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sldIdLst>
    <p:sldId id="260" r:id="rId5"/>
    <p:sldId id="262" r:id="rId6"/>
    <p:sldId id="257" r:id="rId7"/>
    <p:sldId id="261" r:id="rId8"/>
    <p:sldId id="259" r:id="rId9"/>
    <p:sldId id="263" r:id="rId10"/>
    <p:sldId id="277" r:id="rId11"/>
    <p:sldId id="278" r:id="rId12"/>
    <p:sldId id="25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thitrust.org/ETAS-Description" TargetMode="External"/><Relationship Id="rId2" Type="http://schemas.openxmlformats.org/officeDocument/2006/relationships/hyperlink" Target="https://www.cdlproject.org/" TargetMode="External"/><Relationship Id="rId1" Type="http://schemas.openxmlformats.org/officeDocument/2006/relationships/hyperlink" Target="https://sites.google.com/view/cdl-implementers" TargetMode="External"/><Relationship Id="rId4" Type="http://schemas.openxmlformats.org/officeDocument/2006/relationships/hyperlink" Target="https://openlibrary.org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lproject.org/" TargetMode="External"/><Relationship Id="rId2" Type="http://schemas.openxmlformats.org/officeDocument/2006/relationships/hyperlink" Target="https://sites.google.com/view/cdl-implementers" TargetMode="External"/><Relationship Id="rId1" Type="http://schemas.openxmlformats.org/officeDocument/2006/relationships/hyperlink" Target="https://openlibrary.org/" TargetMode="External"/><Relationship Id="rId4" Type="http://schemas.openxmlformats.org/officeDocument/2006/relationships/hyperlink" Target="https://www.hathitrust.org/ETAS-Descrip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B4717-30FE-431C-8B74-CDB351FBB818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1D5CBA-CD16-4F0F-AC6F-C20A4DC1769D}">
      <dgm:prSet custT="1"/>
      <dgm:spPr/>
      <dgm:t>
        <a:bodyPr/>
        <a:lstStyle/>
        <a:p>
          <a:r>
            <a:rPr lang="en-US" sz="2400" dirty="0"/>
            <a:t>Course Reserves</a:t>
          </a:r>
        </a:p>
      </dgm:t>
    </dgm:pt>
    <dgm:pt modelId="{32965805-CB22-4811-8AFC-1ED4297937D9}" type="parTrans" cxnId="{78CE04BB-2FAD-432E-92C7-113B9B3078E6}">
      <dgm:prSet/>
      <dgm:spPr/>
      <dgm:t>
        <a:bodyPr/>
        <a:lstStyle/>
        <a:p>
          <a:endParaRPr lang="en-US"/>
        </a:p>
      </dgm:t>
    </dgm:pt>
    <dgm:pt modelId="{17C254B4-23F0-4F0F-9A73-7ED0CF144164}" type="sibTrans" cxnId="{78CE04BB-2FAD-432E-92C7-113B9B3078E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8705C5AF-84E6-4D7D-944D-14DBACA0B934}">
      <dgm:prSet custT="1"/>
      <dgm:spPr/>
      <dgm:t>
        <a:bodyPr/>
        <a:lstStyle/>
        <a:p>
          <a:r>
            <a:rPr lang="en-US" sz="2400" dirty="0"/>
            <a:t>Interlibrary Loan</a:t>
          </a:r>
        </a:p>
      </dgm:t>
    </dgm:pt>
    <dgm:pt modelId="{1B9A8040-357C-4BD7-8E0F-E6DDCEB5E636}" type="parTrans" cxnId="{BCC881B8-8092-4135-93B6-4B7B5E26EEB2}">
      <dgm:prSet/>
      <dgm:spPr/>
      <dgm:t>
        <a:bodyPr/>
        <a:lstStyle/>
        <a:p>
          <a:endParaRPr lang="en-US"/>
        </a:p>
      </dgm:t>
    </dgm:pt>
    <dgm:pt modelId="{4940D8B4-FF43-4555-BDAB-5D26DFC87CA0}" type="sibTrans" cxnId="{BCC881B8-8092-4135-93B6-4B7B5E26EEB2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E7284118-5C77-4E15-91C8-BF173EB06511}">
      <dgm:prSet custT="1"/>
      <dgm:spPr/>
      <dgm:t>
        <a:bodyPr/>
        <a:lstStyle/>
        <a:p>
          <a:r>
            <a:rPr lang="en-US" sz="2400" dirty="0"/>
            <a:t>Preservation</a:t>
          </a:r>
        </a:p>
      </dgm:t>
    </dgm:pt>
    <dgm:pt modelId="{1242B663-AEF0-46F6-A50A-83C93FFACAAC}" type="parTrans" cxnId="{DE36C8E0-BF50-46C0-B868-8718CD39769F}">
      <dgm:prSet/>
      <dgm:spPr/>
      <dgm:t>
        <a:bodyPr/>
        <a:lstStyle/>
        <a:p>
          <a:endParaRPr lang="en-US"/>
        </a:p>
      </dgm:t>
    </dgm:pt>
    <dgm:pt modelId="{F0B76AEB-B896-4ADA-B685-21ED8B9229B6}" type="sibTrans" cxnId="{DE36C8E0-BF50-46C0-B868-8718CD39769F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8C55678F-E125-4EAC-A967-C1ADD71BD113}" type="pres">
      <dgm:prSet presAssocID="{7D0B4717-30FE-431C-8B74-CDB351FBB818}" presName="Name0" presStyleCnt="0">
        <dgm:presLayoutVars>
          <dgm:animLvl val="lvl"/>
          <dgm:resizeHandles val="exact"/>
        </dgm:presLayoutVars>
      </dgm:prSet>
      <dgm:spPr/>
    </dgm:pt>
    <dgm:pt modelId="{B6F7D094-B831-4BFB-82D1-19D7D5DB247D}" type="pres">
      <dgm:prSet presAssocID="{A91D5CBA-CD16-4F0F-AC6F-C20A4DC1769D}" presName="compositeNode" presStyleCnt="0">
        <dgm:presLayoutVars>
          <dgm:bulletEnabled val="1"/>
        </dgm:presLayoutVars>
      </dgm:prSet>
      <dgm:spPr/>
    </dgm:pt>
    <dgm:pt modelId="{A753CACD-A035-4A21-8B0D-8E07BD7A4918}" type="pres">
      <dgm:prSet presAssocID="{A91D5CBA-CD16-4F0F-AC6F-C20A4DC1769D}" presName="bgRect" presStyleLbl="alignNode1" presStyleIdx="0" presStyleCnt="3"/>
      <dgm:spPr/>
    </dgm:pt>
    <dgm:pt modelId="{4CA525E6-A60E-4EE3-822B-649B62D69C74}" type="pres">
      <dgm:prSet presAssocID="{17C254B4-23F0-4F0F-9A73-7ED0CF144164}" presName="sibTransNodeRect" presStyleLbl="alignNode1" presStyleIdx="0" presStyleCnt="3" custScaleX="38814" custLinFactNeighborX="-30385" custLinFactNeighborY="0">
        <dgm:presLayoutVars>
          <dgm:chMax val="0"/>
          <dgm:bulletEnabled val="1"/>
        </dgm:presLayoutVars>
      </dgm:prSet>
      <dgm:spPr/>
    </dgm:pt>
    <dgm:pt modelId="{FBD21CF3-A21A-4507-A682-6EBB3F83D8EB}" type="pres">
      <dgm:prSet presAssocID="{A91D5CBA-CD16-4F0F-AC6F-C20A4DC1769D}" presName="nodeRect" presStyleLbl="alignNode1" presStyleIdx="0" presStyleCnt="3">
        <dgm:presLayoutVars>
          <dgm:bulletEnabled val="1"/>
        </dgm:presLayoutVars>
      </dgm:prSet>
      <dgm:spPr/>
    </dgm:pt>
    <dgm:pt modelId="{1C91DD05-83FA-4AC8-9E5D-F4C05EABB0CF}" type="pres">
      <dgm:prSet presAssocID="{17C254B4-23F0-4F0F-9A73-7ED0CF144164}" presName="sibTrans" presStyleCnt="0"/>
      <dgm:spPr/>
    </dgm:pt>
    <dgm:pt modelId="{A714DC5E-4019-47E1-9D84-960271F7FE6E}" type="pres">
      <dgm:prSet presAssocID="{8705C5AF-84E6-4D7D-944D-14DBACA0B934}" presName="compositeNode" presStyleCnt="0">
        <dgm:presLayoutVars>
          <dgm:bulletEnabled val="1"/>
        </dgm:presLayoutVars>
      </dgm:prSet>
      <dgm:spPr/>
    </dgm:pt>
    <dgm:pt modelId="{0A8F0032-7B7F-45B5-A6DA-789AED1BDACD}" type="pres">
      <dgm:prSet presAssocID="{8705C5AF-84E6-4D7D-944D-14DBACA0B934}" presName="bgRect" presStyleLbl="alignNode1" presStyleIdx="1" presStyleCnt="3"/>
      <dgm:spPr/>
    </dgm:pt>
    <dgm:pt modelId="{AFD12E84-10DC-4593-AB5C-E2F5BC0ADB90}" type="pres">
      <dgm:prSet presAssocID="{4940D8B4-FF43-4555-BDAB-5D26DFC87CA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4F9AB75-DC95-4085-825E-1BE7BDDF5C95}" type="pres">
      <dgm:prSet presAssocID="{8705C5AF-84E6-4D7D-944D-14DBACA0B934}" presName="nodeRect" presStyleLbl="alignNode1" presStyleIdx="1" presStyleCnt="3">
        <dgm:presLayoutVars>
          <dgm:bulletEnabled val="1"/>
        </dgm:presLayoutVars>
      </dgm:prSet>
      <dgm:spPr/>
    </dgm:pt>
    <dgm:pt modelId="{B52284B8-E333-40BD-8CEE-EE541876373A}" type="pres">
      <dgm:prSet presAssocID="{4940D8B4-FF43-4555-BDAB-5D26DFC87CA0}" presName="sibTrans" presStyleCnt="0"/>
      <dgm:spPr/>
    </dgm:pt>
    <dgm:pt modelId="{BF793CC7-1332-48DD-84FF-215D918C86F1}" type="pres">
      <dgm:prSet presAssocID="{E7284118-5C77-4E15-91C8-BF173EB06511}" presName="compositeNode" presStyleCnt="0">
        <dgm:presLayoutVars>
          <dgm:bulletEnabled val="1"/>
        </dgm:presLayoutVars>
      </dgm:prSet>
      <dgm:spPr/>
    </dgm:pt>
    <dgm:pt modelId="{40B8BB6A-062D-4836-86BA-89976CDB5300}" type="pres">
      <dgm:prSet presAssocID="{E7284118-5C77-4E15-91C8-BF173EB06511}" presName="bgRect" presStyleLbl="alignNode1" presStyleIdx="2" presStyleCnt="3"/>
      <dgm:spPr/>
    </dgm:pt>
    <dgm:pt modelId="{0E262C3A-6CD6-4DB5-9154-1640DF956351}" type="pres">
      <dgm:prSet presAssocID="{F0B76AEB-B896-4ADA-B685-21ED8B9229B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DF53B1D-3067-425E-BDE6-1A4B517E8829}" type="pres">
      <dgm:prSet presAssocID="{E7284118-5C77-4E15-91C8-BF173EB06511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BA3E4B09-7077-4047-BA9B-609C58A70836}" type="presOf" srcId="{7D0B4717-30FE-431C-8B74-CDB351FBB818}" destId="{8C55678F-E125-4EAC-A967-C1ADD71BD113}" srcOrd="0" destOrd="0" presId="urn:microsoft.com/office/officeart/2016/7/layout/LinearBlockProcessNumbered"/>
    <dgm:cxn modelId="{C4D5E512-2D65-4730-8D1C-64B8229877E5}" type="presOf" srcId="{E7284118-5C77-4E15-91C8-BF173EB06511}" destId="{1DF53B1D-3067-425E-BDE6-1A4B517E8829}" srcOrd="1" destOrd="0" presId="urn:microsoft.com/office/officeart/2016/7/layout/LinearBlockProcessNumbered"/>
    <dgm:cxn modelId="{51F02D13-B22A-43A9-BB7E-5DBE01E317DC}" type="presOf" srcId="{E7284118-5C77-4E15-91C8-BF173EB06511}" destId="{40B8BB6A-062D-4836-86BA-89976CDB5300}" srcOrd="0" destOrd="0" presId="urn:microsoft.com/office/officeart/2016/7/layout/LinearBlockProcessNumbered"/>
    <dgm:cxn modelId="{8DFEB129-A0E2-43E5-99C0-99F68EBA0B7B}" type="presOf" srcId="{A91D5CBA-CD16-4F0F-AC6F-C20A4DC1769D}" destId="{A753CACD-A035-4A21-8B0D-8E07BD7A4918}" srcOrd="0" destOrd="0" presId="urn:microsoft.com/office/officeart/2016/7/layout/LinearBlockProcessNumbered"/>
    <dgm:cxn modelId="{73E45D4C-9095-4E3E-9C2E-0669F540517A}" type="presOf" srcId="{A91D5CBA-CD16-4F0F-AC6F-C20A4DC1769D}" destId="{FBD21CF3-A21A-4507-A682-6EBB3F83D8EB}" srcOrd="1" destOrd="0" presId="urn:microsoft.com/office/officeart/2016/7/layout/LinearBlockProcessNumbered"/>
    <dgm:cxn modelId="{F4503B9D-FC48-4A12-BD15-6BE5BB2C6F1B}" type="presOf" srcId="{F0B76AEB-B896-4ADA-B685-21ED8B9229B6}" destId="{0E262C3A-6CD6-4DB5-9154-1640DF956351}" srcOrd="0" destOrd="0" presId="urn:microsoft.com/office/officeart/2016/7/layout/LinearBlockProcessNumbered"/>
    <dgm:cxn modelId="{DE9EADAC-E5F9-4914-8F53-03D2B18FFED1}" type="presOf" srcId="{8705C5AF-84E6-4D7D-944D-14DBACA0B934}" destId="{0A8F0032-7B7F-45B5-A6DA-789AED1BDACD}" srcOrd="0" destOrd="0" presId="urn:microsoft.com/office/officeart/2016/7/layout/LinearBlockProcessNumbered"/>
    <dgm:cxn modelId="{BCC881B8-8092-4135-93B6-4B7B5E26EEB2}" srcId="{7D0B4717-30FE-431C-8B74-CDB351FBB818}" destId="{8705C5AF-84E6-4D7D-944D-14DBACA0B934}" srcOrd="1" destOrd="0" parTransId="{1B9A8040-357C-4BD7-8E0F-E6DDCEB5E636}" sibTransId="{4940D8B4-FF43-4555-BDAB-5D26DFC87CA0}"/>
    <dgm:cxn modelId="{78CE04BB-2FAD-432E-92C7-113B9B3078E6}" srcId="{7D0B4717-30FE-431C-8B74-CDB351FBB818}" destId="{A91D5CBA-CD16-4F0F-AC6F-C20A4DC1769D}" srcOrd="0" destOrd="0" parTransId="{32965805-CB22-4811-8AFC-1ED4297937D9}" sibTransId="{17C254B4-23F0-4F0F-9A73-7ED0CF144164}"/>
    <dgm:cxn modelId="{DE36C8E0-BF50-46C0-B868-8718CD39769F}" srcId="{7D0B4717-30FE-431C-8B74-CDB351FBB818}" destId="{E7284118-5C77-4E15-91C8-BF173EB06511}" srcOrd="2" destOrd="0" parTransId="{1242B663-AEF0-46F6-A50A-83C93FFACAAC}" sibTransId="{F0B76AEB-B896-4ADA-B685-21ED8B9229B6}"/>
    <dgm:cxn modelId="{DF4861E6-D604-4DBF-8478-51872797070F}" type="presOf" srcId="{8705C5AF-84E6-4D7D-944D-14DBACA0B934}" destId="{C4F9AB75-DC95-4085-825E-1BE7BDDF5C95}" srcOrd="1" destOrd="0" presId="urn:microsoft.com/office/officeart/2016/7/layout/LinearBlockProcessNumbered"/>
    <dgm:cxn modelId="{4147FFEC-E7BF-4719-86CD-76F3046D7921}" type="presOf" srcId="{4940D8B4-FF43-4555-BDAB-5D26DFC87CA0}" destId="{AFD12E84-10DC-4593-AB5C-E2F5BC0ADB90}" srcOrd="0" destOrd="0" presId="urn:microsoft.com/office/officeart/2016/7/layout/LinearBlockProcessNumbered"/>
    <dgm:cxn modelId="{12DA6FED-8756-4FC9-AFD2-73BAC88A4F2F}" type="presOf" srcId="{17C254B4-23F0-4F0F-9A73-7ED0CF144164}" destId="{4CA525E6-A60E-4EE3-822B-649B62D69C74}" srcOrd="0" destOrd="0" presId="urn:microsoft.com/office/officeart/2016/7/layout/LinearBlockProcessNumbered"/>
    <dgm:cxn modelId="{4FD6F627-C9C3-4021-9E50-589091CD5C05}" type="presParOf" srcId="{8C55678F-E125-4EAC-A967-C1ADD71BD113}" destId="{B6F7D094-B831-4BFB-82D1-19D7D5DB247D}" srcOrd="0" destOrd="0" presId="urn:microsoft.com/office/officeart/2016/7/layout/LinearBlockProcessNumbered"/>
    <dgm:cxn modelId="{7846A63D-2540-43BB-9825-80822367E938}" type="presParOf" srcId="{B6F7D094-B831-4BFB-82D1-19D7D5DB247D}" destId="{A753CACD-A035-4A21-8B0D-8E07BD7A4918}" srcOrd="0" destOrd="0" presId="urn:microsoft.com/office/officeart/2016/7/layout/LinearBlockProcessNumbered"/>
    <dgm:cxn modelId="{63193A85-18B5-4F21-9070-32D7427E9418}" type="presParOf" srcId="{B6F7D094-B831-4BFB-82D1-19D7D5DB247D}" destId="{4CA525E6-A60E-4EE3-822B-649B62D69C74}" srcOrd="1" destOrd="0" presId="urn:microsoft.com/office/officeart/2016/7/layout/LinearBlockProcessNumbered"/>
    <dgm:cxn modelId="{6834E3D6-7811-4004-9F47-EF02D98678F4}" type="presParOf" srcId="{B6F7D094-B831-4BFB-82D1-19D7D5DB247D}" destId="{FBD21CF3-A21A-4507-A682-6EBB3F83D8EB}" srcOrd="2" destOrd="0" presId="urn:microsoft.com/office/officeart/2016/7/layout/LinearBlockProcessNumbered"/>
    <dgm:cxn modelId="{9B6EB46B-1924-42DA-9EDE-1F5983A177BB}" type="presParOf" srcId="{8C55678F-E125-4EAC-A967-C1ADD71BD113}" destId="{1C91DD05-83FA-4AC8-9E5D-F4C05EABB0CF}" srcOrd="1" destOrd="0" presId="urn:microsoft.com/office/officeart/2016/7/layout/LinearBlockProcessNumbered"/>
    <dgm:cxn modelId="{2C3C6FBB-102C-41E4-B736-3785619673FA}" type="presParOf" srcId="{8C55678F-E125-4EAC-A967-C1ADD71BD113}" destId="{A714DC5E-4019-47E1-9D84-960271F7FE6E}" srcOrd="2" destOrd="0" presId="urn:microsoft.com/office/officeart/2016/7/layout/LinearBlockProcessNumbered"/>
    <dgm:cxn modelId="{1ADEB17E-FFF4-493D-8D8E-F1E3CBFDACBA}" type="presParOf" srcId="{A714DC5E-4019-47E1-9D84-960271F7FE6E}" destId="{0A8F0032-7B7F-45B5-A6DA-789AED1BDACD}" srcOrd="0" destOrd="0" presId="urn:microsoft.com/office/officeart/2016/7/layout/LinearBlockProcessNumbered"/>
    <dgm:cxn modelId="{22A955CB-3192-4668-AA62-584B59F8376D}" type="presParOf" srcId="{A714DC5E-4019-47E1-9D84-960271F7FE6E}" destId="{AFD12E84-10DC-4593-AB5C-E2F5BC0ADB90}" srcOrd="1" destOrd="0" presId="urn:microsoft.com/office/officeart/2016/7/layout/LinearBlockProcessNumbered"/>
    <dgm:cxn modelId="{21EB5BE2-5D17-4B04-829B-E0DEA309C7CF}" type="presParOf" srcId="{A714DC5E-4019-47E1-9D84-960271F7FE6E}" destId="{C4F9AB75-DC95-4085-825E-1BE7BDDF5C95}" srcOrd="2" destOrd="0" presId="urn:microsoft.com/office/officeart/2016/7/layout/LinearBlockProcessNumbered"/>
    <dgm:cxn modelId="{25C7ED9D-7B42-41EF-BC24-44B0DB24A767}" type="presParOf" srcId="{8C55678F-E125-4EAC-A967-C1ADD71BD113}" destId="{B52284B8-E333-40BD-8CEE-EE541876373A}" srcOrd="3" destOrd="0" presId="urn:microsoft.com/office/officeart/2016/7/layout/LinearBlockProcessNumbered"/>
    <dgm:cxn modelId="{A31FEAE1-FDE2-4376-8BC6-402771E7B519}" type="presParOf" srcId="{8C55678F-E125-4EAC-A967-C1ADD71BD113}" destId="{BF793CC7-1332-48DD-84FF-215D918C86F1}" srcOrd="4" destOrd="0" presId="urn:microsoft.com/office/officeart/2016/7/layout/LinearBlockProcessNumbered"/>
    <dgm:cxn modelId="{AAFD87FC-B070-429A-A6D5-62C9256E608A}" type="presParOf" srcId="{BF793CC7-1332-48DD-84FF-215D918C86F1}" destId="{40B8BB6A-062D-4836-86BA-89976CDB5300}" srcOrd="0" destOrd="0" presId="urn:microsoft.com/office/officeart/2016/7/layout/LinearBlockProcessNumbered"/>
    <dgm:cxn modelId="{39FB238C-D243-4641-B4AD-938369724437}" type="presParOf" srcId="{BF793CC7-1332-48DD-84FF-215D918C86F1}" destId="{0E262C3A-6CD6-4DB5-9154-1640DF956351}" srcOrd="1" destOrd="0" presId="urn:microsoft.com/office/officeart/2016/7/layout/LinearBlockProcessNumbered"/>
    <dgm:cxn modelId="{0F3910C6-7E16-493E-A592-A6A3B0D3BF9A}" type="presParOf" srcId="{BF793CC7-1332-48DD-84FF-215D918C86F1}" destId="{1DF53B1D-3067-425E-BDE6-1A4B517E882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 algn="ctr"/>
          <a:r>
            <a:rPr lang="en-ZA" sz="2800" b="1" dirty="0">
              <a:solidFill>
                <a:schemeClr val="tx2">
                  <a:lumMod val="10000"/>
                </a:schemeClr>
              </a:solidFill>
            </a:rPr>
            <a:t>CDL In the Time of COVID</a:t>
          </a:r>
          <a:endParaRPr lang="en-US" sz="2800" b="1" dirty="0">
            <a:solidFill>
              <a:schemeClr val="tx2">
                <a:lumMod val="10000"/>
              </a:schemeClr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dirty="0">
              <a:solidFill>
                <a:schemeClr val="tx1"/>
              </a:solidFill>
            </a:rPr>
            <a:t>CDL Implementers Group: </a:t>
          </a:r>
          <a:r>
            <a:rPr lang="en-US" sz="18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https://sites.google.com/view/cdl-implementers</a:t>
          </a:r>
          <a:endParaRPr lang="en-US" sz="1800" dirty="0">
            <a:solidFill>
              <a:schemeClr val="tx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5E80E561-23C8-4E26-8AA0-EEBECD21E4B7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dirty="0">
              <a:solidFill>
                <a:schemeClr val="tx1"/>
              </a:solidFill>
            </a:rPr>
            <a:t>CDL Information &amp; Recommendations Cooperative (CIRC): </a:t>
          </a:r>
          <a:r>
            <a:rPr lang="en-US" sz="1800" dirty="0">
              <a:solidFill>
                <a:schemeClr val="tx1"/>
              </a:solidFill>
              <a:hlinkClick xmlns:r="http://schemas.openxmlformats.org/officeDocument/2006/relationships" r:id="rId2"/>
            </a:rPr>
            <a:t>https://www.cdlproject.org/</a:t>
          </a:r>
          <a:r>
            <a:rPr lang="en-US" sz="1800" dirty="0">
              <a:solidFill>
                <a:schemeClr val="tx1"/>
              </a:solidFill>
            </a:rPr>
            <a:t> </a:t>
          </a:r>
        </a:p>
      </dgm:t>
    </dgm:pt>
    <dgm:pt modelId="{4168C436-91FC-4AB7-A6BF-6E209EB1292E}" type="parTrans" cxnId="{61247CCE-D3C7-4076-8271-E5933B2B6CC7}">
      <dgm:prSet/>
      <dgm:spPr/>
      <dgm:t>
        <a:bodyPr/>
        <a:lstStyle/>
        <a:p>
          <a:endParaRPr lang="en-US"/>
        </a:p>
      </dgm:t>
    </dgm:pt>
    <dgm:pt modelId="{78656635-114C-4725-B9EB-650CBC61A98F}" type="sibTrans" cxnId="{61247CCE-D3C7-4076-8271-E5933B2B6CC7}">
      <dgm:prSet/>
      <dgm:spPr/>
      <dgm:t>
        <a:bodyPr/>
        <a:lstStyle/>
        <a:p>
          <a:endParaRPr lang="en-US"/>
        </a:p>
      </dgm:t>
    </dgm:pt>
    <dgm:pt modelId="{0BE48547-C785-4DA4-81E8-E75A5ADD89B8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dirty="0">
            <a:solidFill>
              <a:schemeClr val="tx1"/>
            </a:solidFill>
          </a:endParaRPr>
        </a:p>
      </dgm:t>
    </dgm:pt>
    <dgm:pt modelId="{DE22B7D8-47DB-4FA8-8617-5DBFC2CA8A60}" type="parTrans" cxnId="{771727A2-9F82-4275-823A-58DDAFBE7D46}">
      <dgm:prSet/>
      <dgm:spPr/>
      <dgm:t>
        <a:bodyPr/>
        <a:lstStyle/>
        <a:p>
          <a:endParaRPr lang="en-US"/>
        </a:p>
      </dgm:t>
    </dgm:pt>
    <dgm:pt modelId="{B0EB2FB8-47CD-4059-83DB-9C41AE95A219}" type="sibTrans" cxnId="{771727A2-9F82-4275-823A-58DDAFBE7D46}">
      <dgm:prSet/>
      <dgm:spPr/>
      <dgm:t>
        <a:bodyPr/>
        <a:lstStyle/>
        <a:p>
          <a:endParaRPr lang="en-US"/>
        </a:p>
      </dgm:t>
    </dgm:pt>
    <dgm:pt modelId="{B3C53363-B818-4D90-9DA0-E13E759756E3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dirty="0">
            <a:solidFill>
              <a:schemeClr val="tx1"/>
            </a:solidFill>
          </a:endParaRPr>
        </a:p>
      </dgm:t>
    </dgm:pt>
    <dgm:pt modelId="{2A339C21-1E6C-47AA-A7D4-62AADE6C5944}" type="parTrans" cxnId="{DF779A93-3A52-4FA0-BF9A-9EDC99CD6C4C}">
      <dgm:prSet/>
      <dgm:spPr/>
      <dgm:t>
        <a:bodyPr/>
        <a:lstStyle/>
        <a:p>
          <a:endParaRPr lang="en-US"/>
        </a:p>
      </dgm:t>
    </dgm:pt>
    <dgm:pt modelId="{82BBB559-394C-450B-935F-D4469AFD6FE7}" type="sibTrans" cxnId="{DF779A93-3A52-4FA0-BF9A-9EDC99CD6C4C}">
      <dgm:prSet/>
      <dgm:spPr/>
      <dgm:t>
        <a:bodyPr/>
        <a:lstStyle/>
        <a:p>
          <a:endParaRPr lang="en-US"/>
        </a:p>
      </dgm:t>
    </dgm:pt>
    <dgm:pt modelId="{79161498-ED52-43B0-A4E4-679A7A828380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dirty="0" err="1">
              <a:solidFill>
                <a:schemeClr val="tx1"/>
              </a:solidFill>
            </a:rPr>
            <a:t>HathiTrust’s</a:t>
          </a:r>
          <a:r>
            <a:rPr lang="en-US" sz="1800" dirty="0">
              <a:solidFill>
                <a:schemeClr val="tx1"/>
              </a:solidFill>
            </a:rPr>
            <a:t> Emergency Temporary Access Service: </a:t>
          </a:r>
          <a:r>
            <a:rPr lang="en-US" sz="1800" dirty="0">
              <a:solidFill>
                <a:schemeClr val="tx1"/>
              </a:solidFill>
              <a:hlinkClick xmlns:r="http://schemas.openxmlformats.org/officeDocument/2006/relationships" r:id="rId3"/>
            </a:rPr>
            <a:t>https://www.hathitrust.org/ETAS-Description</a:t>
          </a:r>
          <a:r>
            <a:rPr lang="en-US" sz="1800" dirty="0">
              <a:solidFill>
                <a:schemeClr val="tx1"/>
              </a:solidFill>
            </a:rPr>
            <a:t> </a:t>
          </a:r>
        </a:p>
      </dgm:t>
    </dgm:pt>
    <dgm:pt modelId="{55C59084-8441-485B-B52C-DA58D34604B1}" type="parTrans" cxnId="{EDF68B01-75D4-4C30-944A-C7DC261A83C1}">
      <dgm:prSet/>
      <dgm:spPr/>
      <dgm:t>
        <a:bodyPr/>
        <a:lstStyle/>
        <a:p>
          <a:endParaRPr lang="en-US"/>
        </a:p>
      </dgm:t>
    </dgm:pt>
    <dgm:pt modelId="{CBAF3336-7811-4E55-BE49-CB4C87C3BED3}" type="sibTrans" cxnId="{EDF68B01-75D4-4C30-944A-C7DC261A83C1}">
      <dgm:prSet/>
      <dgm:spPr/>
      <dgm:t>
        <a:bodyPr/>
        <a:lstStyle/>
        <a:p>
          <a:endParaRPr lang="en-US"/>
        </a:p>
      </dgm:t>
    </dgm:pt>
    <dgm:pt modelId="{E86234AC-F5CA-4A17-B4BF-E93D0B016320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dirty="0">
            <a:solidFill>
              <a:schemeClr val="tx1"/>
            </a:solidFill>
          </a:endParaRPr>
        </a:p>
      </dgm:t>
    </dgm:pt>
    <dgm:pt modelId="{20F875FF-8781-41A5-8A45-B16EB9D2BD44}" type="parTrans" cxnId="{494D14B9-C9ED-4E0E-94FD-21AF183E9D73}">
      <dgm:prSet/>
      <dgm:spPr/>
      <dgm:t>
        <a:bodyPr/>
        <a:lstStyle/>
        <a:p>
          <a:endParaRPr lang="en-US"/>
        </a:p>
      </dgm:t>
    </dgm:pt>
    <dgm:pt modelId="{A1D04975-B925-4C7E-95D8-7C6CD1985F32}" type="sibTrans" cxnId="{494D14B9-C9ED-4E0E-94FD-21AF183E9D73}">
      <dgm:prSet/>
      <dgm:spPr/>
      <dgm:t>
        <a:bodyPr/>
        <a:lstStyle/>
        <a:p>
          <a:endParaRPr lang="en-US"/>
        </a:p>
      </dgm:t>
    </dgm:pt>
    <dgm:pt modelId="{AF803B6D-F88F-4E0E-9D2B-97956BBE5BB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dirty="0">
              <a:solidFill>
                <a:schemeClr val="tx1"/>
              </a:solidFill>
            </a:rPr>
            <a:t>Internet Archive’s Open Library: </a:t>
          </a:r>
          <a:r>
            <a:rPr lang="en-US" sz="1800" dirty="0">
              <a:solidFill>
                <a:schemeClr val="tx1"/>
              </a:solidFill>
              <a:hlinkClick xmlns:r="http://schemas.openxmlformats.org/officeDocument/2006/relationships" r:id="rId4"/>
            </a:rPr>
            <a:t>https://openlibrary.org/</a:t>
          </a:r>
          <a:r>
            <a:rPr lang="en-US" sz="1800" dirty="0">
              <a:solidFill>
                <a:schemeClr val="tx1"/>
              </a:solidFill>
            </a:rPr>
            <a:t> </a:t>
          </a:r>
        </a:p>
      </dgm:t>
    </dgm:pt>
    <dgm:pt modelId="{B8E1A0BD-C29C-44C1-B4D7-233FA0ECEB94}" type="parTrans" cxnId="{210F8B6B-E41E-43BB-AC1C-8903775BEC97}">
      <dgm:prSet/>
      <dgm:spPr/>
      <dgm:t>
        <a:bodyPr/>
        <a:lstStyle/>
        <a:p>
          <a:endParaRPr lang="en-US"/>
        </a:p>
      </dgm:t>
    </dgm:pt>
    <dgm:pt modelId="{BFC24010-9BC0-45C7-988F-6F4AFE4119AE}" type="sibTrans" cxnId="{210F8B6B-E41E-43BB-AC1C-8903775BEC97}">
      <dgm:prSet/>
      <dgm:spPr/>
      <dgm:t>
        <a:bodyPr/>
        <a:lstStyle/>
        <a:p>
          <a:endParaRPr lang="en-US"/>
        </a:p>
      </dgm:t>
    </dgm:pt>
    <dgm:pt modelId="{5D95686F-838D-4FBB-A5DD-D6D2411D5CF6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dirty="0">
            <a:solidFill>
              <a:schemeClr val="tx1"/>
            </a:solidFill>
          </a:endParaRPr>
        </a:p>
      </dgm:t>
    </dgm:pt>
    <dgm:pt modelId="{6143A36D-E5FC-4AB7-B544-1100C9C5C47D}" type="parTrans" cxnId="{ECAAAE55-E0A9-41F4-921C-1CA8BE00170B}">
      <dgm:prSet/>
      <dgm:spPr/>
      <dgm:t>
        <a:bodyPr/>
        <a:lstStyle/>
        <a:p>
          <a:endParaRPr lang="en-US"/>
        </a:p>
      </dgm:t>
    </dgm:pt>
    <dgm:pt modelId="{C1FE7247-3882-4D54-AD8D-7F41D608223D}" type="sibTrans" cxnId="{ECAAAE55-E0A9-41F4-921C-1CA8BE00170B}">
      <dgm:prSet/>
      <dgm:spPr/>
      <dgm:t>
        <a:bodyPr/>
        <a:lstStyle/>
        <a:p>
          <a:endParaRPr lang="en-US"/>
        </a:p>
      </dgm:t>
    </dgm:pt>
    <dgm:pt modelId="{C2C64C24-F4A1-4B48-B962-3EE2EA343C6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dirty="0">
            <a:solidFill>
              <a:schemeClr val="tx1"/>
            </a:solidFill>
          </a:endParaRPr>
        </a:p>
      </dgm:t>
    </dgm:pt>
    <dgm:pt modelId="{8D9A0D48-1393-4ABF-BF7B-54BC153E4982}" type="parTrans" cxnId="{71047269-1EA7-426C-B3EF-552C0D51B272}">
      <dgm:prSet/>
      <dgm:spPr/>
      <dgm:t>
        <a:bodyPr/>
        <a:lstStyle/>
        <a:p>
          <a:endParaRPr lang="en-US"/>
        </a:p>
      </dgm:t>
    </dgm:pt>
    <dgm:pt modelId="{496EB9C9-2613-4482-A48A-F5E1A5143FC5}" type="sibTrans" cxnId="{71047269-1EA7-426C-B3EF-552C0D51B272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119293" custScaleY="57720" custLinFactNeighborX="60394" custLinFactNeighborY="-5343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10579" custLinFactNeighborX="-9077" custLinFactNeighborY="-274">
        <dgm:presLayoutVars>
          <dgm:bulletEnabled val="1"/>
        </dgm:presLayoutVars>
      </dgm:prSet>
      <dgm:spPr/>
    </dgm:pt>
  </dgm:ptLst>
  <dgm:cxnLst>
    <dgm:cxn modelId="{EDF68B01-75D4-4C30-944A-C7DC261A83C1}" srcId="{7A49DF98-867D-48FD-8C6A-11619CC54E26}" destId="{79161498-ED52-43B0-A4E4-679A7A828380}" srcOrd="7" destOrd="0" parTransId="{55C59084-8441-485B-B52C-DA58D34604B1}" sibTransId="{CBAF3336-7811-4E55-BE49-CB4C87C3BED3}"/>
    <dgm:cxn modelId="{CE1D010C-EB69-4F32-8B60-C75131D96F69}" type="presOf" srcId="{5D95686F-838D-4FBB-A5DD-D6D2411D5CF6}" destId="{A7174219-EC9E-4267-A04D-B18EE847387A}" srcOrd="0" destOrd="2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48A0D728-3D4F-4635-A11B-E11D256C3267}" type="presOf" srcId="{79161498-ED52-43B0-A4E4-679A7A828380}" destId="{A7174219-EC9E-4267-A04D-B18EE847387A}" srcOrd="0" destOrd="7" presId="urn:microsoft.com/office/officeart/2005/8/layout/list1"/>
    <dgm:cxn modelId="{5982C12B-3881-4E5F-910B-CA265FD5E102}" srcId="{7A49DF98-867D-48FD-8C6A-11619CC54E26}" destId="{5395F473-4B00-496B-B453-6451BF799B09}" srcOrd="3" destOrd="0" parTransId="{9C1152B7-4D34-4CA0-9DDC-F21FD4AEAD28}" sibTransId="{169C7AF9-916F-47C4-A9C3-3ACADEA4D272}"/>
    <dgm:cxn modelId="{71047269-1EA7-426C-B3EF-552C0D51B272}" srcId="{7A49DF98-867D-48FD-8C6A-11619CC54E26}" destId="{C2C64C24-F4A1-4B48-B962-3EE2EA343C65}" srcOrd="0" destOrd="0" parTransId="{8D9A0D48-1393-4ABF-BF7B-54BC153E4982}" sibTransId="{496EB9C9-2613-4482-A48A-F5E1A5143FC5}"/>
    <dgm:cxn modelId="{210F8B6B-E41E-43BB-AC1C-8903775BEC97}" srcId="{7A49DF98-867D-48FD-8C6A-11619CC54E26}" destId="{AF803B6D-F88F-4E0E-9D2B-97956BBE5BB5}" srcOrd="1" destOrd="0" parTransId="{B8E1A0BD-C29C-44C1-B4D7-233FA0ECEB94}" sibTransId="{BFC24010-9BC0-45C7-988F-6F4AFE4119AE}"/>
    <dgm:cxn modelId="{6A36636E-633A-40E9-9562-9762E9A4C8E6}" type="presOf" srcId="{5E80E561-23C8-4E26-8AA0-EEBECD21E4B7}" destId="{A7174219-EC9E-4267-A04D-B18EE847387A}" srcOrd="0" destOrd="5" presId="urn:microsoft.com/office/officeart/2005/8/layout/list1"/>
    <dgm:cxn modelId="{209F6A51-A03E-4C2C-812D-34519A244A70}" type="presOf" srcId="{0BE48547-C785-4DA4-81E8-E75A5ADD89B8}" destId="{A7174219-EC9E-4267-A04D-B18EE847387A}" srcOrd="0" destOrd="4" presId="urn:microsoft.com/office/officeart/2005/8/layout/list1"/>
    <dgm:cxn modelId="{4B9DC952-AF2D-4AEC-BBD9-B4379E145FAC}" type="presOf" srcId="{E86234AC-F5CA-4A17-B4BF-E93D0B016320}" destId="{A7174219-EC9E-4267-A04D-B18EE847387A}" srcOrd="0" destOrd="6" presId="urn:microsoft.com/office/officeart/2005/8/layout/list1"/>
    <dgm:cxn modelId="{ECAAAE55-E0A9-41F4-921C-1CA8BE00170B}" srcId="{7A49DF98-867D-48FD-8C6A-11619CC54E26}" destId="{5D95686F-838D-4FBB-A5DD-D6D2411D5CF6}" srcOrd="2" destOrd="0" parTransId="{6143A36D-E5FC-4AB7-B544-1100C9C5C47D}" sibTransId="{C1FE7247-3882-4D54-AD8D-7F41D608223D}"/>
    <dgm:cxn modelId="{DF779A93-3A52-4FA0-BF9A-9EDC99CD6C4C}" srcId="{7A49DF98-867D-48FD-8C6A-11619CC54E26}" destId="{B3C53363-B818-4D90-9DA0-E13E759756E3}" srcOrd="8" destOrd="0" parTransId="{2A339C21-1E6C-47AA-A7D4-62AADE6C5944}" sibTransId="{82BBB559-394C-450B-935F-D4469AFD6FE7}"/>
    <dgm:cxn modelId="{56AB2C99-47F2-4B58-ADBB-FD00C0C85585}" type="presOf" srcId="{C2C64C24-F4A1-4B48-B962-3EE2EA343C65}" destId="{A7174219-EC9E-4267-A04D-B18EE847387A}" srcOrd="0" destOrd="0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771727A2-9F82-4275-823A-58DDAFBE7D46}" srcId="{7A49DF98-867D-48FD-8C6A-11619CC54E26}" destId="{0BE48547-C785-4DA4-81E8-E75A5ADD89B8}" srcOrd="4" destOrd="0" parTransId="{DE22B7D8-47DB-4FA8-8617-5DBFC2CA8A60}" sibTransId="{B0EB2FB8-47CD-4059-83DB-9C41AE95A219}"/>
    <dgm:cxn modelId="{90F473B2-165C-42F0-BB66-183652D2B743}" type="presOf" srcId="{5395F473-4B00-496B-B453-6451BF799B09}" destId="{A7174219-EC9E-4267-A04D-B18EE847387A}" srcOrd="0" destOrd="3" presId="urn:microsoft.com/office/officeart/2005/8/layout/list1"/>
    <dgm:cxn modelId="{494D14B9-C9ED-4E0E-94FD-21AF183E9D73}" srcId="{7A49DF98-867D-48FD-8C6A-11619CC54E26}" destId="{E86234AC-F5CA-4A17-B4BF-E93D0B016320}" srcOrd="6" destOrd="0" parTransId="{20F875FF-8781-41A5-8A45-B16EB9D2BD44}" sibTransId="{A1D04975-B925-4C7E-95D8-7C6CD1985F32}"/>
    <dgm:cxn modelId="{000784C2-1D23-420F-B0DA-F274B24EC688}" type="presOf" srcId="{B3C53363-B818-4D90-9DA0-E13E759756E3}" destId="{A7174219-EC9E-4267-A04D-B18EE847387A}" srcOrd="0" destOrd="8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61247CCE-D3C7-4076-8271-E5933B2B6CC7}" srcId="{7A49DF98-867D-48FD-8C6A-11619CC54E26}" destId="{5E80E561-23C8-4E26-8AA0-EEBECD21E4B7}" srcOrd="5" destOrd="0" parTransId="{4168C436-91FC-4AB7-A6BF-6E209EB1292E}" sibTransId="{78656635-114C-4725-B9EB-650CBC61A98F}"/>
    <dgm:cxn modelId="{F3E917E2-BEED-48BB-AB4E-E610657EFA6D}" type="presOf" srcId="{AF803B6D-F88F-4E0E-9D2B-97956BBE5BB5}" destId="{A7174219-EC9E-4267-A04D-B18EE847387A}" srcOrd="0" destOrd="1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3CACD-A035-4A21-8B0D-8E07BD7A4918}">
      <dsp:nvSpPr>
        <dsp:cNvPr id="0" name=""/>
        <dsp:cNvSpPr/>
      </dsp:nvSpPr>
      <dsp:spPr>
        <a:xfrm>
          <a:off x="775" y="0"/>
          <a:ext cx="3139941" cy="3190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56" tIns="0" rIns="31015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Course Reserves</a:t>
          </a:r>
        </a:p>
      </dsp:txBody>
      <dsp:txXfrm>
        <a:off x="775" y="1276003"/>
        <a:ext cx="3139941" cy="1914005"/>
      </dsp:txXfrm>
    </dsp:sp>
    <dsp:sp modelId="{4CA525E6-A60E-4EE3-822B-649B62D69C74}">
      <dsp:nvSpPr>
        <dsp:cNvPr id="0" name=""/>
        <dsp:cNvSpPr/>
      </dsp:nvSpPr>
      <dsp:spPr>
        <a:xfrm>
          <a:off x="7306" y="0"/>
          <a:ext cx="1218737" cy="127600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56" tIns="165100" rIns="310156" bIns="16510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01</a:t>
          </a:r>
          <a:endParaRPr lang="en-US" sz="4200" kern="1200" dirty="0"/>
        </a:p>
      </dsp:txBody>
      <dsp:txXfrm>
        <a:off x="7306" y="0"/>
        <a:ext cx="1218737" cy="1276003"/>
      </dsp:txXfrm>
    </dsp:sp>
    <dsp:sp modelId="{0A8F0032-7B7F-45B5-A6DA-789AED1BDACD}">
      <dsp:nvSpPr>
        <dsp:cNvPr id="0" name=""/>
        <dsp:cNvSpPr/>
      </dsp:nvSpPr>
      <dsp:spPr>
        <a:xfrm>
          <a:off x="3391912" y="0"/>
          <a:ext cx="3139941" cy="3190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56" tIns="0" rIns="31015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Interlibrary Loan</a:t>
          </a:r>
        </a:p>
      </dsp:txBody>
      <dsp:txXfrm>
        <a:off x="3391912" y="1276003"/>
        <a:ext cx="3139941" cy="1914005"/>
      </dsp:txXfrm>
    </dsp:sp>
    <dsp:sp modelId="{AFD12E84-10DC-4593-AB5C-E2F5BC0ADB90}">
      <dsp:nvSpPr>
        <dsp:cNvPr id="0" name=""/>
        <dsp:cNvSpPr/>
      </dsp:nvSpPr>
      <dsp:spPr>
        <a:xfrm>
          <a:off x="3391912" y="0"/>
          <a:ext cx="3139941" cy="127600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56" tIns="165100" rIns="310156" bIns="16510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02</a:t>
          </a:r>
          <a:endParaRPr lang="en-US" sz="4200" kern="1200" dirty="0"/>
        </a:p>
      </dsp:txBody>
      <dsp:txXfrm>
        <a:off x="3391912" y="0"/>
        <a:ext cx="3139941" cy="1276003"/>
      </dsp:txXfrm>
    </dsp:sp>
    <dsp:sp modelId="{40B8BB6A-062D-4836-86BA-89976CDB5300}">
      <dsp:nvSpPr>
        <dsp:cNvPr id="0" name=""/>
        <dsp:cNvSpPr/>
      </dsp:nvSpPr>
      <dsp:spPr>
        <a:xfrm>
          <a:off x="6783049" y="0"/>
          <a:ext cx="3139941" cy="3190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56" tIns="0" rIns="31015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Preservation</a:t>
          </a:r>
        </a:p>
      </dsp:txBody>
      <dsp:txXfrm>
        <a:off x="6783049" y="1276003"/>
        <a:ext cx="3139941" cy="1914005"/>
      </dsp:txXfrm>
    </dsp:sp>
    <dsp:sp modelId="{0E262C3A-6CD6-4DB5-9154-1640DF956351}">
      <dsp:nvSpPr>
        <dsp:cNvPr id="0" name=""/>
        <dsp:cNvSpPr/>
      </dsp:nvSpPr>
      <dsp:spPr>
        <a:xfrm>
          <a:off x="6783049" y="0"/>
          <a:ext cx="3139941" cy="127600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56" tIns="165100" rIns="310156" bIns="16510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03</a:t>
          </a:r>
          <a:endParaRPr lang="en-US" sz="4200" kern="1200" dirty="0"/>
        </a:p>
      </dsp:txBody>
      <dsp:txXfrm>
        <a:off x="6783049" y="0"/>
        <a:ext cx="3139941" cy="1276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59810"/>
          <a:ext cx="6156323" cy="6144432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020572" rIns="477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chemeClr val="tx1"/>
              </a:solidFill>
            </a:rPr>
            <a:t>Internet Archive’s Open Library: </a:t>
          </a:r>
          <a:r>
            <a:rPr lang="en-US" sz="18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https://openlibrary.org/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chemeClr val="tx1"/>
              </a:solidFill>
            </a:rPr>
            <a:t>CDL Implementers Group: </a:t>
          </a:r>
          <a:r>
            <a:rPr lang="en-US" sz="1800" kern="1200" dirty="0">
              <a:solidFill>
                <a:schemeClr val="tx1"/>
              </a:solidFill>
              <a:hlinkClick xmlns:r="http://schemas.openxmlformats.org/officeDocument/2006/relationships" r:id="rId2"/>
            </a:rPr>
            <a:t>https://sites.google.com/view/cdl-implementers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chemeClr val="tx1"/>
              </a:solidFill>
            </a:rPr>
            <a:t>CDL Information &amp; Recommendations Cooperative (CIRC): </a:t>
          </a:r>
          <a:r>
            <a:rPr lang="en-US" sz="1800" kern="1200" dirty="0">
              <a:solidFill>
                <a:schemeClr val="tx1"/>
              </a:solidFill>
              <a:hlinkClick xmlns:r="http://schemas.openxmlformats.org/officeDocument/2006/relationships" r:id="rId3"/>
            </a:rPr>
            <a:t>https://www.cdlproject.org/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1800" kern="1200" dirty="0" err="1">
              <a:solidFill>
                <a:schemeClr val="tx1"/>
              </a:solidFill>
            </a:rPr>
            <a:t>HathiTrust’s</a:t>
          </a:r>
          <a:r>
            <a:rPr lang="en-US" sz="1800" kern="1200" dirty="0">
              <a:solidFill>
                <a:schemeClr val="tx1"/>
              </a:solidFill>
            </a:rPr>
            <a:t> Emergency Temporary Access Service: </a:t>
          </a:r>
          <a:r>
            <a:rPr lang="en-US" sz="1800" kern="1200" dirty="0">
              <a:solidFill>
                <a:schemeClr val="tx1"/>
              </a:solidFill>
              <a:hlinkClick xmlns:r="http://schemas.openxmlformats.org/officeDocument/2006/relationships" r:id="rId4"/>
            </a:rPr>
            <a:t>https://www.hathitrust.org/ETAS-Description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0" y="159810"/>
        <a:ext cx="6156323" cy="6144432"/>
      </dsp:txXfrm>
    </dsp:sp>
    <dsp:sp modelId="{8EFCDC49-2431-44A7-9E88-01190BAF5B19}">
      <dsp:nvSpPr>
        <dsp:cNvPr id="0" name=""/>
        <dsp:cNvSpPr/>
      </dsp:nvSpPr>
      <dsp:spPr>
        <a:xfrm>
          <a:off x="493718" y="0"/>
          <a:ext cx="5140843" cy="834908"/>
        </a:xfrm>
        <a:prstGeom prst="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>
              <a:solidFill>
                <a:schemeClr val="tx2">
                  <a:lumMod val="10000"/>
                </a:schemeClr>
              </a:solidFill>
            </a:rPr>
            <a:t>CDL In the Time of COVID</a:t>
          </a:r>
          <a:endParaRPr lang="en-US" sz="28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93718" y="0"/>
        <a:ext cx="5140843" cy="834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7906-C82D-4E43-8C26-875A34EBFAB9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F4EA-66C0-4CFE-81BD-02CDB9148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FD2-78F3-4025-8C40-D6E2BBEFF8E3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6998-F2E3-470B-85E3-144435E0AF88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3A83-32E0-4C68-A4B1-45A1A98A891C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D9A-B46E-48BC-AD1D-9469A1E586B7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4C2E-5AA0-4CF4-9C97-3C6939270543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9173-068B-4694-999E-1E58247E45AF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E311-14F4-45AB-A0B7-1DAFD090F206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C16-F9EE-4636-80C2-7384C6C78ADF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B28-F02B-4485-B3AC-3EDF57A974AC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14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9D3-0911-48A2-825D-B5F84FE4AE39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E870-A198-4702-9BFA-BD2904A155CD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B435-25C5-4918-AFE5-17599C217023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A300-4063-4776-9C3D-A8FF3A4D491F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5BF7-25C8-4169-AC89-A4623E500252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BB5-38A7-471B-8DB3-E4DCD9DB702C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F70-D7D4-4DF3-9CC1-02F6964320B0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AF86A95-6C90-4294-B505-E59AA6B971B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A52284-D8C1-49FC-9977-61CBDF7BBE24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  <p:sldLayoutId id="214748366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076F00-C11C-4B8C-A42D-26907935F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9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7B440-1575-45E1-ADD8-03747A5B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112818"/>
            <a:ext cx="8676222" cy="1316182"/>
          </a:xfrm>
        </p:spPr>
        <p:txBody>
          <a:bodyPr>
            <a:normAutofit/>
          </a:bodyPr>
          <a:lstStyle/>
          <a:p>
            <a:r>
              <a:rPr lang="en-US" sz="4400" dirty="0"/>
              <a:t>C</a:t>
            </a:r>
            <a: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ONTROLLED Digital Lending</a:t>
            </a:r>
            <a:b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32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What is it and is it even Legal?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4C0F29-90AE-4D92-9109-C9E9F9FDF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</a:t>
            </a:r>
          </a:p>
          <a:p>
            <a:r>
              <a:rPr lang="en-US" dirty="0"/>
              <a:t>Systemwide Technology Initiatives management Committee (STIM)</a:t>
            </a:r>
          </a:p>
        </p:txBody>
      </p:sp>
    </p:spTree>
    <p:extLst>
      <p:ext uri="{BB962C8B-B14F-4D97-AF65-F5344CB8AC3E}">
        <p14:creationId xmlns:p14="http://schemas.microsoft.com/office/powerpoint/2010/main" val="306587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699" y="601840"/>
            <a:ext cx="2744647" cy="833663"/>
          </a:xfrm>
        </p:spPr>
        <p:txBody>
          <a:bodyPr/>
          <a:lstStyle/>
          <a:p>
            <a:r>
              <a:rPr lang="en-US" dirty="0"/>
              <a:t>CDL is…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C9A5F-9AF0-48BE-9ADE-FBA27279ADE8}"/>
              </a:ext>
            </a:extLst>
          </p:cNvPr>
          <p:cNvSpPr/>
          <p:nvPr/>
        </p:nvSpPr>
        <p:spPr>
          <a:xfrm>
            <a:off x="6727533" y="2041389"/>
            <a:ext cx="50984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Controlled Digital Lending (CDL) refers to the practice of lending a digital surrogate in place of a physical copy of an item that a library has purchased and owns.</a:t>
            </a:r>
          </a:p>
          <a:p>
            <a:endParaRPr lang="en-US" dirty="0"/>
          </a:p>
          <a:p>
            <a:r>
              <a:rPr lang="en-US" dirty="0"/>
              <a:t>The digital surrogate is treated the same as the physical copy: loaned to one patron at a time for a defined period of time with restrictions placed on copying and distributing.</a:t>
            </a:r>
          </a:p>
          <a:p>
            <a:endParaRPr lang="en-US" dirty="0"/>
          </a:p>
          <a:p>
            <a:r>
              <a:rPr lang="en-US" dirty="0"/>
              <a:t>With digital surrogate circulating in its place, physical copy is withdrawn from use.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483E16-0B0C-4F3C-98DB-8791A5A7A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24"/>
          <a:stretch/>
        </p:blipFill>
        <p:spPr>
          <a:xfrm>
            <a:off x="0" y="16012"/>
            <a:ext cx="6397913" cy="68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9071-1663-4D88-9B43-B41033BD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667693"/>
            <a:ext cx="9923766" cy="1063256"/>
          </a:xfrm>
        </p:spPr>
        <p:txBody>
          <a:bodyPr anchor="t">
            <a:normAutofit/>
          </a:bodyPr>
          <a:lstStyle/>
          <a:p>
            <a:r>
              <a:rPr lang="en-US" sz="3600" dirty="0"/>
              <a:t>How is CDL used?</a:t>
            </a:r>
          </a:p>
        </p:txBody>
      </p:sp>
      <p:graphicFrame>
        <p:nvGraphicFramePr>
          <p:cNvPr id="5" name="Content Placeholder 2" descr="Linear block process numbered SmartArt">
            <a:extLst>
              <a:ext uri="{FF2B5EF4-FFF2-40B4-BE49-F238E27FC236}">
                <a16:creationId xmlns:a16="http://schemas.microsoft.com/office/drawing/2014/main" id="{9FC21ECF-53A9-434C-8CAC-B993956A1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214224"/>
              </p:ext>
            </p:extLst>
          </p:nvPr>
        </p:nvGraphicFramePr>
        <p:xfrm>
          <a:off x="1134117" y="1007918"/>
          <a:ext cx="9923767" cy="319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99E4C8-F0B1-4B34-8DD3-D9CF76F235D8}"/>
              </a:ext>
            </a:extLst>
          </p:cNvPr>
          <p:cNvSpPr txBox="1"/>
          <p:nvPr/>
        </p:nvSpPr>
        <p:spPr>
          <a:xfrm>
            <a:off x="1244600" y="2743200"/>
            <a:ext cx="295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CDL is ideal for short-term </a:t>
            </a:r>
            <a:br>
              <a:rPr lang="en-US" sz="1600" dirty="0"/>
            </a:br>
            <a:r>
              <a:rPr lang="en-US" sz="1600" dirty="0"/>
              <a:t>checkouts because item status can be changed automatically with no delay between loans.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40E8D-4591-4AF6-BB2C-2476E9CC2F75}"/>
              </a:ext>
            </a:extLst>
          </p:cNvPr>
          <p:cNvSpPr txBox="1"/>
          <p:nvPr/>
        </p:nvSpPr>
        <p:spPr>
          <a:xfrm>
            <a:off x="4618178" y="2755900"/>
            <a:ext cx="3081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CDL is a boon for resource</a:t>
            </a:r>
          </a:p>
          <a:p>
            <a:r>
              <a:rPr lang="en-US" sz="1600" dirty="0"/>
              <a:t>sharing, allows libraries to</a:t>
            </a:r>
          </a:p>
          <a:p>
            <a:r>
              <a:rPr lang="en-US" sz="1600" dirty="0"/>
              <a:t>exchange items with no </a:t>
            </a:r>
          </a:p>
          <a:p>
            <a:r>
              <a:rPr lang="en-US" sz="1600" dirty="0"/>
              <a:t>transportation costs or delays.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19B22-F7C6-47AA-AD42-66438662B9FC}"/>
              </a:ext>
            </a:extLst>
          </p:cNvPr>
          <p:cNvSpPr txBox="1"/>
          <p:nvPr/>
        </p:nvSpPr>
        <p:spPr>
          <a:xfrm>
            <a:off x="8063805" y="2755900"/>
            <a:ext cx="2927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CDL can be used as a sub-</a:t>
            </a:r>
          </a:p>
          <a:p>
            <a:r>
              <a:rPr lang="en-US" sz="1600" dirty="0" err="1"/>
              <a:t>stitute</a:t>
            </a:r>
            <a:r>
              <a:rPr lang="en-US" sz="1600" dirty="0"/>
              <a:t> for circulating fragile </a:t>
            </a:r>
            <a:br>
              <a:rPr lang="en-US" sz="1600" dirty="0"/>
            </a:br>
            <a:r>
              <a:rPr lang="en-US" sz="1600" dirty="0"/>
              <a:t>or damaged copies of an </a:t>
            </a:r>
            <a:br>
              <a:rPr lang="en-US" sz="1600" dirty="0"/>
            </a:br>
            <a:r>
              <a:rPr lang="en-US" sz="1600" dirty="0"/>
              <a:t>item.</a:t>
            </a:r>
          </a:p>
        </p:txBody>
      </p:sp>
    </p:spTree>
    <p:extLst>
      <p:ext uri="{BB962C8B-B14F-4D97-AF65-F5344CB8AC3E}">
        <p14:creationId xmlns:p14="http://schemas.microsoft.com/office/powerpoint/2010/main" val="101649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5350164" cy="833663"/>
          </a:xfrm>
        </p:spPr>
        <p:txBody>
          <a:bodyPr>
            <a:normAutofit/>
          </a:bodyPr>
          <a:lstStyle/>
          <a:p>
            <a:r>
              <a:rPr lang="en-US" dirty="0"/>
              <a:t>History of CDL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FACC1-238E-44AB-B236-73E35C0B2939}"/>
              </a:ext>
            </a:extLst>
          </p:cNvPr>
          <p:cNvSpPr txBox="1"/>
          <p:nvPr/>
        </p:nvSpPr>
        <p:spPr>
          <a:xfrm>
            <a:off x="838200" y="2149992"/>
            <a:ext cx="10502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2010 - Internet Archive founds Open Libraries</a:t>
            </a:r>
          </a:p>
          <a:p>
            <a:endParaRPr lang="en-US" sz="2400" dirty="0"/>
          </a:p>
          <a:p>
            <a:r>
              <a:rPr lang="en-US" sz="2400" dirty="0"/>
              <a:t>2011 - Michelle Wu publishes “Building a Collaborative Digital Collection: A Necessary Evolution in Libraries”</a:t>
            </a:r>
          </a:p>
          <a:p>
            <a:endParaRPr lang="en-US" sz="2400" dirty="0"/>
          </a:p>
          <a:p>
            <a:r>
              <a:rPr lang="en-US" sz="2400" dirty="0"/>
              <a:t>2015 – Google Books Lawsuit (Authors Guild, Inc v. Google, Inc.)</a:t>
            </a:r>
          </a:p>
          <a:p>
            <a:endParaRPr lang="en-US" sz="2400" dirty="0"/>
          </a:p>
          <a:p>
            <a:r>
              <a:rPr lang="en-US" sz="2400" dirty="0"/>
              <a:t>2020 – Georgia State University E-reserves Lawsuit (Cambridge University Press et al v. Patton et al</a:t>
            </a:r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Course</a:t>
            </a:r>
            <a:br>
              <a:rPr lang="en-US" dirty="0"/>
            </a:br>
            <a:r>
              <a:rPr lang="en-US" dirty="0"/>
              <a:t>Outline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72383"/>
              </p:ext>
            </p:extLst>
          </p:nvPr>
        </p:nvGraphicFramePr>
        <p:xfrm>
          <a:off x="381000" y="365124"/>
          <a:ext cx="6156323" cy="635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BFE6B9-AA44-4A77-9781-E34788886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3060" y="0"/>
            <a:ext cx="52589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571BEF-9A8E-4439-A9AE-19BF70AF013A}"/>
              </a:ext>
            </a:extLst>
          </p:cNvPr>
          <p:cNvSpPr txBox="1"/>
          <p:nvPr/>
        </p:nvSpPr>
        <p:spPr>
          <a:xfrm>
            <a:off x="5118100" y="6608458"/>
            <a:ext cx="7202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By </a:t>
            </a:r>
            <a:r>
              <a:rPr lang="en-US" sz="1100" dirty="0" err="1"/>
              <a:t>Ballofstring</a:t>
            </a:r>
            <a:r>
              <a:rPr lang="en-US" sz="1100" dirty="0"/>
              <a:t> - Own work, CC BY-SA 4.0, https://commons.wikimedia.org/w/index.php?curid=88640931</a:t>
            </a:r>
          </a:p>
        </p:txBody>
      </p:sp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8767618" cy="833663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Emergency Library and </a:t>
            </a:r>
            <a:br>
              <a:rPr lang="en-US" dirty="0"/>
            </a:br>
            <a:r>
              <a:rPr lang="en-US" dirty="0"/>
              <a:t>the Internet Archive lawsuit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866900"/>
            <a:ext cx="5995987" cy="4496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In March 2020, at the start of the quarantine in the US, Internet Archive made OpenLibrary.org collection available to everyone, everywhere, all at the same time, with no waitlists.</a:t>
            </a:r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r>
              <a:rPr lang="en-US" noProof="1"/>
              <a:t>Several major publishers sued Internet Archive for copyright infringement.</a:t>
            </a:r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r>
              <a:rPr lang="en-US" noProof="1"/>
              <a:t>Case is scheduled to go before the Southern District Court of New York in November 2021.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032EE-7813-45FF-8196-EAB742A0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03" y="1785940"/>
            <a:ext cx="4460984" cy="4460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3E501-2979-45BE-95B1-B2F86E7AC092}"/>
              </a:ext>
            </a:extLst>
          </p:cNvPr>
          <p:cNvSpPr txBox="1"/>
          <p:nvPr/>
        </p:nvSpPr>
        <p:spPr>
          <a:xfrm>
            <a:off x="6964653" y="6424225"/>
            <a:ext cx="5129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https://thevintagent.com/2020/03/26/national-emergency-library/</a:t>
            </a:r>
          </a:p>
        </p:txBody>
      </p:sp>
    </p:spTree>
    <p:extLst>
      <p:ext uri="{BB962C8B-B14F-4D97-AF65-F5344CB8AC3E}">
        <p14:creationId xmlns:p14="http://schemas.microsoft.com/office/powerpoint/2010/main" val="42093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apezoid 37">
            <a:extLst>
              <a:ext uri="{FF2B5EF4-FFF2-40B4-BE49-F238E27FC236}">
                <a16:creationId xmlns:a16="http://schemas.microsoft.com/office/drawing/2014/main" id="{9280DF65-F012-4CE4-B98E-5E315A12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83973" y="2865419"/>
            <a:ext cx="4720268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06466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18652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LEGAL JUSTIFICATION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CDL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15702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apezoid 1"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85318" y="2844371"/>
            <a:ext cx="4678171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525427" y="2865419"/>
            <a:ext cx="4678172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334382" y="2865419"/>
            <a:ext cx="4720268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1838604" y="2886560"/>
            <a:ext cx="1371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FIRST SALE DOCTRINE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4D735A-8F75-4E2A-8F1A-CC303B0718BA}"/>
              </a:ext>
            </a:extLst>
          </p:cNvPr>
          <p:cNvSpPr/>
          <p:nvPr/>
        </p:nvSpPr>
        <p:spPr>
          <a:xfrm>
            <a:off x="4000501" y="2886560"/>
            <a:ext cx="13716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FAIR USE, Educational Purpose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6167300" y="2886560"/>
            <a:ext cx="1371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FAIR USE, Market Harm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68C4B5-BCEC-465A-ADA5-6A054B15F7A3}"/>
              </a:ext>
            </a:extLst>
          </p:cNvPr>
          <p:cNvSpPr/>
          <p:nvPr/>
        </p:nvSpPr>
        <p:spPr>
          <a:xfrm>
            <a:off x="8336256" y="2886560"/>
            <a:ext cx="13716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FAIR USE,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Nature of work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1643700" y="3653603"/>
            <a:ext cx="1752042" cy="168450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Allows the owner of a copy to “sell or otherwise dispose” of the copy.</a:t>
            </a:r>
            <a:b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Principle by which libraries are allowed to lend copies.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535E1C-6EBC-45D8-BCE1-D5B947A61FB6}"/>
              </a:ext>
            </a:extLst>
          </p:cNvPr>
          <p:cNvSpPr/>
          <p:nvPr/>
        </p:nvSpPr>
        <p:spPr>
          <a:xfrm>
            <a:off x="3810279" y="3653603"/>
            <a:ext cx="1752042" cy="21718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CDL is explicitly non-commercial. Edu-</a:t>
            </a:r>
            <a:b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cs typeface="Segoe UI" panose="020B0502040204020203" pitchFamily="34" charset="0"/>
              </a:rPr>
              <a:t>cational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fair use should apply; how-ever, there are few cases related to educational use and so the doctrine is untested.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FF18A5-7B4E-4493-B38D-E732E033F82F}"/>
              </a:ext>
            </a:extLst>
          </p:cNvPr>
          <p:cNvSpPr/>
          <p:nvPr/>
        </p:nvSpPr>
        <p:spPr>
          <a:xfrm>
            <a:off x="5977079" y="3653603"/>
            <a:ext cx="1752042" cy="21718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Probably CDL’s most persuasive argument: since the library lending pro-</a:t>
            </a:r>
            <a:r>
              <a:rPr lang="en-US" sz="1400" dirty="0" err="1">
                <a:solidFill>
                  <a:schemeClr val="bg1"/>
                </a:solidFill>
                <a:cs typeface="Segoe UI" panose="020B0502040204020203" pitchFamily="34" charset="0"/>
              </a:rPr>
              <a:t>cess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is replicated, there should be no change in library purchasing or con-</a:t>
            </a:r>
            <a:r>
              <a:rPr lang="en-US" sz="1400" dirty="0" err="1">
                <a:solidFill>
                  <a:schemeClr val="bg1"/>
                </a:solidFill>
                <a:cs typeface="Segoe UI" panose="020B0502040204020203" pitchFamily="34" charset="0"/>
              </a:rPr>
              <a:t>sumer</a:t>
            </a: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behavior.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CD242F-9A97-473E-8E17-3F6C3C75CE68}"/>
              </a:ext>
            </a:extLst>
          </p:cNvPr>
          <p:cNvSpPr/>
          <p:nvPr/>
        </p:nvSpPr>
        <p:spPr>
          <a:xfrm>
            <a:off x="8146035" y="3653603"/>
            <a:ext cx="1752042" cy="21718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Nature of the Work fair use arguments are “rarely found to be determinative.” With CDL, reproduction of out-of-print or orphan works could be protected.</a:t>
            </a:r>
          </a:p>
        </p:txBody>
      </p:sp>
      <p:sp>
        <p:nvSpPr>
          <p:cNvPr id="56" name="Freeform 4197" descr="Icon of shopping cart.">
            <a:extLst>
              <a:ext uri="{FF2B5EF4-FFF2-40B4-BE49-F238E27FC236}">
                <a16:creationId xmlns:a16="http://schemas.microsoft.com/office/drawing/2014/main" id="{DEC447B3-FDD1-438D-A671-84CC56DF3DFC}"/>
              </a:ext>
            </a:extLst>
          </p:cNvPr>
          <p:cNvSpPr>
            <a:spLocks noEditPoints="1"/>
          </p:cNvSpPr>
          <p:nvPr/>
        </p:nvSpPr>
        <p:spPr bwMode="auto">
          <a:xfrm>
            <a:off x="2334237" y="2313021"/>
            <a:ext cx="380334" cy="348640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Group 57" descr="Icon of money. ">
            <a:extLst>
              <a:ext uri="{FF2B5EF4-FFF2-40B4-BE49-F238E27FC236}">
                <a16:creationId xmlns:a16="http://schemas.microsoft.com/office/drawing/2014/main" id="{8FB81822-E09C-4A9F-BCD2-4BB20E38DA03}"/>
              </a:ext>
            </a:extLst>
          </p:cNvPr>
          <p:cNvGrpSpPr/>
          <p:nvPr/>
        </p:nvGrpSpPr>
        <p:grpSpPr>
          <a:xfrm>
            <a:off x="4496133" y="2296118"/>
            <a:ext cx="380334" cy="382447"/>
            <a:chOff x="3746500" y="1344613"/>
            <a:chExt cx="285750" cy="287338"/>
          </a:xfrm>
          <a:solidFill>
            <a:schemeClr val="bg1"/>
          </a:solidFill>
        </p:grpSpPr>
        <p:sp>
          <p:nvSpPr>
            <p:cNvPr id="59" name="Freeform 497">
              <a:extLst>
                <a:ext uri="{FF2B5EF4-FFF2-40B4-BE49-F238E27FC236}">
                  <a16:creationId xmlns:a16="http://schemas.microsoft.com/office/drawing/2014/main" id="{4325703C-49C2-4EC8-BBAF-CE488FCB0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498">
              <a:extLst>
                <a:ext uri="{FF2B5EF4-FFF2-40B4-BE49-F238E27FC236}">
                  <a16:creationId xmlns:a16="http://schemas.microsoft.com/office/drawing/2014/main" id="{A721923B-8DD3-47E1-B174-6D9950E77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499">
              <a:extLst>
                <a:ext uri="{FF2B5EF4-FFF2-40B4-BE49-F238E27FC236}">
                  <a16:creationId xmlns:a16="http://schemas.microsoft.com/office/drawing/2014/main" id="{A8E6691B-D48E-4F27-BFB8-39275098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00">
              <a:extLst>
                <a:ext uri="{FF2B5EF4-FFF2-40B4-BE49-F238E27FC236}">
                  <a16:creationId xmlns:a16="http://schemas.microsoft.com/office/drawing/2014/main" id="{5839F0C0-A423-4156-855A-E09BBC0F1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501">
              <a:extLst>
                <a:ext uri="{FF2B5EF4-FFF2-40B4-BE49-F238E27FC236}">
                  <a16:creationId xmlns:a16="http://schemas.microsoft.com/office/drawing/2014/main" id="{DBE218E2-EA47-43F9-AF50-BC58701E5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502">
              <a:extLst>
                <a:ext uri="{FF2B5EF4-FFF2-40B4-BE49-F238E27FC236}">
                  <a16:creationId xmlns:a16="http://schemas.microsoft.com/office/drawing/2014/main" id="{FB53FF3C-7C81-42D7-820B-328F8351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503">
              <a:extLst>
                <a:ext uri="{FF2B5EF4-FFF2-40B4-BE49-F238E27FC236}">
                  <a16:creationId xmlns:a16="http://schemas.microsoft.com/office/drawing/2014/main" id="{B2AFC166-3690-491C-BE8E-D33917F47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504">
              <a:extLst>
                <a:ext uri="{FF2B5EF4-FFF2-40B4-BE49-F238E27FC236}">
                  <a16:creationId xmlns:a16="http://schemas.microsoft.com/office/drawing/2014/main" id="{9740A41F-89FD-44D8-9D1F-332E7D53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" name="Group 66" descr="Icon of abacus. ">
            <a:extLst>
              <a:ext uri="{FF2B5EF4-FFF2-40B4-BE49-F238E27FC236}">
                <a16:creationId xmlns:a16="http://schemas.microsoft.com/office/drawing/2014/main" id="{201B668C-AA5F-454E-8E64-CEA32A839FB8}"/>
              </a:ext>
            </a:extLst>
          </p:cNvPr>
          <p:cNvGrpSpPr/>
          <p:nvPr/>
        </p:nvGrpSpPr>
        <p:grpSpPr>
          <a:xfrm>
            <a:off x="6661877" y="2296118"/>
            <a:ext cx="382447" cy="382447"/>
            <a:chOff x="877888" y="771525"/>
            <a:chExt cx="287338" cy="287338"/>
          </a:xfrm>
          <a:solidFill>
            <a:schemeClr val="bg1"/>
          </a:solidFill>
        </p:grpSpPr>
        <p:sp>
          <p:nvSpPr>
            <p:cNvPr id="68" name="Freeform 324">
              <a:extLst>
                <a:ext uri="{FF2B5EF4-FFF2-40B4-BE49-F238E27FC236}">
                  <a16:creationId xmlns:a16="http://schemas.microsoft.com/office/drawing/2014/main" id="{EEBBB4D9-8AD5-4868-B9F5-568F0C32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771525"/>
              <a:ext cx="61913" cy="287338"/>
            </a:xfrm>
            <a:custGeom>
              <a:avLst/>
              <a:gdLst>
                <a:gd name="T0" fmla="*/ 0 w 196"/>
                <a:gd name="T1" fmla="*/ 888 h 903"/>
                <a:gd name="T2" fmla="*/ 1 w 196"/>
                <a:gd name="T3" fmla="*/ 895 h 903"/>
                <a:gd name="T4" fmla="*/ 4 w 196"/>
                <a:gd name="T5" fmla="*/ 899 h 903"/>
                <a:gd name="T6" fmla="*/ 10 w 196"/>
                <a:gd name="T7" fmla="*/ 902 h 903"/>
                <a:gd name="T8" fmla="*/ 15 w 196"/>
                <a:gd name="T9" fmla="*/ 903 h 903"/>
                <a:gd name="T10" fmla="*/ 196 w 196"/>
                <a:gd name="T11" fmla="*/ 798 h 903"/>
                <a:gd name="T12" fmla="*/ 160 w 196"/>
                <a:gd name="T13" fmla="*/ 797 h 903"/>
                <a:gd name="T14" fmla="*/ 149 w 196"/>
                <a:gd name="T15" fmla="*/ 793 h 903"/>
                <a:gd name="T16" fmla="*/ 141 w 196"/>
                <a:gd name="T17" fmla="*/ 785 h 903"/>
                <a:gd name="T18" fmla="*/ 136 w 196"/>
                <a:gd name="T19" fmla="*/ 774 h 903"/>
                <a:gd name="T20" fmla="*/ 136 w 196"/>
                <a:gd name="T21" fmla="*/ 738 h 903"/>
                <a:gd name="T22" fmla="*/ 138 w 196"/>
                <a:gd name="T23" fmla="*/ 726 h 903"/>
                <a:gd name="T24" fmla="*/ 145 w 196"/>
                <a:gd name="T25" fmla="*/ 717 h 903"/>
                <a:gd name="T26" fmla="*/ 155 w 196"/>
                <a:gd name="T27" fmla="*/ 710 h 903"/>
                <a:gd name="T28" fmla="*/ 166 w 196"/>
                <a:gd name="T29" fmla="*/ 708 h 903"/>
                <a:gd name="T30" fmla="*/ 196 w 196"/>
                <a:gd name="T31" fmla="*/ 346 h 903"/>
                <a:gd name="T32" fmla="*/ 160 w 196"/>
                <a:gd name="T33" fmla="*/ 345 h 903"/>
                <a:gd name="T34" fmla="*/ 149 w 196"/>
                <a:gd name="T35" fmla="*/ 341 h 903"/>
                <a:gd name="T36" fmla="*/ 141 w 196"/>
                <a:gd name="T37" fmla="*/ 333 h 903"/>
                <a:gd name="T38" fmla="*/ 136 w 196"/>
                <a:gd name="T39" fmla="*/ 322 h 903"/>
                <a:gd name="T40" fmla="*/ 136 w 196"/>
                <a:gd name="T41" fmla="*/ 286 h 903"/>
                <a:gd name="T42" fmla="*/ 138 w 196"/>
                <a:gd name="T43" fmla="*/ 275 h 903"/>
                <a:gd name="T44" fmla="*/ 145 w 196"/>
                <a:gd name="T45" fmla="*/ 265 h 903"/>
                <a:gd name="T46" fmla="*/ 155 w 196"/>
                <a:gd name="T47" fmla="*/ 259 h 903"/>
                <a:gd name="T48" fmla="*/ 166 w 196"/>
                <a:gd name="T49" fmla="*/ 256 h 903"/>
                <a:gd name="T50" fmla="*/ 196 w 196"/>
                <a:gd name="T51" fmla="*/ 196 h 903"/>
                <a:gd name="T52" fmla="*/ 160 w 196"/>
                <a:gd name="T53" fmla="*/ 195 h 903"/>
                <a:gd name="T54" fmla="*/ 149 w 196"/>
                <a:gd name="T55" fmla="*/ 191 h 903"/>
                <a:gd name="T56" fmla="*/ 141 w 196"/>
                <a:gd name="T57" fmla="*/ 182 h 903"/>
                <a:gd name="T58" fmla="*/ 136 w 196"/>
                <a:gd name="T59" fmla="*/ 172 h 903"/>
                <a:gd name="T60" fmla="*/ 136 w 196"/>
                <a:gd name="T61" fmla="*/ 135 h 903"/>
                <a:gd name="T62" fmla="*/ 138 w 196"/>
                <a:gd name="T63" fmla="*/ 123 h 903"/>
                <a:gd name="T64" fmla="*/ 145 w 196"/>
                <a:gd name="T65" fmla="*/ 115 h 903"/>
                <a:gd name="T66" fmla="*/ 155 w 196"/>
                <a:gd name="T67" fmla="*/ 108 h 903"/>
                <a:gd name="T68" fmla="*/ 166 w 196"/>
                <a:gd name="T69" fmla="*/ 105 h 903"/>
                <a:gd name="T70" fmla="*/ 196 w 196"/>
                <a:gd name="T71" fmla="*/ 0 h 903"/>
                <a:gd name="T72" fmla="*/ 12 w 196"/>
                <a:gd name="T73" fmla="*/ 0 h 903"/>
                <a:gd name="T74" fmla="*/ 7 w 196"/>
                <a:gd name="T75" fmla="*/ 2 h 903"/>
                <a:gd name="T76" fmla="*/ 3 w 196"/>
                <a:gd name="T77" fmla="*/ 6 h 903"/>
                <a:gd name="T78" fmla="*/ 1 w 196"/>
                <a:gd name="T79" fmla="*/ 12 h 903"/>
                <a:gd name="T80" fmla="*/ 0 w 196"/>
                <a:gd name="T81" fmla="*/ 1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903">
                  <a:moveTo>
                    <a:pt x="0" y="15"/>
                  </a:moveTo>
                  <a:lnTo>
                    <a:pt x="0" y="888"/>
                  </a:lnTo>
                  <a:lnTo>
                    <a:pt x="1" y="891"/>
                  </a:lnTo>
                  <a:lnTo>
                    <a:pt x="1" y="895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1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96" y="903"/>
                  </a:lnTo>
                  <a:lnTo>
                    <a:pt x="196" y="798"/>
                  </a:lnTo>
                  <a:lnTo>
                    <a:pt x="166" y="798"/>
                  </a:lnTo>
                  <a:lnTo>
                    <a:pt x="160" y="797"/>
                  </a:lnTo>
                  <a:lnTo>
                    <a:pt x="155" y="796"/>
                  </a:lnTo>
                  <a:lnTo>
                    <a:pt x="149" y="793"/>
                  </a:lnTo>
                  <a:lnTo>
                    <a:pt x="145" y="789"/>
                  </a:lnTo>
                  <a:lnTo>
                    <a:pt x="141" y="785"/>
                  </a:lnTo>
                  <a:lnTo>
                    <a:pt x="138" y="780"/>
                  </a:lnTo>
                  <a:lnTo>
                    <a:pt x="136" y="774"/>
                  </a:lnTo>
                  <a:lnTo>
                    <a:pt x="136" y="768"/>
                  </a:lnTo>
                  <a:lnTo>
                    <a:pt x="136" y="738"/>
                  </a:lnTo>
                  <a:lnTo>
                    <a:pt x="136" y="732"/>
                  </a:lnTo>
                  <a:lnTo>
                    <a:pt x="138" y="726"/>
                  </a:lnTo>
                  <a:lnTo>
                    <a:pt x="141" y="721"/>
                  </a:lnTo>
                  <a:lnTo>
                    <a:pt x="145" y="717"/>
                  </a:lnTo>
                  <a:lnTo>
                    <a:pt x="149" y="713"/>
                  </a:lnTo>
                  <a:lnTo>
                    <a:pt x="155" y="710"/>
                  </a:lnTo>
                  <a:lnTo>
                    <a:pt x="160" y="708"/>
                  </a:lnTo>
                  <a:lnTo>
                    <a:pt x="166" y="708"/>
                  </a:lnTo>
                  <a:lnTo>
                    <a:pt x="196" y="708"/>
                  </a:lnTo>
                  <a:lnTo>
                    <a:pt x="196" y="346"/>
                  </a:lnTo>
                  <a:lnTo>
                    <a:pt x="166" y="346"/>
                  </a:lnTo>
                  <a:lnTo>
                    <a:pt x="160" y="345"/>
                  </a:lnTo>
                  <a:lnTo>
                    <a:pt x="155" y="344"/>
                  </a:lnTo>
                  <a:lnTo>
                    <a:pt x="149" y="341"/>
                  </a:lnTo>
                  <a:lnTo>
                    <a:pt x="145" y="338"/>
                  </a:lnTo>
                  <a:lnTo>
                    <a:pt x="141" y="333"/>
                  </a:lnTo>
                  <a:lnTo>
                    <a:pt x="138" y="328"/>
                  </a:lnTo>
                  <a:lnTo>
                    <a:pt x="136" y="322"/>
                  </a:lnTo>
                  <a:lnTo>
                    <a:pt x="136" y="316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38" y="275"/>
                  </a:lnTo>
                  <a:lnTo>
                    <a:pt x="141" y="269"/>
                  </a:lnTo>
                  <a:lnTo>
                    <a:pt x="145" y="265"/>
                  </a:lnTo>
                  <a:lnTo>
                    <a:pt x="149" y="261"/>
                  </a:lnTo>
                  <a:lnTo>
                    <a:pt x="155" y="259"/>
                  </a:lnTo>
                  <a:lnTo>
                    <a:pt x="160" y="256"/>
                  </a:lnTo>
                  <a:lnTo>
                    <a:pt x="166" y="256"/>
                  </a:lnTo>
                  <a:lnTo>
                    <a:pt x="196" y="256"/>
                  </a:lnTo>
                  <a:lnTo>
                    <a:pt x="196" y="196"/>
                  </a:lnTo>
                  <a:lnTo>
                    <a:pt x="166" y="196"/>
                  </a:lnTo>
                  <a:lnTo>
                    <a:pt x="160" y="195"/>
                  </a:lnTo>
                  <a:lnTo>
                    <a:pt x="155" y="193"/>
                  </a:lnTo>
                  <a:lnTo>
                    <a:pt x="149" y="191"/>
                  </a:lnTo>
                  <a:lnTo>
                    <a:pt x="145" y="187"/>
                  </a:lnTo>
                  <a:lnTo>
                    <a:pt x="141" y="182"/>
                  </a:lnTo>
                  <a:lnTo>
                    <a:pt x="138" y="177"/>
                  </a:lnTo>
                  <a:lnTo>
                    <a:pt x="136" y="172"/>
                  </a:lnTo>
                  <a:lnTo>
                    <a:pt x="136" y="165"/>
                  </a:lnTo>
                  <a:lnTo>
                    <a:pt x="136" y="135"/>
                  </a:lnTo>
                  <a:lnTo>
                    <a:pt x="136" y="130"/>
                  </a:lnTo>
                  <a:lnTo>
                    <a:pt x="138" y="123"/>
                  </a:lnTo>
                  <a:lnTo>
                    <a:pt x="141" y="119"/>
                  </a:lnTo>
                  <a:lnTo>
                    <a:pt x="145" y="115"/>
                  </a:lnTo>
                  <a:lnTo>
                    <a:pt x="149" y="110"/>
                  </a:lnTo>
                  <a:lnTo>
                    <a:pt x="155" y="108"/>
                  </a:lnTo>
                  <a:lnTo>
                    <a:pt x="160" y="106"/>
                  </a:lnTo>
                  <a:lnTo>
                    <a:pt x="166" y="105"/>
                  </a:lnTo>
                  <a:lnTo>
                    <a:pt x="196" y="105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25">
              <a:extLst>
                <a:ext uri="{FF2B5EF4-FFF2-40B4-BE49-F238E27FC236}">
                  <a16:creationId xmlns:a16="http://schemas.microsoft.com/office/drawing/2014/main" id="{4E9C428E-133B-4690-9ED6-8917E4F1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771525"/>
              <a:ext cx="66675" cy="287338"/>
            </a:xfrm>
            <a:custGeom>
              <a:avLst/>
              <a:gdLst>
                <a:gd name="T0" fmla="*/ 30 w 211"/>
                <a:gd name="T1" fmla="*/ 105 h 903"/>
                <a:gd name="T2" fmla="*/ 41 w 211"/>
                <a:gd name="T3" fmla="*/ 107 h 903"/>
                <a:gd name="T4" fmla="*/ 51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60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557 h 903"/>
                <a:gd name="T22" fmla="*/ 41 w 211"/>
                <a:gd name="T23" fmla="*/ 560 h 903"/>
                <a:gd name="T24" fmla="*/ 51 w 211"/>
                <a:gd name="T25" fmla="*/ 566 h 903"/>
                <a:gd name="T26" fmla="*/ 58 w 211"/>
                <a:gd name="T27" fmla="*/ 576 h 903"/>
                <a:gd name="T28" fmla="*/ 60 w 211"/>
                <a:gd name="T29" fmla="*/ 587 h 903"/>
                <a:gd name="T30" fmla="*/ 60 w 211"/>
                <a:gd name="T31" fmla="*/ 623 h 903"/>
                <a:gd name="T32" fmla="*/ 55 w 211"/>
                <a:gd name="T33" fmla="*/ 634 h 903"/>
                <a:gd name="T34" fmla="*/ 47 w 211"/>
                <a:gd name="T35" fmla="*/ 643 h 903"/>
                <a:gd name="T36" fmla="*/ 36 w 211"/>
                <a:gd name="T37" fmla="*/ 647 h 903"/>
                <a:gd name="T38" fmla="*/ 0 w 211"/>
                <a:gd name="T39" fmla="*/ 648 h 903"/>
                <a:gd name="T40" fmla="*/ 30 w 211"/>
                <a:gd name="T41" fmla="*/ 708 h 903"/>
                <a:gd name="T42" fmla="*/ 41 w 211"/>
                <a:gd name="T43" fmla="*/ 710 h 903"/>
                <a:gd name="T44" fmla="*/ 51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60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497 h 903"/>
                <a:gd name="T64" fmla="*/ 169 w 211"/>
                <a:gd name="T65" fmla="*/ 495 h 903"/>
                <a:gd name="T66" fmla="*/ 159 w 211"/>
                <a:gd name="T67" fmla="*/ 488 h 903"/>
                <a:gd name="T68" fmla="*/ 153 w 211"/>
                <a:gd name="T69" fmla="*/ 478 h 903"/>
                <a:gd name="T70" fmla="*/ 151 w 211"/>
                <a:gd name="T71" fmla="*/ 467 h 903"/>
                <a:gd name="T72" fmla="*/ 151 w 211"/>
                <a:gd name="T73" fmla="*/ 430 h 903"/>
                <a:gd name="T74" fmla="*/ 155 w 211"/>
                <a:gd name="T75" fmla="*/ 419 h 903"/>
                <a:gd name="T76" fmla="*/ 164 w 211"/>
                <a:gd name="T77" fmla="*/ 412 h 903"/>
                <a:gd name="T78" fmla="*/ 174 w 211"/>
                <a:gd name="T79" fmla="*/ 408 h 903"/>
                <a:gd name="T80" fmla="*/ 211 w 211"/>
                <a:gd name="T81" fmla="*/ 407 h 903"/>
                <a:gd name="T82" fmla="*/ 181 w 211"/>
                <a:gd name="T83" fmla="*/ 346 h 903"/>
                <a:gd name="T84" fmla="*/ 169 w 211"/>
                <a:gd name="T85" fmla="*/ 344 h 903"/>
                <a:gd name="T86" fmla="*/ 159 w 211"/>
                <a:gd name="T87" fmla="*/ 338 h 903"/>
                <a:gd name="T88" fmla="*/ 153 w 211"/>
                <a:gd name="T89" fmla="*/ 328 h 903"/>
                <a:gd name="T90" fmla="*/ 151 w 211"/>
                <a:gd name="T91" fmla="*/ 316 h 903"/>
                <a:gd name="T92" fmla="*/ 151 w 211"/>
                <a:gd name="T93" fmla="*/ 280 h 903"/>
                <a:gd name="T94" fmla="*/ 155 w 211"/>
                <a:gd name="T95" fmla="*/ 269 h 903"/>
                <a:gd name="T96" fmla="*/ 164 w 211"/>
                <a:gd name="T97" fmla="*/ 261 h 903"/>
                <a:gd name="T98" fmla="*/ 174 w 211"/>
                <a:gd name="T99" fmla="*/ 256 h 903"/>
                <a:gd name="T100" fmla="*/ 211 w 211"/>
                <a:gd name="T101" fmla="*/ 256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1 w 211"/>
                <a:gd name="T113" fmla="*/ 130 h 903"/>
                <a:gd name="T114" fmla="*/ 155 w 211"/>
                <a:gd name="T115" fmla="*/ 119 h 903"/>
                <a:gd name="T116" fmla="*/ 164 w 211"/>
                <a:gd name="T117" fmla="*/ 110 h 903"/>
                <a:gd name="T118" fmla="*/ 174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1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60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60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1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557"/>
                  </a:lnTo>
                  <a:lnTo>
                    <a:pt x="30" y="557"/>
                  </a:lnTo>
                  <a:lnTo>
                    <a:pt x="36" y="558"/>
                  </a:lnTo>
                  <a:lnTo>
                    <a:pt x="41" y="560"/>
                  </a:lnTo>
                  <a:lnTo>
                    <a:pt x="47" y="562"/>
                  </a:lnTo>
                  <a:lnTo>
                    <a:pt x="51" y="566"/>
                  </a:lnTo>
                  <a:lnTo>
                    <a:pt x="55" y="571"/>
                  </a:lnTo>
                  <a:lnTo>
                    <a:pt x="58" y="576"/>
                  </a:lnTo>
                  <a:lnTo>
                    <a:pt x="60" y="581"/>
                  </a:lnTo>
                  <a:lnTo>
                    <a:pt x="60" y="587"/>
                  </a:lnTo>
                  <a:lnTo>
                    <a:pt x="60" y="618"/>
                  </a:lnTo>
                  <a:lnTo>
                    <a:pt x="60" y="623"/>
                  </a:lnTo>
                  <a:lnTo>
                    <a:pt x="58" y="629"/>
                  </a:lnTo>
                  <a:lnTo>
                    <a:pt x="55" y="634"/>
                  </a:lnTo>
                  <a:lnTo>
                    <a:pt x="51" y="638"/>
                  </a:lnTo>
                  <a:lnTo>
                    <a:pt x="47" y="643"/>
                  </a:lnTo>
                  <a:lnTo>
                    <a:pt x="41" y="645"/>
                  </a:lnTo>
                  <a:lnTo>
                    <a:pt x="36" y="647"/>
                  </a:lnTo>
                  <a:lnTo>
                    <a:pt x="30" y="648"/>
                  </a:lnTo>
                  <a:lnTo>
                    <a:pt x="0" y="648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1" y="710"/>
                  </a:lnTo>
                  <a:lnTo>
                    <a:pt x="47" y="712"/>
                  </a:lnTo>
                  <a:lnTo>
                    <a:pt x="51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60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60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1" y="789"/>
                  </a:lnTo>
                  <a:lnTo>
                    <a:pt x="47" y="793"/>
                  </a:lnTo>
                  <a:lnTo>
                    <a:pt x="41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497"/>
                  </a:lnTo>
                  <a:lnTo>
                    <a:pt x="181" y="497"/>
                  </a:lnTo>
                  <a:lnTo>
                    <a:pt x="174" y="497"/>
                  </a:lnTo>
                  <a:lnTo>
                    <a:pt x="169" y="495"/>
                  </a:lnTo>
                  <a:lnTo>
                    <a:pt x="164" y="491"/>
                  </a:lnTo>
                  <a:lnTo>
                    <a:pt x="159" y="488"/>
                  </a:lnTo>
                  <a:lnTo>
                    <a:pt x="155" y="484"/>
                  </a:lnTo>
                  <a:lnTo>
                    <a:pt x="153" y="478"/>
                  </a:lnTo>
                  <a:lnTo>
                    <a:pt x="151" y="473"/>
                  </a:lnTo>
                  <a:lnTo>
                    <a:pt x="151" y="467"/>
                  </a:lnTo>
                  <a:lnTo>
                    <a:pt x="151" y="437"/>
                  </a:lnTo>
                  <a:lnTo>
                    <a:pt x="151" y="430"/>
                  </a:lnTo>
                  <a:lnTo>
                    <a:pt x="153" y="425"/>
                  </a:lnTo>
                  <a:lnTo>
                    <a:pt x="155" y="419"/>
                  </a:lnTo>
                  <a:lnTo>
                    <a:pt x="159" y="415"/>
                  </a:lnTo>
                  <a:lnTo>
                    <a:pt x="164" y="412"/>
                  </a:lnTo>
                  <a:lnTo>
                    <a:pt x="169" y="409"/>
                  </a:lnTo>
                  <a:lnTo>
                    <a:pt x="174" y="408"/>
                  </a:lnTo>
                  <a:lnTo>
                    <a:pt x="181" y="407"/>
                  </a:lnTo>
                  <a:lnTo>
                    <a:pt x="211" y="407"/>
                  </a:lnTo>
                  <a:lnTo>
                    <a:pt x="211" y="346"/>
                  </a:lnTo>
                  <a:lnTo>
                    <a:pt x="181" y="346"/>
                  </a:lnTo>
                  <a:lnTo>
                    <a:pt x="174" y="345"/>
                  </a:lnTo>
                  <a:lnTo>
                    <a:pt x="169" y="344"/>
                  </a:lnTo>
                  <a:lnTo>
                    <a:pt x="164" y="341"/>
                  </a:lnTo>
                  <a:lnTo>
                    <a:pt x="159" y="338"/>
                  </a:lnTo>
                  <a:lnTo>
                    <a:pt x="155" y="333"/>
                  </a:lnTo>
                  <a:lnTo>
                    <a:pt x="153" y="328"/>
                  </a:lnTo>
                  <a:lnTo>
                    <a:pt x="151" y="322"/>
                  </a:lnTo>
                  <a:lnTo>
                    <a:pt x="151" y="316"/>
                  </a:lnTo>
                  <a:lnTo>
                    <a:pt x="151" y="286"/>
                  </a:lnTo>
                  <a:lnTo>
                    <a:pt x="151" y="280"/>
                  </a:lnTo>
                  <a:lnTo>
                    <a:pt x="153" y="275"/>
                  </a:lnTo>
                  <a:lnTo>
                    <a:pt x="155" y="269"/>
                  </a:lnTo>
                  <a:lnTo>
                    <a:pt x="159" y="265"/>
                  </a:lnTo>
                  <a:lnTo>
                    <a:pt x="164" y="261"/>
                  </a:lnTo>
                  <a:lnTo>
                    <a:pt x="169" y="259"/>
                  </a:lnTo>
                  <a:lnTo>
                    <a:pt x="174" y="256"/>
                  </a:lnTo>
                  <a:lnTo>
                    <a:pt x="181" y="256"/>
                  </a:lnTo>
                  <a:lnTo>
                    <a:pt x="211" y="256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4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5" y="182"/>
                  </a:lnTo>
                  <a:lnTo>
                    <a:pt x="153" y="177"/>
                  </a:lnTo>
                  <a:lnTo>
                    <a:pt x="151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1" y="130"/>
                  </a:lnTo>
                  <a:lnTo>
                    <a:pt x="153" y="123"/>
                  </a:lnTo>
                  <a:lnTo>
                    <a:pt x="155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4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26">
              <a:extLst>
                <a:ext uri="{FF2B5EF4-FFF2-40B4-BE49-F238E27FC236}">
                  <a16:creationId xmlns:a16="http://schemas.microsoft.com/office/drawing/2014/main" id="{505F0C26-0335-4A1D-AA0D-8C830A4F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771525"/>
              <a:ext cx="68263" cy="287338"/>
            </a:xfrm>
            <a:custGeom>
              <a:avLst/>
              <a:gdLst>
                <a:gd name="T0" fmla="*/ 30 w 211"/>
                <a:gd name="T1" fmla="*/ 105 h 903"/>
                <a:gd name="T2" fmla="*/ 42 w 211"/>
                <a:gd name="T3" fmla="*/ 107 h 903"/>
                <a:gd name="T4" fmla="*/ 52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59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256 h 903"/>
                <a:gd name="T22" fmla="*/ 42 w 211"/>
                <a:gd name="T23" fmla="*/ 259 h 903"/>
                <a:gd name="T24" fmla="*/ 52 w 211"/>
                <a:gd name="T25" fmla="*/ 265 h 903"/>
                <a:gd name="T26" fmla="*/ 58 w 211"/>
                <a:gd name="T27" fmla="*/ 275 h 903"/>
                <a:gd name="T28" fmla="*/ 60 w 211"/>
                <a:gd name="T29" fmla="*/ 286 h 903"/>
                <a:gd name="T30" fmla="*/ 59 w 211"/>
                <a:gd name="T31" fmla="*/ 322 h 903"/>
                <a:gd name="T32" fmla="*/ 55 w 211"/>
                <a:gd name="T33" fmla="*/ 333 h 903"/>
                <a:gd name="T34" fmla="*/ 47 w 211"/>
                <a:gd name="T35" fmla="*/ 341 h 903"/>
                <a:gd name="T36" fmla="*/ 36 w 211"/>
                <a:gd name="T37" fmla="*/ 345 h 903"/>
                <a:gd name="T38" fmla="*/ 0 w 211"/>
                <a:gd name="T39" fmla="*/ 346 h 903"/>
                <a:gd name="T40" fmla="*/ 30 w 211"/>
                <a:gd name="T41" fmla="*/ 708 h 903"/>
                <a:gd name="T42" fmla="*/ 42 w 211"/>
                <a:gd name="T43" fmla="*/ 710 h 903"/>
                <a:gd name="T44" fmla="*/ 52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59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798 h 903"/>
                <a:gd name="T64" fmla="*/ 169 w 211"/>
                <a:gd name="T65" fmla="*/ 796 h 903"/>
                <a:gd name="T66" fmla="*/ 159 w 211"/>
                <a:gd name="T67" fmla="*/ 789 h 903"/>
                <a:gd name="T68" fmla="*/ 153 w 211"/>
                <a:gd name="T69" fmla="*/ 780 h 903"/>
                <a:gd name="T70" fmla="*/ 151 w 211"/>
                <a:gd name="T71" fmla="*/ 768 h 903"/>
                <a:gd name="T72" fmla="*/ 152 w 211"/>
                <a:gd name="T73" fmla="*/ 732 h 903"/>
                <a:gd name="T74" fmla="*/ 156 w 211"/>
                <a:gd name="T75" fmla="*/ 721 h 903"/>
                <a:gd name="T76" fmla="*/ 164 w 211"/>
                <a:gd name="T77" fmla="*/ 713 h 903"/>
                <a:gd name="T78" fmla="*/ 175 w 211"/>
                <a:gd name="T79" fmla="*/ 708 h 903"/>
                <a:gd name="T80" fmla="*/ 211 w 211"/>
                <a:gd name="T81" fmla="*/ 708 h 903"/>
                <a:gd name="T82" fmla="*/ 181 w 211"/>
                <a:gd name="T83" fmla="*/ 648 h 903"/>
                <a:gd name="T84" fmla="*/ 169 w 211"/>
                <a:gd name="T85" fmla="*/ 645 h 903"/>
                <a:gd name="T86" fmla="*/ 159 w 211"/>
                <a:gd name="T87" fmla="*/ 638 h 903"/>
                <a:gd name="T88" fmla="*/ 153 w 211"/>
                <a:gd name="T89" fmla="*/ 629 h 903"/>
                <a:gd name="T90" fmla="*/ 151 w 211"/>
                <a:gd name="T91" fmla="*/ 618 h 903"/>
                <a:gd name="T92" fmla="*/ 152 w 211"/>
                <a:gd name="T93" fmla="*/ 581 h 903"/>
                <a:gd name="T94" fmla="*/ 156 w 211"/>
                <a:gd name="T95" fmla="*/ 571 h 903"/>
                <a:gd name="T96" fmla="*/ 164 w 211"/>
                <a:gd name="T97" fmla="*/ 562 h 903"/>
                <a:gd name="T98" fmla="*/ 175 w 211"/>
                <a:gd name="T99" fmla="*/ 558 h 903"/>
                <a:gd name="T100" fmla="*/ 211 w 211"/>
                <a:gd name="T101" fmla="*/ 557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2 w 211"/>
                <a:gd name="T113" fmla="*/ 130 h 903"/>
                <a:gd name="T114" fmla="*/ 156 w 211"/>
                <a:gd name="T115" fmla="*/ 119 h 903"/>
                <a:gd name="T116" fmla="*/ 164 w 211"/>
                <a:gd name="T117" fmla="*/ 110 h 903"/>
                <a:gd name="T118" fmla="*/ 175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2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2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2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2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2" y="710"/>
                  </a:lnTo>
                  <a:lnTo>
                    <a:pt x="47" y="712"/>
                  </a:lnTo>
                  <a:lnTo>
                    <a:pt x="52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59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59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2" y="789"/>
                  </a:lnTo>
                  <a:lnTo>
                    <a:pt x="47" y="793"/>
                  </a:lnTo>
                  <a:lnTo>
                    <a:pt x="42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798"/>
                  </a:lnTo>
                  <a:lnTo>
                    <a:pt x="181" y="798"/>
                  </a:lnTo>
                  <a:lnTo>
                    <a:pt x="175" y="797"/>
                  </a:lnTo>
                  <a:lnTo>
                    <a:pt x="169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156" y="785"/>
                  </a:lnTo>
                  <a:lnTo>
                    <a:pt x="153" y="780"/>
                  </a:lnTo>
                  <a:lnTo>
                    <a:pt x="152" y="774"/>
                  </a:lnTo>
                  <a:lnTo>
                    <a:pt x="151" y="768"/>
                  </a:lnTo>
                  <a:lnTo>
                    <a:pt x="151" y="738"/>
                  </a:lnTo>
                  <a:lnTo>
                    <a:pt x="152" y="732"/>
                  </a:lnTo>
                  <a:lnTo>
                    <a:pt x="153" y="726"/>
                  </a:lnTo>
                  <a:lnTo>
                    <a:pt x="156" y="721"/>
                  </a:lnTo>
                  <a:lnTo>
                    <a:pt x="159" y="717"/>
                  </a:lnTo>
                  <a:lnTo>
                    <a:pt x="164" y="713"/>
                  </a:lnTo>
                  <a:lnTo>
                    <a:pt x="169" y="710"/>
                  </a:lnTo>
                  <a:lnTo>
                    <a:pt x="175" y="708"/>
                  </a:lnTo>
                  <a:lnTo>
                    <a:pt x="181" y="708"/>
                  </a:lnTo>
                  <a:lnTo>
                    <a:pt x="211" y="708"/>
                  </a:lnTo>
                  <a:lnTo>
                    <a:pt x="211" y="648"/>
                  </a:lnTo>
                  <a:lnTo>
                    <a:pt x="181" y="648"/>
                  </a:lnTo>
                  <a:lnTo>
                    <a:pt x="175" y="647"/>
                  </a:lnTo>
                  <a:lnTo>
                    <a:pt x="169" y="645"/>
                  </a:lnTo>
                  <a:lnTo>
                    <a:pt x="164" y="643"/>
                  </a:lnTo>
                  <a:lnTo>
                    <a:pt x="159" y="638"/>
                  </a:lnTo>
                  <a:lnTo>
                    <a:pt x="156" y="634"/>
                  </a:lnTo>
                  <a:lnTo>
                    <a:pt x="153" y="629"/>
                  </a:lnTo>
                  <a:lnTo>
                    <a:pt x="152" y="623"/>
                  </a:lnTo>
                  <a:lnTo>
                    <a:pt x="151" y="618"/>
                  </a:lnTo>
                  <a:lnTo>
                    <a:pt x="151" y="587"/>
                  </a:lnTo>
                  <a:lnTo>
                    <a:pt x="152" y="581"/>
                  </a:lnTo>
                  <a:lnTo>
                    <a:pt x="153" y="576"/>
                  </a:lnTo>
                  <a:lnTo>
                    <a:pt x="156" y="571"/>
                  </a:lnTo>
                  <a:lnTo>
                    <a:pt x="159" y="566"/>
                  </a:lnTo>
                  <a:lnTo>
                    <a:pt x="164" y="562"/>
                  </a:lnTo>
                  <a:lnTo>
                    <a:pt x="169" y="560"/>
                  </a:lnTo>
                  <a:lnTo>
                    <a:pt x="175" y="558"/>
                  </a:lnTo>
                  <a:lnTo>
                    <a:pt x="181" y="557"/>
                  </a:lnTo>
                  <a:lnTo>
                    <a:pt x="211" y="557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5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6" y="182"/>
                  </a:lnTo>
                  <a:lnTo>
                    <a:pt x="153" y="177"/>
                  </a:lnTo>
                  <a:lnTo>
                    <a:pt x="152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2" y="130"/>
                  </a:lnTo>
                  <a:lnTo>
                    <a:pt x="153" y="123"/>
                  </a:lnTo>
                  <a:lnTo>
                    <a:pt x="156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5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27">
              <a:extLst>
                <a:ext uri="{FF2B5EF4-FFF2-40B4-BE49-F238E27FC236}">
                  <a16:creationId xmlns:a16="http://schemas.microsoft.com/office/drawing/2014/main" id="{EE66CB30-F704-45C9-BA83-17BA7DC1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771525"/>
              <a:ext cx="61913" cy="287338"/>
            </a:xfrm>
            <a:custGeom>
              <a:avLst/>
              <a:gdLst>
                <a:gd name="T0" fmla="*/ 0 w 195"/>
                <a:gd name="T1" fmla="*/ 0 h 903"/>
                <a:gd name="T2" fmla="*/ 30 w 195"/>
                <a:gd name="T3" fmla="*/ 105 h 903"/>
                <a:gd name="T4" fmla="*/ 42 w 195"/>
                <a:gd name="T5" fmla="*/ 107 h 903"/>
                <a:gd name="T6" fmla="*/ 51 w 195"/>
                <a:gd name="T7" fmla="*/ 115 h 903"/>
                <a:gd name="T8" fmla="*/ 58 w 195"/>
                <a:gd name="T9" fmla="*/ 123 h 903"/>
                <a:gd name="T10" fmla="*/ 60 w 195"/>
                <a:gd name="T11" fmla="*/ 135 h 903"/>
                <a:gd name="T12" fmla="*/ 59 w 195"/>
                <a:gd name="T13" fmla="*/ 172 h 903"/>
                <a:gd name="T14" fmla="*/ 55 w 195"/>
                <a:gd name="T15" fmla="*/ 182 h 903"/>
                <a:gd name="T16" fmla="*/ 47 w 195"/>
                <a:gd name="T17" fmla="*/ 191 h 903"/>
                <a:gd name="T18" fmla="*/ 36 w 195"/>
                <a:gd name="T19" fmla="*/ 195 h 903"/>
                <a:gd name="T20" fmla="*/ 0 w 195"/>
                <a:gd name="T21" fmla="*/ 196 h 903"/>
                <a:gd name="T22" fmla="*/ 30 w 195"/>
                <a:gd name="T23" fmla="*/ 256 h 903"/>
                <a:gd name="T24" fmla="*/ 42 w 195"/>
                <a:gd name="T25" fmla="*/ 259 h 903"/>
                <a:gd name="T26" fmla="*/ 51 w 195"/>
                <a:gd name="T27" fmla="*/ 265 h 903"/>
                <a:gd name="T28" fmla="*/ 58 w 195"/>
                <a:gd name="T29" fmla="*/ 275 h 903"/>
                <a:gd name="T30" fmla="*/ 60 w 195"/>
                <a:gd name="T31" fmla="*/ 286 h 903"/>
                <a:gd name="T32" fmla="*/ 59 w 195"/>
                <a:gd name="T33" fmla="*/ 322 h 903"/>
                <a:gd name="T34" fmla="*/ 55 w 195"/>
                <a:gd name="T35" fmla="*/ 333 h 903"/>
                <a:gd name="T36" fmla="*/ 47 w 195"/>
                <a:gd name="T37" fmla="*/ 341 h 903"/>
                <a:gd name="T38" fmla="*/ 36 w 195"/>
                <a:gd name="T39" fmla="*/ 345 h 903"/>
                <a:gd name="T40" fmla="*/ 0 w 195"/>
                <a:gd name="T41" fmla="*/ 346 h 903"/>
                <a:gd name="T42" fmla="*/ 30 w 195"/>
                <a:gd name="T43" fmla="*/ 407 h 903"/>
                <a:gd name="T44" fmla="*/ 42 w 195"/>
                <a:gd name="T45" fmla="*/ 409 h 903"/>
                <a:gd name="T46" fmla="*/ 51 w 195"/>
                <a:gd name="T47" fmla="*/ 415 h 903"/>
                <a:gd name="T48" fmla="*/ 58 w 195"/>
                <a:gd name="T49" fmla="*/ 425 h 903"/>
                <a:gd name="T50" fmla="*/ 60 w 195"/>
                <a:gd name="T51" fmla="*/ 437 h 903"/>
                <a:gd name="T52" fmla="*/ 59 w 195"/>
                <a:gd name="T53" fmla="*/ 473 h 903"/>
                <a:gd name="T54" fmla="*/ 55 w 195"/>
                <a:gd name="T55" fmla="*/ 484 h 903"/>
                <a:gd name="T56" fmla="*/ 47 w 195"/>
                <a:gd name="T57" fmla="*/ 491 h 903"/>
                <a:gd name="T58" fmla="*/ 36 w 195"/>
                <a:gd name="T59" fmla="*/ 497 h 903"/>
                <a:gd name="T60" fmla="*/ 0 w 195"/>
                <a:gd name="T61" fmla="*/ 497 h 903"/>
                <a:gd name="T62" fmla="*/ 180 w 195"/>
                <a:gd name="T63" fmla="*/ 903 h 903"/>
                <a:gd name="T64" fmla="*/ 187 w 195"/>
                <a:gd name="T65" fmla="*/ 902 h 903"/>
                <a:gd name="T66" fmla="*/ 191 w 195"/>
                <a:gd name="T67" fmla="*/ 899 h 903"/>
                <a:gd name="T68" fmla="*/ 194 w 195"/>
                <a:gd name="T69" fmla="*/ 895 h 903"/>
                <a:gd name="T70" fmla="*/ 195 w 195"/>
                <a:gd name="T71" fmla="*/ 888 h 903"/>
                <a:gd name="T72" fmla="*/ 195 w 195"/>
                <a:gd name="T73" fmla="*/ 12 h 903"/>
                <a:gd name="T74" fmla="*/ 193 w 195"/>
                <a:gd name="T75" fmla="*/ 6 h 903"/>
                <a:gd name="T76" fmla="*/ 189 w 195"/>
                <a:gd name="T77" fmla="*/ 2 h 903"/>
                <a:gd name="T78" fmla="*/ 183 w 195"/>
                <a:gd name="T79" fmla="*/ 0 h 903"/>
                <a:gd name="T80" fmla="*/ 180 w 195"/>
                <a:gd name="T8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903">
                  <a:moveTo>
                    <a:pt x="180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1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1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407"/>
                  </a:lnTo>
                  <a:lnTo>
                    <a:pt x="30" y="407"/>
                  </a:lnTo>
                  <a:lnTo>
                    <a:pt x="36" y="408"/>
                  </a:lnTo>
                  <a:lnTo>
                    <a:pt x="42" y="409"/>
                  </a:lnTo>
                  <a:lnTo>
                    <a:pt x="47" y="412"/>
                  </a:lnTo>
                  <a:lnTo>
                    <a:pt x="51" y="415"/>
                  </a:lnTo>
                  <a:lnTo>
                    <a:pt x="55" y="419"/>
                  </a:lnTo>
                  <a:lnTo>
                    <a:pt x="58" y="425"/>
                  </a:lnTo>
                  <a:lnTo>
                    <a:pt x="59" y="430"/>
                  </a:lnTo>
                  <a:lnTo>
                    <a:pt x="60" y="437"/>
                  </a:lnTo>
                  <a:lnTo>
                    <a:pt x="60" y="467"/>
                  </a:lnTo>
                  <a:lnTo>
                    <a:pt x="59" y="473"/>
                  </a:lnTo>
                  <a:lnTo>
                    <a:pt x="58" y="478"/>
                  </a:lnTo>
                  <a:lnTo>
                    <a:pt x="55" y="484"/>
                  </a:lnTo>
                  <a:lnTo>
                    <a:pt x="51" y="488"/>
                  </a:lnTo>
                  <a:lnTo>
                    <a:pt x="47" y="491"/>
                  </a:lnTo>
                  <a:lnTo>
                    <a:pt x="42" y="495"/>
                  </a:lnTo>
                  <a:lnTo>
                    <a:pt x="36" y="497"/>
                  </a:lnTo>
                  <a:lnTo>
                    <a:pt x="30" y="497"/>
                  </a:lnTo>
                  <a:lnTo>
                    <a:pt x="0" y="497"/>
                  </a:lnTo>
                  <a:lnTo>
                    <a:pt x="0" y="903"/>
                  </a:lnTo>
                  <a:lnTo>
                    <a:pt x="180" y="903"/>
                  </a:lnTo>
                  <a:lnTo>
                    <a:pt x="183" y="903"/>
                  </a:lnTo>
                  <a:lnTo>
                    <a:pt x="187" y="902"/>
                  </a:lnTo>
                  <a:lnTo>
                    <a:pt x="189" y="901"/>
                  </a:lnTo>
                  <a:lnTo>
                    <a:pt x="191" y="899"/>
                  </a:lnTo>
                  <a:lnTo>
                    <a:pt x="193" y="897"/>
                  </a:lnTo>
                  <a:lnTo>
                    <a:pt x="194" y="895"/>
                  </a:lnTo>
                  <a:lnTo>
                    <a:pt x="195" y="891"/>
                  </a:lnTo>
                  <a:lnTo>
                    <a:pt x="195" y="888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4" y="10"/>
                  </a:lnTo>
                  <a:lnTo>
                    <a:pt x="193" y="6"/>
                  </a:lnTo>
                  <a:lnTo>
                    <a:pt x="191" y="4"/>
                  </a:lnTo>
                  <a:lnTo>
                    <a:pt x="189" y="2"/>
                  </a:lnTo>
                  <a:lnTo>
                    <a:pt x="187" y="1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2" name="Freeform 2319" descr="Icon of leaf. ">
            <a:extLst>
              <a:ext uri="{FF2B5EF4-FFF2-40B4-BE49-F238E27FC236}">
                <a16:creationId xmlns:a16="http://schemas.microsoft.com/office/drawing/2014/main" id="{4C935A16-4F4C-4B17-B911-F1D554A088A8}"/>
              </a:ext>
            </a:extLst>
          </p:cNvPr>
          <p:cNvSpPr>
            <a:spLocks noEditPoints="1"/>
          </p:cNvSpPr>
          <p:nvPr/>
        </p:nvSpPr>
        <p:spPr bwMode="auto">
          <a:xfrm>
            <a:off x="8838228" y="2303513"/>
            <a:ext cx="367656" cy="367656"/>
          </a:xfrm>
          <a:custGeom>
            <a:avLst/>
            <a:gdLst>
              <a:gd name="T0" fmla="*/ 550 w 868"/>
              <a:gd name="T1" fmla="*/ 453 h 868"/>
              <a:gd name="T2" fmla="*/ 561 w 868"/>
              <a:gd name="T3" fmla="*/ 457 h 868"/>
              <a:gd name="T4" fmla="*/ 565 w 868"/>
              <a:gd name="T5" fmla="*/ 468 h 868"/>
              <a:gd name="T6" fmla="*/ 561 w 868"/>
              <a:gd name="T7" fmla="*/ 479 h 868"/>
              <a:gd name="T8" fmla="*/ 550 w 868"/>
              <a:gd name="T9" fmla="*/ 483 h 868"/>
              <a:gd name="T10" fmla="*/ 432 w 868"/>
              <a:gd name="T11" fmla="*/ 604 h 868"/>
              <a:gd name="T12" fmla="*/ 442 w 868"/>
              <a:gd name="T13" fmla="*/ 611 h 868"/>
              <a:gd name="T14" fmla="*/ 444 w 868"/>
              <a:gd name="T15" fmla="*/ 622 h 868"/>
              <a:gd name="T16" fmla="*/ 437 w 868"/>
              <a:gd name="T17" fmla="*/ 632 h 868"/>
              <a:gd name="T18" fmla="*/ 254 w 868"/>
              <a:gd name="T19" fmla="*/ 634 h 868"/>
              <a:gd name="T20" fmla="*/ 233 w 868"/>
              <a:gd name="T21" fmla="*/ 438 h 868"/>
              <a:gd name="T22" fmla="*/ 237 w 868"/>
              <a:gd name="T23" fmla="*/ 427 h 868"/>
              <a:gd name="T24" fmla="*/ 248 w 868"/>
              <a:gd name="T25" fmla="*/ 423 h 868"/>
              <a:gd name="T26" fmla="*/ 258 w 868"/>
              <a:gd name="T27" fmla="*/ 427 h 868"/>
              <a:gd name="T28" fmla="*/ 263 w 868"/>
              <a:gd name="T29" fmla="*/ 438 h 868"/>
              <a:gd name="T30" fmla="*/ 384 w 868"/>
              <a:gd name="T31" fmla="*/ 315 h 868"/>
              <a:gd name="T32" fmla="*/ 390 w 868"/>
              <a:gd name="T33" fmla="*/ 305 h 868"/>
              <a:gd name="T34" fmla="*/ 402 w 868"/>
              <a:gd name="T35" fmla="*/ 303 h 868"/>
              <a:gd name="T36" fmla="*/ 412 w 868"/>
              <a:gd name="T37" fmla="*/ 309 h 868"/>
              <a:gd name="T38" fmla="*/ 414 w 868"/>
              <a:gd name="T39" fmla="*/ 431 h 868"/>
              <a:gd name="T40" fmla="*/ 536 w 868"/>
              <a:gd name="T41" fmla="*/ 251 h 868"/>
              <a:gd name="T42" fmla="*/ 544 w 868"/>
              <a:gd name="T43" fmla="*/ 243 h 868"/>
              <a:gd name="T44" fmla="*/ 555 w 868"/>
              <a:gd name="T45" fmla="*/ 243 h 868"/>
              <a:gd name="T46" fmla="*/ 564 w 868"/>
              <a:gd name="T47" fmla="*/ 251 h 868"/>
              <a:gd name="T48" fmla="*/ 610 w 868"/>
              <a:gd name="T49" fmla="*/ 302 h 868"/>
              <a:gd name="T50" fmla="*/ 621 w 868"/>
              <a:gd name="T51" fmla="*/ 307 h 868"/>
              <a:gd name="T52" fmla="*/ 625 w 868"/>
              <a:gd name="T53" fmla="*/ 317 h 868"/>
              <a:gd name="T54" fmla="*/ 621 w 868"/>
              <a:gd name="T55" fmla="*/ 328 h 868"/>
              <a:gd name="T56" fmla="*/ 610 w 868"/>
              <a:gd name="T57" fmla="*/ 332 h 868"/>
              <a:gd name="T58" fmla="*/ 854 w 868"/>
              <a:gd name="T59" fmla="*/ 0 h 868"/>
              <a:gd name="T60" fmla="*/ 789 w 868"/>
              <a:gd name="T61" fmla="*/ 9 h 868"/>
              <a:gd name="T62" fmla="*/ 611 w 868"/>
              <a:gd name="T63" fmla="*/ 45 h 868"/>
              <a:gd name="T64" fmla="*/ 472 w 868"/>
              <a:gd name="T65" fmla="*/ 86 h 868"/>
              <a:gd name="T66" fmla="*/ 319 w 868"/>
              <a:gd name="T67" fmla="*/ 147 h 868"/>
              <a:gd name="T68" fmla="*/ 200 w 868"/>
              <a:gd name="T69" fmla="*/ 219 h 868"/>
              <a:gd name="T70" fmla="*/ 114 w 868"/>
              <a:gd name="T71" fmla="*/ 301 h 868"/>
              <a:gd name="T72" fmla="*/ 63 w 868"/>
              <a:gd name="T73" fmla="*/ 386 h 868"/>
              <a:gd name="T74" fmla="*/ 46 w 868"/>
              <a:gd name="T75" fmla="*/ 463 h 868"/>
              <a:gd name="T76" fmla="*/ 49 w 868"/>
              <a:gd name="T77" fmla="*/ 544 h 868"/>
              <a:gd name="T78" fmla="*/ 74 w 868"/>
              <a:gd name="T79" fmla="*/ 630 h 868"/>
              <a:gd name="T80" fmla="*/ 4 w 868"/>
              <a:gd name="T81" fmla="*/ 799 h 868"/>
              <a:gd name="T82" fmla="*/ 0 w 868"/>
              <a:gd name="T83" fmla="*/ 809 h 868"/>
              <a:gd name="T84" fmla="*/ 4 w 868"/>
              <a:gd name="T85" fmla="*/ 820 h 868"/>
              <a:gd name="T86" fmla="*/ 55 w 868"/>
              <a:gd name="T87" fmla="*/ 868 h 868"/>
              <a:gd name="T88" fmla="*/ 66 w 868"/>
              <a:gd name="T89" fmla="*/ 866 h 868"/>
              <a:gd name="T90" fmla="*/ 224 w 868"/>
              <a:gd name="T91" fmla="*/ 786 h 868"/>
              <a:gd name="T92" fmla="*/ 326 w 868"/>
              <a:gd name="T93" fmla="*/ 816 h 868"/>
              <a:gd name="T94" fmla="*/ 405 w 868"/>
              <a:gd name="T95" fmla="*/ 819 h 868"/>
              <a:gd name="T96" fmla="*/ 464 w 868"/>
              <a:gd name="T97" fmla="*/ 806 h 868"/>
              <a:gd name="T98" fmla="*/ 521 w 868"/>
              <a:gd name="T99" fmla="*/ 779 h 868"/>
              <a:gd name="T100" fmla="*/ 575 w 868"/>
              <a:gd name="T101" fmla="*/ 740 h 868"/>
              <a:gd name="T102" fmla="*/ 625 w 868"/>
              <a:gd name="T103" fmla="*/ 690 h 868"/>
              <a:gd name="T104" fmla="*/ 672 w 868"/>
              <a:gd name="T105" fmla="*/ 627 h 868"/>
              <a:gd name="T106" fmla="*/ 715 w 868"/>
              <a:gd name="T107" fmla="*/ 550 h 868"/>
              <a:gd name="T108" fmla="*/ 773 w 868"/>
              <a:gd name="T109" fmla="*/ 415 h 868"/>
              <a:gd name="T110" fmla="*/ 818 w 868"/>
              <a:gd name="T111" fmla="*/ 271 h 868"/>
              <a:gd name="T112" fmla="*/ 862 w 868"/>
              <a:gd name="T113" fmla="*/ 53 h 868"/>
              <a:gd name="T114" fmla="*/ 866 w 868"/>
              <a:gd name="T115" fmla="*/ 10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8" h="868">
                <a:moveTo>
                  <a:pt x="610" y="332"/>
                </a:moveTo>
                <a:lnTo>
                  <a:pt x="557" y="332"/>
                </a:lnTo>
                <a:lnTo>
                  <a:pt x="435" y="453"/>
                </a:lnTo>
                <a:lnTo>
                  <a:pt x="550" y="453"/>
                </a:lnTo>
                <a:lnTo>
                  <a:pt x="553" y="453"/>
                </a:lnTo>
                <a:lnTo>
                  <a:pt x="555" y="454"/>
                </a:lnTo>
                <a:lnTo>
                  <a:pt x="559" y="456"/>
                </a:lnTo>
                <a:lnTo>
                  <a:pt x="561" y="457"/>
                </a:lnTo>
                <a:lnTo>
                  <a:pt x="563" y="460"/>
                </a:lnTo>
                <a:lnTo>
                  <a:pt x="564" y="463"/>
                </a:lnTo>
                <a:lnTo>
                  <a:pt x="565" y="466"/>
                </a:lnTo>
                <a:lnTo>
                  <a:pt x="565" y="468"/>
                </a:lnTo>
                <a:lnTo>
                  <a:pt x="565" y="471"/>
                </a:lnTo>
                <a:lnTo>
                  <a:pt x="564" y="474"/>
                </a:lnTo>
                <a:lnTo>
                  <a:pt x="563" y="476"/>
                </a:lnTo>
                <a:lnTo>
                  <a:pt x="561" y="479"/>
                </a:lnTo>
                <a:lnTo>
                  <a:pt x="559" y="481"/>
                </a:lnTo>
                <a:lnTo>
                  <a:pt x="555" y="482"/>
                </a:lnTo>
                <a:lnTo>
                  <a:pt x="553" y="483"/>
                </a:lnTo>
                <a:lnTo>
                  <a:pt x="550" y="483"/>
                </a:lnTo>
                <a:lnTo>
                  <a:pt x="405" y="483"/>
                </a:lnTo>
                <a:lnTo>
                  <a:pt x="284" y="604"/>
                </a:lnTo>
                <a:lnTo>
                  <a:pt x="429" y="604"/>
                </a:lnTo>
                <a:lnTo>
                  <a:pt x="432" y="604"/>
                </a:lnTo>
                <a:lnTo>
                  <a:pt x="435" y="605"/>
                </a:lnTo>
                <a:lnTo>
                  <a:pt x="437" y="607"/>
                </a:lnTo>
                <a:lnTo>
                  <a:pt x="440" y="608"/>
                </a:lnTo>
                <a:lnTo>
                  <a:pt x="442" y="611"/>
                </a:lnTo>
                <a:lnTo>
                  <a:pt x="443" y="614"/>
                </a:lnTo>
                <a:lnTo>
                  <a:pt x="444" y="616"/>
                </a:lnTo>
                <a:lnTo>
                  <a:pt x="444" y="619"/>
                </a:lnTo>
                <a:lnTo>
                  <a:pt x="444" y="622"/>
                </a:lnTo>
                <a:lnTo>
                  <a:pt x="443" y="626"/>
                </a:lnTo>
                <a:lnTo>
                  <a:pt x="442" y="628"/>
                </a:lnTo>
                <a:lnTo>
                  <a:pt x="440" y="630"/>
                </a:lnTo>
                <a:lnTo>
                  <a:pt x="437" y="632"/>
                </a:lnTo>
                <a:lnTo>
                  <a:pt x="435" y="633"/>
                </a:lnTo>
                <a:lnTo>
                  <a:pt x="432" y="634"/>
                </a:lnTo>
                <a:lnTo>
                  <a:pt x="429" y="634"/>
                </a:lnTo>
                <a:lnTo>
                  <a:pt x="254" y="634"/>
                </a:lnTo>
                <a:lnTo>
                  <a:pt x="58" y="830"/>
                </a:lnTo>
                <a:lnTo>
                  <a:pt x="36" y="809"/>
                </a:lnTo>
                <a:lnTo>
                  <a:pt x="233" y="613"/>
                </a:lnTo>
                <a:lnTo>
                  <a:pt x="233" y="438"/>
                </a:lnTo>
                <a:lnTo>
                  <a:pt x="233" y="435"/>
                </a:lnTo>
                <a:lnTo>
                  <a:pt x="234" y="433"/>
                </a:lnTo>
                <a:lnTo>
                  <a:pt x="236" y="429"/>
                </a:lnTo>
                <a:lnTo>
                  <a:pt x="237" y="427"/>
                </a:lnTo>
                <a:lnTo>
                  <a:pt x="239" y="426"/>
                </a:lnTo>
                <a:lnTo>
                  <a:pt x="242" y="424"/>
                </a:lnTo>
                <a:lnTo>
                  <a:pt x="244" y="423"/>
                </a:lnTo>
                <a:lnTo>
                  <a:pt x="248" y="423"/>
                </a:lnTo>
                <a:lnTo>
                  <a:pt x="251" y="423"/>
                </a:lnTo>
                <a:lnTo>
                  <a:pt x="254" y="424"/>
                </a:lnTo>
                <a:lnTo>
                  <a:pt x="256" y="426"/>
                </a:lnTo>
                <a:lnTo>
                  <a:pt x="258" y="427"/>
                </a:lnTo>
                <a:lnTo>
                  <a:pt x="261" y="429"/>
                </a:lnTo>
                <a:lnTo>
                  <a:pt x="262" y="433"/>
                </a:lnTo>
                <a:lnTo>
                  <a:pt x="263" y="435"/>
                </a:lnTo>
                <a:lnTo>
                  <a:pt x="263" y="438"/>
                </a:lnTo>
                <a:lnTo>
                  <a:pt x="263" y="583"/>
                </a:lnTo>
                <a:lnTo>
                  <a:pt x="384" y="463"/>
                </a:lnTo>
                <a:lnTo>
                  <a:pt x="384" y="317"/>
                </a:lnTo>
                <a:lnTo>
                  <a:pt x="384" y="315"/>
                </a:lnTo>
                <a:lnTo>
                  <a:pt x="385" y="311"/>
                </a:lnTo>
                <a:lnTo>
                  <a:pt x="386" y="309"/>
                </a:lnTo>
                <a:lnTo>
                  <a:pt x="388" y="307"/>
                </a:lnTo>
                <a:lnTo>
                  <a:pt x="390" y="305"/>
                </a:lnTo>
                <a:lnTo>
                  <a:pt x="393" y="303"/>
                </a:lnTo>
                <a:lnTo>
                  <a:pt x="396" y="303"/>
                </a:lnTo>
                <a:lnTo>
                  <a:pt x="399" y="302"/>
                </a:lnTo>
                <a:lnTo>
                  <a:pt x="402" y="303"/>
                </a:lnTo>
                <a:lnTo>
                  <a:pt x="405" y="303"/>
                </a:lnTo>
                <a:lnTo>
                  <a:pt x="407" y="305"/>
                </a:lnTo>
                <a:lnTo>
                  <a:pt x="410" y="307"/>
                </a:lnTo>
                <a:lnTo>
                  <a:pt x="412" y="309"/>
                </a:lnTo>
                <a:lnTo>
                  <a:pt x="413" y="311"/>
                </a:lnTo>
                <a:lnTo>
                  <a:pt x="414" y="315"/>
                </a:lnTo>
                <a:lnTo>
                  <a:pt x="414" y="317"/>
                </a:lnTo>
                <a:lnTo>
                  <a:pt x="414" y="431"/>
                </a:lnTo>
                <a:lnTo>
                  <a:pt x="535" y="311"/>
                </a:lnTo>
                <a:lnTo>
                  <a:pt x="535" y="257"/>
                </a:lnTo>
                <a:lnTo>
                  <a:pt x="535" y="253"/>
                </a:lnTo>
                <a:lnTo>
                  <a:pt x="536" y="251"/>
                </a:lnTo>
                <a:lnTo>
                  <a:pt x="537" y="248"/>
                </a:lnTo>
                <a:lnTo>
                  <a:pt x="539" y="246"/>
                </a:lnTo>
                <a:lnTo>
                  <a:pt x="542" y="245"/>
                </a:lnTo>
                <a:lnTo>
                  <a:pt x="544" y="243"/>
                </a:lnTo>
                <a:lnTo>
                  <a:pt x="547" y="242"/>
                </a:lnTo>
                <a:lnTo>
                  <a:pt x="550" y="242"/>
                </a:lnTo>
                <a:lnTo>
                  <a:pt x="553" y="242"/>
                </a:lnTo>
                <a:lnTo>
                  <a:pt x="555" y="243"/>
                </a:lnTo>
                <a:lnTo>
                  <a:pt x="559" y="245"/>
                </a:lnTo>
                <a:lnTo>
                  <a:pt x="561" y="246"/>
                </a:lnTo>
                <a:lnTo>
                  <a:pt x="563" y="248"/>
                </a:lnTo>
                <a:lnTo>
                  <a:pt x="564" y="251"/>
                </a:lnTo>
                <a:lnTo>
                  <a:pt x="565" y="253"/>
                </a:lnTo>
                <a:lnTo>
                  <a:pt x="565" y="257"/>
                </a:lnTo>
                <a:lnTo>
                  <a:pt x="565" y="302"/>
                </a:lnTo>
                <a:lnTo>
                  <a:pt x="610" y="302"/>
                </a:lnTo>
                <a:lnTo>
                  <a:pt x="613" y="303"/>
                </a:lnTo>
                <a:lnTo>
                  <a:pt x="617" y="303"/>
                </a:lnTo>
                <a:lnTo>
                  <a:pt x="619" y="305"/>
                </a:lnTo>
                <a:lnTo>
                  <a:pt x="621" y="307"/>
                </a:lnTo>
                <a:lnTo>
                  <a:pt x="623" y="309"/>
                </a:lnTo>
                <a:lnTo>
                  <a:pt x="624" y="311"/>
                </a:lnTo>
                <a:lnTo>
                  <a:pt x="625" y="315"/>
                </a:lnTo>
                <a:lnTo>
                  <a:pt x="625" y="317"/>
                </a:lnTo>
                <a:lnTo>
                  <a:pt x="625" y="320"/>
                </a:lnTo>
                <a:lnTo>
                  <a:pt x="624" y="323"/>
                </a:lnTo>
                <a:lnTo>
                  <a:pt x="623" y="326"/>
                </a:lnTo>
                <a:lnTo>
                  <a:pt x="621" y="328"/>
                </a:lnTo>
                <a:lnTo>
                  <a:pt x="619" y="330"/>
                </a:lnTo>
                <a:lnTo>
                  <a:pt x="617" y="331"/>
                </a:lnTo>
                <a:lnTo>
                  <a:pt x="613" y="332"/>
                </a:lnTo>
                <a:lnTo>
                  <a:pt x="610" y="332"/>
                </a:lnTo>
                <a:close/>
                <a:moveTo>
                  <a:pt x="863" y="5"/>
                </a:moveTo>
                <a:lnTo>
                  <a:pt x="860" y="3"/>
                </a:lnTo>
                <a:lnTo>
                  <a:pt x="857" y="1"/>
                </a:lnTo>
                <a:lnTo>
                  <a:pt x="854" y="0"/>
                </a:lnTo>
                <a:lnTo>
                  <a:pt x="850" y="0"/>
                </a:lnTo>
                <a:lnTo>
                  <a:pt x="843" y="1"/>
                </a:lnTo>
                <a:lnTo>
                  <a:pt x="821" y="5"/>
                </a:lnTo>
                <a:lnTo>
                  <a:pt x="789" y="9"/>
                </a:lnTo>
                <a:lnTo>
                  <a:pt x="747" y="16"/>
                </a:lnTo>
                <a:lnTo>
                  <a:pt x="697" y="26"/>
                </a:lnTo>
                <a:lnTo>
                  <a:pt x="641" y="38"/>
                </a:lnTo>
                <a:lnTo>
                  <a:pt x="611" y="45"/>
                </a:lnTo>
                <a:lnTo>
                  <a:pt x="580" y="54"/>
                </a:lnTo>
                <a:lnTo>
                  <a:pt x="548" y="63"/>
                </a:lnTo>
                <a:lnTo>
                  <a:pt x="516" y="72"/>
                </a:lnTo>
                <a:lnTo>
                  <a:pt x="472" y="86"/>
                </a:lnTo>
                <a:lnTo>
                  <a:pt x="431" y="100"/>
                </a:lnTo>
                <a:lnTo>
                  <a:pt x="391" y="115"/>
                </a:lnTo>
                <a:lnTo>
                  <a:pt x="355" y="131"/>
                </a:lnTo>
                <a:lnTo>
                  <a:pt x="319" y="147"/>
                </a:lnTo>
                <a:lnTo>
                  <a:pt x="286" y="164"/>
                </a:lnTo>
                <a:lnTo>
                  <a:pt x="256" y="182"/>
                </a:lnTo>
                <a:lnTo>
                  <a:pt x="227" y="200"/>
                </a:lnTo>
                <a:lnTo>
                  <a:pt x="200" y="219"/>
                </a:lnTo>
                <a:lnTo>
                  <a:pt x="176" y="238"/>
                </a:lnTo>
                <a:lnTo>
                  <a:pt x="153" y="259"/>
                </a:lnTo>
                <a:lnTo>
                  <a:pt x="133" y="279"/>
                </a:lnTo>
                <a:lnTo>
                  <a:pt x="114" y="301"/>
                </a:lnTo>
                <a:lnTo>
                  <a:pt x="97" y="323"/>
                </a:lnTo>
                <a:lnTo>
                  <a:pt x="84" y="346"/>
                </a:lnTo>
                <a:lnTo>
                  <a:pt x="72" y="368"/>
                </a:lnTo>
                <a:lnTo>
                  <a:pt x="63" y="386"/>
                </a:lnTo>
                <a:lnTo>
                  <a:pt x="57" y="406"/>
                </a:lnTo>
                <a:lnTo>
                  <a:pt x="51" y="424"/>
                </a:lnTo>
                <a:lnTo>
                  <a:pt x="48" y="443"/>
                </a:lnTo>
                <a:lnTo>
                  <a:pt x="46" y="463"/>
                </a:lnTo>
                <a:lnTo>
                  <a:pt x="44" y="483"/>
                </a:lnTo>
                <a:lnTo>
                  <a:pt x="45" y="503"/>
                </a:lnTo>
                <a:lnTo>
                  <a:pt x="46" y="524"/>
                </a:lnTo>
                <a:lnTo>
                  <a:pt x="49" y="544"/>
                </a:lnTo>
                <a:lnTo>
                  <a:pt x="54" y="564"/>
                </a:lnTo>
                <a:lnTo>
                  <a:pt x="59" y="586"/>
                </a:lnTo>
                <a:lnTo>
                  <a:pt x="65" y="607"/>
                </a:lnTo>
                <a:lnTo>
                  <a:pt x="74" y="630"/>
                </a:lnTo>
                <a:lnTo>
                  <a:pt x="84" y="651"/>
                </a:lnTo>
                <a:lnTo>
                  <a:pt x="94" y="674"/>
                </a:lnTo>
                <a:lnTo>
                  <a:pt x="107" y="696"/>
                </a:lnTo>
                <a:lnTo>
                  <a:pt x="4" y="799"/>
                </a:lnTo>
                <a:lnTo>
                  <a:pt x="2" y="801"/>
                </a:lnTo>
                <a:lnTo>
                  <a:pt x="1" y="804"/>
                </a:lnTo>
                <a:lnTo>
                  <a:pt x="0" y="807"/>
                </a:lnTo>
                <a:lnTo>
                  <a:pt x="0" y="809"/>
                </a:lnTo>
                <a:lnTo>
                  <a:pt x="0" y="812"/>
                </a:lnTo>
                <a:lnTo>
                  <a:pt x="1" y="815"/>
                </a:lnTo>
                <a:lnTo>
                  <a:pt x="2" y="817"/>
                </a:lnTo>
                <a:lnTo>
                  <a:pt x="4" y="820"/>
                </a:lnTo>
                <a:lnTo>
                  <a:pt x="47" y="864"/>
                </a:lnTo>
                <a:lnTo>
                  <a:pt x="49" y="866"/>
                </a:lnTo>
                <a:lnTo>
                  <a:pt x="52" y="867"/>
                </a:lnTo>
                <a:lnTo>
                  <a:pt x="55" y="868"/>
                </a:lnTo>
                <a:lnTo>
                  <a:pt x="58" y="868"/>
                </a:lnTo>
                <a:lnTo>
                  <a:pt x="61" y="868"/>
                </a:lnTo>
                <a:lnTo>
                  <a:pt x="63" y="867"/>
                </a:lnTo>
                <a:lnTo>
                  <a:pt x="66" y="866"/>
                </a:lnTo>
                <a:lnTo>
                  <a:pt x="69" y="864"/>
                </a:lnTo>
                <a:lnTo>
                  <a:pt x="171" y="760"/>
                </a:lnTo>
                <a:lnTo>
                  <a:pt x="198" y="773"/>
                </a:lnTo>
                <a:lnTo>
                  <a:pt x="224" y="786"/>
                </a:lnTo>
                <a:lnTo>
                  <a:pt x="250" y="796"/>
                </a:lnTo>
                <a:lnTo>
                  <a:pt x="276" y="805"/>
                </a:lnTo>
                <a:lnTo>
                  <a:pt x="301" y="811"/>
                </a:lnTo>
                <a:lnTo>
                  <a:pt x="326" y="816"/>
                </a:lnTo>
                <a:lnTo>
                  <a:pt x="350" y="819"/>
                </a:lnTo>
                <a:lnTo>
                  <a:pt x="374" y="820"/>
                </a:lnTo>
                <a:lnTo>
                  <a:pt x="389" y="820"/>
                </a:lnTo>
                <a:lnTo>
                  <a:pt x="405" y="819"/>
                </a:lnTo>
                <a:lnTo>
                  <a:pt x="420" y="816"/>
                </a:lnTo>
                <a:lnTo>
                  <a:pt x="435" y="813"/>
                </a:lnTo>
                <a:lnTo>
                  <a:pt x="450" y="810"/>
                </a:lnTo>
                <a:lnTo>
                  <a:pt x="464" y="806"/>
                </a:lnTo>
                <a:lnTo>
                  <a:pt x="479" y="800"/>
                </a:lnTo>
                <a:lnTo>
                  <a:pt x="493" y="794"/>
                </a:lnTo>
                <a:lnTo>
                  <a:pt x="507" y="787"/>
                </a:lnTo>
                <a:lnTo>
                  <a:pt x="521" y="779"/>
                </a:lnTo>
                <a:lnTo>
                  <a:pt x="535" y="770"/>
                </a:lnTo>
                <a:lnTo>
                  <a:pt x="549" y="762"/>
                </a:lnTo>
                <a:lnTo>
                  <a:pt x="562" y="751"/>
                </a:lnTo>
                <a:lnTo>
                  <a:pt x="575" y="740"/>
                </a:lnTo>
                <a:lnTo>
                  <a:pt x="588" y="730"/>
                </a:lnTo>
                <a:lnTo>
                  <a:pt x="600" y="717"/>
                </a:lnTo>
                <a:lnTo>
                  <a:pt x="613" y="704"/>
                </a:lnTo>
                <a:lnTo>
                  <a:pt x="625" y="690"/>
                </a:lnTo>
                <a:lnTo>
                  <a:pt x="638" y="675"/>
                </a:lnTo>
                <a:lnTo>
                  <a:pt x="650" y="660"/>
                </a:lnTo>
                <a:lnTo>
                  <a:pt x="661" y="643"/>
                </a:lnTo>
                <a:lnTo>
                  <a:pt x="672" y="627"/>
                </a:lnTo>
                <a:lnTo>
                  <a:pt x="683" y="608"/>
                </a:lnTo>
                <a:lnTo>
                  <a:pt x="695" y="590"/>
                </a:lnTo>
                <a:lnTo>
                  <a:pt x="706" y="571"/>
                </a:lnTo>
                <a:lnTo>
                  <a:pt x="715" y="550"/>
                </a:lnTo>
                <a:lnTo>
                  <a:pt x="726" y="530"/>
                </a:lnTo>
                <a:lnTo>
                  <a:pt x="736" y="509"/>
                </a:lnTo>
                <a:lnTo>
                  <a:pt x="755" y="464"/>
                </a:lnTo>
                <a:lnTo>
                  <a:pt x="773" y="415"/>
                </a:lnTo>
                <a:lnTo>
                  <a:pt x="786" y="379"/>
                </a:lnTo>
                <a:lnTo>
                  <a:pt x="798" y="341"/>
                </a:lnTo>
                <a:lnTo>
                  <a:pt x="809" y="306"/>
                </a:lnTo>
                <a:lnTo>
                  <a:pt x="818" y="271"/>
                </a:lnTo>
                <a:lnTo>
                  <a:pt x="834" y="204"/>
                </a:lnTo>
                <a:lnTo>
                  <a:pt x="847" y="143"/>
                </a:lnTo>
                <a:lnTo>
                  <a:pt x="856" y="93"/>
                </a:lnTo>
                <a:lnTo>
                  <a:pt x="862" y="53"/>
                </a:lnTo>
                <a:lnTo>
                  <a:pt x="865" y="26"/>
                </a:lnTo>
                <a:lnTo>
                  <a:pt x="868" y="16"/>
                </a:lnTo>
                <a:lnTo>
                  <a:pt x="868" y="13"/>
                </a:lnTo>
                <a:lnTo>
                  <a:pt x="866" y="10"/>
                </a:lnTo>
                <a:lnTo>
                  <a:pt x="865" y="7"/>
                </a:lnTo>
                <a:lnTo>
                  <a:pt x="863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C013-02A9-419C-A175-9914FC1DF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455" y="609601"/>
            <a:ext cx="10344727" cy="787399"/>
          </a:xfrm>
        </p:spPr>
        <p:txBody>
          <a:bodyPr>
            <a:normAutofit fontScale="90000"/>
          </a:bodyPr>
          <a:lstStyle/>
          <a:p>
            <a:r>
              <a:rPr lang="en-US" dirty="0"/>
              <a:t>Risk Mitigation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3D526-9684-4A87-9247-AE3C23CC908F}"/>
              </a:ext>
            </a:extLst>
          </p:cNvPr>
          <p:cNvSpPr txBox="1"/>
          <p:nvPr/>
        </p:nvSpPr>
        <p:spPr>
          <a:xfrm>
            <a:off x="877455" y="1778000"/>
            <a:ext cx="105017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Risk is unavoidable.  The benefit of CDL is worth the risk</a:t>
            </a:r>
            <a:r>
              <a:rPr lang="en-US" dirty="0"/>
              <a:t>.</a:t>
            </a:r>
          </a:p>
          <a:p>
            <a:r>
              <a:rPr lang="en-US" sz="2400" dirty="0"/>
              <a:t>There are precautions libraries can take to reduce the risk of a lawsuit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Replicate existing circulation methods as closely as possible.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Govern the process with policy.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 the community of users that can access the service.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the litigiousness of the copyright holder.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 to older works whose copyright has not been renewed.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172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C013-02A9-419C-A175-9914FC1DF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455" y="609601"/>
            <a:ext cx="10344727" cy="1708726"/>
          </a:xfrm>
        </p:spPr>
        <p:txBody>
          <a:bodyPr/>
          <a:lstStyle/>
          <a:p>
            <a:r>
              <a:rPr lang="en-US" dirty="0"/>
              <a:t>Is Controlled Digital Lending Even Legal?</a:t>
            </a:r>
          </a:p>
        </p:txBody>
      </p:sp>
    </p:spTree>
    <p:extLst>
      <p:ext uri="{BB962C8B-B14F-4D97-AF65-F5344CB8AC3E}">
        <p14:creationId xmlns:p14="http://schemas.microsoft.com/office/powerpoint/2010/main" val="88627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37551-CD8F-4200-B612-C4D85FD83077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05A9AC-14F2-42E4-904B-43004658B9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0339A-8661-42A0-BCF8-FCB14B654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 design</Template>
  <TotalTime>0</TotalTime>
  <Words>643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Segoe UI</vt:lpstr>
      <vt:lpstr>Wingdings</vt:lpstr>
      <vt:lpstr>Mesh</vt:lpstr>
      <vt:lpstr>CONTROLLED Digital Lending What is it and is it even Legal?</vt:lpstr>
      <vt:lpstr>CDL is…</vt:lpstr>
      <vt:lpstr>How is CDL used?</vt:lpstr>
      <vt:lpstr>History of CDL </vt:lpstr>
      <vt:lpstr>Course Outline</vt:lpstr>
      <vt:lpstr>National Emergency Library and  the Internet Archive lawsuit</vt:lpstr>
      <vt:lpstr>Project analysis slide 3</vt:lpstr>
      <vt:lpstr>Risk Mitigation</vt:lpstr>
      <vt:lpstr>Is Controlled Digital Lending Even Legal?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2021-06-15T06:11:06Z</dcterms:created>
  <dcterms:modified xsi:type="dcterms:W3CDTF">2021-06-16T02:53:12Z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