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8" r:id="rId5"/>
    <p:sldId id="263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344346-4EF8-4FF3-A65F-49A076CC9F17}" v="55" dt="2022-09-30T17:01:42.2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2" autoAdjust="0"/>
    <p:restoredTop sz="94660"/>
  </p:normalViewPr>
  <p:slideViewPr>
    <p:cSldViewPr snapToGrid="0">
      <p:cViewPr varScale="1">
        <p:scale>
          <a:sx n="83" d="100"/>
          <a:sy n="83" d="100"/>
        </p:scale>
        <p:origin x="80" y="7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ll, Ann" userId="b313db76-6378-48a5-8ce5-52ab24a29605" providerId="ADAL" clId="{87344346-4EF8-4FF3-A65F-49A076CC9F17}"/>
    <pc:docChg chg="undo custSel addSld delSld modSld sldOrd">
      <pc:chgData name="Roll, Ann" userId="b313db76-6378-48a5-8ce5-52ab24a29605" providerId="ADAL" clId="{87344346-4EF8-4FF3-A65F-49A076CC9F17}" dt="2022-09-30T17:02:08.422" v="1091" actId="1076"/>
      <pc:docMkLst>
        <pc:docMk/>
      </pc:docMkLst>
      <pc:sldChg chg="modSp mod">
        <pc:chgData name="Roll, Ann" userId="b313db76-6378-48a5-8ce5-52ab24a29605" providerId="ADAL" clId="{87344346-4EF8-4FF3-A65F-49A076CC9F17}" dt="2022-09-30T03:53:58.691" v="179" actId="20577"/>
        <pc:sldMkLst>
          <pc:docMk/>
          <pc:sldMk cId="4225134104" sldId="256"/>
        </pc:sldMkLst>
        <pc:spChg chg="mod">
          <ac:chgData name="Roll, Ann" userId="b313db76-6378-48a5-8ce5-52ab24a29605" providerId="ADAL" clId="{87344346-4EF8-4FF3-A65F-49A076CC9F17}" dt="2022-09-30T03:53:58.691" v="179" actId="20577"/>
          <ac:spMkLst>
            <pc:docMk/>
            <pc:sldMk cId="4225134104" sldId="256"/>
            <ac:spMk id="2" creationId="{BE3322FF-3B23-7EEE-1A1D-E18A26FBC6E7}"/>
          </ac:spMkLst>
        </pc:spChg>
      </pc:sldChg>
      <pc:sldChg chg="del">
        <pc:chgData name="Roll, Ann" userId="b313db76-6378-48a5-8ce5-52ab24a29605" providerId="ADAL" clId="{87344346-4EF8-4FF3-A65F-49A076CC9F17}" dt="2022-09-30T03:55:17.883" v="227" actId="47"/>
        <pc:sldMkLst>
          <pc:docMk/>
          <pc:sldMk cId="2443625541" sldId="257"/>
        </pc:sldMkLst>
      </pc:sldChg>
      <pc:sldChg chg="addSp delSp modSp mod">
        <pc:chgData name="Roll, Ann" userId="b313db76-6378-48a5-8ce5-52ab24a29605" providerId="ADAL" clId="{87344346-4EF8-4FF3-A65F-49A076CC9F17}" dt="2022-09-30T17:02:08.422" v="1091" actId="1076"/>
        <pc:sldMkLst>
          <pc:docMk/>
          <pc:sldMk cId="4258231178" sldId="259"/>
        </pc:sldMkLst>
        <pc:spChg chg="del">
          <ac:chgData name="Roll, Ann" userId="b313db76-6378-48a5-8ce5-52ab24a29605" providerId="ADAL" clId="{87344346-4EF8-4FF3-A65F-49A076CC9F17}" dt="2022-09-30T03:55:35.536" v="228" actId="478"/>
          <ac:spMkLst>
            <pc:docMk/>
            <pc:sldMk cId="4258231178" sldId="259"/>
            <ac:spMk id="2" creationId="{3807BEB7-E7E5-90FB-46B6-AE2EE4DEBFA4}"/>
          </ac:spMkLst>
        </pc:spChg>
        <pc:spChg chg="add del mod">
          <ac:chgData name="Roll, Ann" userId="b313db76-6378-48a5-8ce5-52ab24a29605" providerId="ADAL" clId="{87344346-4EF8-4FF3-A65F-49A076CC9F17}" dt="2022-09-30T17:01:16.383" v="1078" actId="478"/>
          <ac:spMkLst>
            <pc:docMk/>
            <pc:sldMk cId="4258231178" sldId="259"/>
            <ac:spMk id="2" creationId="{C8B3170D-055E-9C37-FD26-A971EF8C4050}"/>
          </ac:spMkLst>
        </pc:spChg>
        <pc:spChg chg="add del mod">
          <ac:chgData name="Roll, Ann" userId="b313db76-6378-48a5-8ce5-52ab24a29605" providerId="ADAL" clId="{87344346-4EF8-4FF3-A65F-49A076CC9F17}" dt="2022-09-30T17:02:02.551" v="1090" actId="478"/>
          <ac:spMkLst>
            <pc:docMk/>
            <pc:sldMk cId="4258231178" sldId="259"/>
            <ac:spMk id="5" creationId="{6ED19658-7A30-E5FE-C6C1-4F70670DCC6E}"/>
          </ac:spMkLst>
        </pc:spChg>
        <pc:graphicFrameChg chg="add del mod modGraphic">
          <ac:chgData name="Roll, Ann" userId="b313db76-6378-48a5-8ce5-52ab24a29605" providerId="ADAL" clId="{87344346-4EF8-4FF3-A65F-49A076CC9F17}" dt="2022-09-30T17:01:15.512" v="1077"/>
          <ac:graphicFrameMkLst>
            <pc:docMk/>
            <pc:sldMk cId="4258231178" sldId="259"/>
            <ac:graphicFrameMk id="3" creationId="{8E37B0CB-06CD-9C4B-D8AE-0BB1DCCAAC36}"/>
          </ac:graphicFrameMkLst>
        </pc:graphicFrameChg>
        <pc:graphicFrameChg chg="add del mod">
          <ac:chgData name="Roll, Ann" userId="b313db76-6378-48a5-8ce5-52ab24a29605" providerId="ADAL" clId="{87344346-4EF8-4FF3-A65F-49A076CC9F17}" dt="2022-09-30T17:01:42.120" v="1085"/>
          <ac:graphicFrameMkLst>
            <pc:docMk/>
            <pc:sldMk cId="4258231178" sldId="259"/>
            <ac:graphicFrameMk id="6" creationId="{EB1D6CFB-9F4D-66FA-5D2C-D5D2794EF5B4}"/>
          </ac:graphicFrameMkLst>
        </pc:graphicFrameChg>
        <pc:picChg chg="add mod">
          <ac:chgData name="Roll, Ann" userId="b313db76-6378-48a5-8ce5-52ab24a29605" providerId="ADAL" clId="{87344346-4EF8-4FF3-A65F-49A076CC9F17}" dt="2022-09-30T17:02:08.422" v="1091" actId="1076"/>
          <ac:picMkLst>
            <pc:docMk/>
            <pc:sldMk cId="4258231178" sldId="259"/>
            <ac:picMk id="7" creationId="{B2999FD2-21AE-1E55-16DE-6B7587108AF6}"/>
          </ac:picMkLst>
        </pc:picChg>
        <pc:picChg chg="add del mod">
          <ac:chgData name="Roll, Ann" userId="b313db76-6378-48a5-8ce5-52ab24a29605" providerId="ADAL" clId="{87344346-4EF8-4FF3-A65F-49A076CC9F17}" dt="2022-09-30T17:01:32.720" v="1079" actId="478"/>
          <ac:picMkLst>
            <pc:docMk/>
            <pc:sldMk cId="4258231178" sldId="259"/>
            <ac:picMk id="1026" creationId="{3F867695-5A8D-2B1A-07E0-02DF622F6DA2}"/>
          </ac:picMkLst>
        </pc:picChg>
      </pc:sldChg>
      <pc:sldChg chg="modSp mod">
        <pc:chgData name="Roll, Ann" userId="b313db76-6378-48a5-8ce5-52ab24a29605" providerId="ADAL" clId="{87344346-4EF8-4FF3-A65F-49A076CC9F17}" dt="2022-09-30T04:05:20.459" v="1039" actId="6549"/>
        <pc:sldMkLst>
          <pc:docMk/>
          <pc:sldMk cId="1024297072" sldId="260"/>
        </pc:sldMkLst>
        <pc:spChg chg="mod">
          <ac:chgData name="Roll, Ann" userId="b313db76-6378-48a5-8ce5-52ab24a29605" providerId="ADAL" clId="{87344346-4EF8-4FF3-A65F-49A076CC9F17}" dt="2022-09-30T04:04:36.406" v="1004" actId="20577"/>
          <ac:spMkLst>
            <pc:docMk/>
            <pc:sldMk cId="1024297072" sldId="260"/>
            <ac:spMk id="2" creationId="{AA5DCE4C-2D7D-A8AC-57E2-736A564CEE62}"/>
          </ac:spMkLst>
        </pc:spChg>
        <pc:spChg chg="mod">
          <ac:chgData name="Roll, Ann" userId="b313db76-6378-48a5-8ce5-52ab24a29605" providerId="ADAL" clId="{87344346-4EF8-4FF3-A65F-49A076CC9F17}" dt="2022-09-30T04:05:20.459" v="1039" actId="6549"/>
          <ac:spMkLst>
            <pc:docMk/>
            <pc:sldMk cId="1024297072" sldId="260"/>
            <ac:spMk id="3" creationId="{6AA12C08-6E35-B3AE-9C76-B26596C9B805}"/>
          </ac:spMkLst>
        </pc:spChg>
      </pc:sldChg>
      <pc:sldChg chg="modSp mod">
        <pc:chgData name="Roll, Ann" userId="b313db76-6378-48a5-8ce5-52ab24a29605" providerId="ADAL" clId="{87344346-4EF8-4FF3-A65F-49A076CC9F17}" dt="2022-09-30T04:07:12.040" v="1058" actId="20577"/>
        <pc:sldMkLst>
          <pc:docMk/>
          <pc:sldMk cId="654649381" sldId="261"/>
        </pc:sldMkLst>
        <pc:spChg chg="mod">
          <ac:chgData name="Roll, Ann" userId="b313db76-6378-48a5-8ce5-52ab24a29605" providerId="ADAL" clId="{87344346-4EF8-4FF3-A65F-49A076CC9F17}" dt="2022-09-30T04:07:12.040" v="1058" actId="20577"/>
          <ac:spMkLst>
            <pc:docMk/>
            <pc:sldMk cId="654649381" sldId="261"/>
            <ac:spMk id="2" creationId="{4A687E73-68E8-EEF5-CC66-61E60E8A80E4}"/>
          </ac:spMkLst>
        </pc:spChg>
        <pc:spChg chg="mod">
          <ac:chgData name="Roll, Ann" userId="b313db76-6378-48a5-8ce5-52ab24a29605" providerId="ADAL" clId="{87344346-4EF8-4FF3-A65F-49A076CC9F17}" dt="2022-09-30T04:06:52.306" v="1043" actId="5793"/>
          <ac:spMkLst>
            <pc:docMk/>
            <pc:sldMk cId="654649381" sldId="261"/>
            <ac:spMk id="3" creationId="{A92C6626-0E2E-6FA2-7B74-12EE355DA282}"/>
          </ac:spMkLst>
        </pc:spChg>
      </pc:sldChg>
      <pc:sldChg chg="modSp new mod ord">
        <pc:chgData name="Roll, Ann" userId="b313db76-6378-48a5-8ce5-52ab24a29605" providerId="ADAL" clId="{87344346-4EF8-4FF3-A65F-49A076CC9F17}" dt="2022-09-30T04:06:29.929" v="1041"/>
        <pc:sldMkLst>
          <pc:docMk/>
          <pc:sldMk cId="4181367096" sldId="262"/>
        </pc:sldMkLst>
        <pc:spChg chg="mod">
          <ac:chgData name="Roll, Ann" userId="b313db76-6378-48a5-8ce5-52ab24a29605" providerId="ADAL" clId="{87344346-4EF8-4FF3-A65F-49A076CC9F17}" dt="2022-09-30T03:56:24.454" v="305" actId="20577"/>
          <ac:spMkLst>
            <pc:docMk/>
            <pc:sldMk cId="4181367096" sldId="262"/>
            <ac:spMk id="2" creationId="{5EAA9BAB-1D97-618E-F22D-8E4A2611FB87}"/>
          </ac:spMkLst>
        </pc:spChg>
        <pc:spChg chg="mod">
          <ac:chgData name="Roll, Ann" userId="b313db76-6378-48a5-8ce5-52ab24a29605" providerId="ADAL" clId="{87344346-4EF8-4FF3-A65F-49A076CC9F17}" dt="2022-09-30T03:58:01.173" v="626" actId="20577"/>
          <ac:spMkLst>
            <pc:docMk/>
            <pc:sldMk cId="4181367096" sldId="262"/>
            <ac:spMk id="3" creationId="{7B825959-E2D1-2F0D-D3CE-17F547C2AA88}"/>
          </ac:spMkLst>
        </pc:spChg>
      </pc:sldChg>
      <pc:sldChg chg="modSp new del mod ord">
        <pc:chgData name="Roll, Ann" userId="b313db76-6378-48a5-8ce5-52ab24a29605" providerId="ADAL" clId="{87344346-4EF8-4FF3-A65F-49A076CC9F17}" dt="2022-09-30T03:59:31.751" v="804" actId="47"/>
        <pc:sldMkLst>
          <pc:docMk/>
          <pc:sldMk cId="982348269" sldId="263"/>
        </pc:sldMkLst>
        <pc:spChg chg="mod">
          <ac:chgData name="Roll, Ann" userId="b313db76-6378-48a5-8ce5-52ab24a29605" providerId="ADAL" clId="{87344346-4EF8-4FF3-A65F-49A076CC9F17}" dt="2022-09-30T03:58:42.707" v="679" actId="20577"/>
          <ac:spMkLst>
            <pc:docMk/>
            <pc:sldMk cId="982348269" sldId="263"/>
            <ac:spMk id="2" creationId="{5D35C87A-5632-9E62-C4C3-DDD5FBD218E1}"/>
          </ac:spMkLst>
        </pc:spChg>
        <pc:spChg chg="mod">
          <ac:chgData name="Roll, Ann" userId="b313db76-6378-48a5-8ce5-52ab24a29605" providerId="ADAL" clId="{87344346-4EF8-4FF3-A65F-49A076CC9F17}" dt="2022-09-30T03:59:14.495" v="790" actId="21"/>
          <ac:spMkLst>
            <pc:docMk/>
            <pc:sldMk cId="982348269" sldId="263"/>
            <ac:spMk id="3" creationId="{630B49E0-9258-7D0E-8FC4-0A45FD49F7E5}"/>
          </ac:spMkLst>
        </pc:spChg>
      </pc:sldChg>
      <pc:sldChg chg="modSp new mod">
        <pc:chgData name="Roll, Ann" userId="b313db76-6378-48a5-8ce5-52ab24a29605" providerId="ADAL" clId="{87344346-4EF8-4FF3-A65F-49A076CC9F17}" dt="2022-09-30T04:07:36.603" v="1070" actId="20577"/>
        <pc:sldMkLst>
          <pc:docMk/>
          <pc:sldMk cId="3838153103" sldId="263"/>
        </pc:sldMkLst>
        <pc:spChg chg="mod">
          <ac:chgData name="Roll, Ann" userId="b313db76-6378-48a5-8ce5-52ab24a29605" providerId="ADAL" clId="{87344346-4EF8-4FF3-A65F-49A076CC9F17}" dt="2022-09-30T04:07:32.153" v="1067" actId="20577"/>
          <ac:spMkLst>
            <pc:docMk/>
            <pc:sldMk cId="3838153103" sldId="263"/>
            <ac:spMk id="2" creationId="{BEB0DEF4-716D-D4E3-0863-A89FAAB700A1}"/>
          </ac:spMkLst>
        </pc:spChg>
        <pc:spChg chg="mod">
          <ac:chgData name="Roll, Ann" userId="b313db76-6378-48a5-8ce5-52ab24a29605" providerId="ADAL" clId="{87344346-4EF8-4FF3-A65F-49A076CC9F17}" dt="2022-09-30T04:07:36.603" v="1070" actId="20577"/>
          <ac:spMkLst>
            <pc:docMk/>
            <pc:sldMk cId="3838153103" sldId="263"/>
            <ac:spMk id="3" creationId="{3715D6CA-9800-D8D1-5D1C-4CF5503282D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40098-3653-E94F-7494-31B3CDFC69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55A8D5-AC3A-C677-55B9-ED27F7400D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763F1A-990F-A3EF-096F-49016F769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276E-3B73-4F98-9991-394F6CB22ED1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C48A8A-0520-B097-D6C7-1534062D4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616F8-CDEC-0544-4A77-66459AFF8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EFD4-4FDB-4F49-89D3-8931861B2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356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30FB7-BE72-D5EE-35DC-9343C885E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D020FD-033D-126A-3513-57303D6323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7487B5-14A0-A99A-2E12-EAD708515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276E-3B73-4F98-9991-394F6CB22ED1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056AF-DFB7-426C-1870-F1837B0B6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8AC2B2-0F0E-51EB-6774-1E055FE20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EFD4-4FDB-4F49-89D3-8931861B2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049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BB5F80-9D9F-0008-2B67-88E7A6F38A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EE7F80-300F-8D18-BCB7-791CCF69D8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C8F46-BA93-FC83-E2D9-084E635DF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276E-3B73-4F98-9991-394F6CB22ED1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B4171B-254C-02F5-E783-819A4FD5B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74FBA-77F9-C234-4A17-90B975E89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EFD4-4FDB-4F49-89D3-8931861B2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2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465F0-108F-E131-42AD-82FD92095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07303-0810-0EB2-54FC-FD7FB111CC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3BB729-CB88-E92A-892F-245840764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276E-3B73-4F98-9991-394F6CB22ED1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B425E2-9AE4-EEDE-998E-FFABFACFB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45B7D-2AAA-139B-8C7B-C33F2BE28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EFD4-4FDB-4F49-89D3-8931861B2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753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E279D-D444-77B4-FDCA-C91C74930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B6ABBE-9FE4-8F1B-3EAC-C401AEB391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6B4255-E558-0B5E-6B7C-97825EB06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276E-3B73-4F98-9991-394F6CB22ED1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1FEC6-8F3B-E01A-A8F2-B9AB9C0BB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42883F-38C8-137D-A686-65FF99535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EFD4-4FDB-4F49-89D3-8931861B2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28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C6F3F-7B92-B04C-E714-7002BECD4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C2991-168C-E49D-396A-D161DAC1C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FE90AB-6560-C3DA-BC6F-D5ABD64772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72AAA3-C222-C2BD-9197-6071F574C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276E-3B73-4F98-9991-394F6CB22ED1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D79538-F975-A4DA-5DDA-4658D7BDE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1A1F6A-CF30-40FB-B0C3-5731F3DDC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EFD4-4FDB-4F49-89D3-8931861B2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352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DB2BF-C4DC-79D4-5100-BDD769071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21C02-EF51-BA7C-2ECF-679CC3F75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0F3A24-EA63-BE87-D3FF-06DBDEB61D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B4FCA3-FAF8-E029-6BBA-C64A760467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7F1042-4485-EC42-F608-BB255621D6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F61415-991A-7A29-9972-F8BAC1637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276E-3B73-4F98-9991-394F6CB22ED1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88DAAC-F5C8-1FDA-343A-5394921AC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3C6021-51CB-055A-27C0-0A4A13C61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EFD4-4FDB-4F49-89D3-8931861B2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611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8653E-3FA5-C3A9-BBB1-EF8C896A1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13ADE3-7CC6-048D-92A4-F35D7CFA7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276E-3B73-4F98-9991-394F6CB22ED1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C89434-3997-BF78-49E5-FE67B509C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8C8A23-FEBB-4C61-80B9-C8B58B4FC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EFD4-4FDB-4F49-89D3-8931861B2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094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0D8152-3884-AE38-F3BD-A79FBCDF7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276E-3B73-4F98-9991-394F6CB22ED1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E4B1A3-D6F1-D10C-D955-5BECEEB25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687CC0-505C-78BF-ACA4-3A2289F7E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EFD4-4FDB-4F49-89D3-8931861B2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015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5788A-EA1C-31C5-5558-36493AA3F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D75B2-DF68-62F4-ABF6-9A0CFDF90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3581A4-E98C-6085-025C-C781CFA33D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8DDB03-710A-217D-B14B-7BD9D46C2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276E-3B73-4F98-9991-394F6CB22ED1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A9B4E9-FF0F-B36C-A4D7-B6AEC94A1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E3F5CC-A898-4281-A913-B1C9EF210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EFD4-4FDB-4F49-89D3-8931861B2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618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A1C02-8BC1-1CD3-0A2A-190095D8D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75DC14-ABCC-C6C2-B093-DC68C2C843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B369C2-6B25-17F6-F85B-BD55877EF8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BFB2F2-820B-0357-8EA6-D792D513A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276E-3B73-4F98-9991-394F6CB22ED1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C46222-FC64-1DDF-7261-3DCF6CC11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7E2AD9-49D8-8E8D-EB95-AD914A113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3EFD4-4FDB-4F49-89D3-8931861B2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214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77625A-F121-70B2-928F-99C2A5915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F59B6B-C940-7DF3-24BE-70FD55675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E3CB40-314E-AC62-B7E0-70BB0687A4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4276E-3B73-4F98-9991-394F6CB22ED1}" type="datetimeFigureOut">
              <a:rPr lang="en-US" smtClean="0"/>
              <a:t>9/30/2022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2B0E6-F2E8-D3E9-297E-56399079B2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766BCA-A580-BAEB-CD1D-C635C9666D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3EFD4-4FDB-4F49-89D3-8931861B2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667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322FF-3B23-7EEE-1A1D-E18A26FBC6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Update on California Collections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E95345-1F17-5E18-DC8B-05FAD7D764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134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87E73-68E8-EEF5-CC66-61E60E8A8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C6626-0E2E-6FA2-7B74-12EE355DA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Routine meetings with UC, CSU, SCELC (Michelle attending as well)</a:t>
            </a:r>
          </a:p>
          <a:p>
            <a:r>
              <a:rPr lang="en-US" dirty="0"/>
              <a:t>August 11: agreed to proposed parameters for collaboration and coordination, with the expectation that parameters may change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649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A9BAB-1D97-618E-F22D-8E4A2611F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Unique aspects of ACS 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825959-E2D1-2F0D-D3CE-17F547C2A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Includes UC, CSU, and SCELC, but each is managing slightly differently</a:t>
            </a:r>
          </a:p>
          <a:p>
            <a:r>
              <a:rPr lang="en-US" dirty="0"/>
              <a:t>APC is reduced to $3000, expected to be paid by grant funds if available, covered by agreement if not</a:t>
            </a:r>
          </a:p>
          <a:p>
            <a:r>
              <a:rPr lang="en-US" dirty="0"/>
              <a:t>APCs to be paid by agreement need to be approved</a:t>
            </a:r>
          </a:p>
        </p:txBody>
      </p:sp>
    </p:spTree>
    <p:extLst>
      <p:ext uri="{BB962C8B-B14F-4D97-AF65-F5344CB8AC3E}">
        <p14:creationId xmlns:p14="http://schemas.microsoft.com/office/powerpoint/2010/main" val="4181367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BD125-31AD-15B3-EE7D-7136C21F8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Differences with CSU/UC/SCELC management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8FAAE-CA31-AEB4-8F95-7B4E789B85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UC: all approvals at CDL</a:t>
            </a:r>
          </a:p>
          <a:p>
            <a:r>
              <a:rPr lang="en-US" dirty="0"/>
              <a:t>SCELC: all automated approvals</a:t>
            </a:r>
          </a:p>
          <a:p>
            <a:r>
              <a:rPr lang="en-US" dirty="0"/>
              <a:t>CSU: approvals at campuses</a:t>
            </a:r>
          </a:p>
        </p:txBody>
      </p:sp>
    </p:spTree>
    <p:extLst>
      <p:ext uri="{BB962C8B-B14F-4D97-AF65-F5344CB8AC3E}">
        <p14:creationId xmlns:p14="http://schemas.microsoft.com/office/powerpoint/2010/main" val="2645337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0DEF4-716D-D4E3-0863-A89FAAB70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5D6CA-9800-D8D1-5D1C-4CF550328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Campus admins established, portal access by October 1</a:t>
            </a:r>
          </a:p>
          <a:p>
            <a:r>
              <a:rPr lang="en-US" dirty="0"/>
              <a:t>Training earlier this week: September 27</a:t>
            </a:r>
          </a:p>
          <a:p>
            <a:r>
              <a:rPr lang="en-US" dirty="0"/>
              <a:t>Since July 14: Four approvals funded by agreement, all from SDSU</a:t>
            </a:r>
          </a:p>
          <a:p>
            <a:r>
              <a:rPr lang="en-US"/>
              <a:t>Retrospective approvals: 23 articles from 9 campuses, will send list to relevant campuses after October 1</a:t>
            </a:r>
          </a:p>
        </p:txBody>
      </p:sp>
    </p:spTree>
    <p:extLst>
      <p:ext uri="{BB962C8B-B14F-4D97-AF65-F5344CB8AC3E}">
        <p14:creationId xmlns:p14="http://schemas.microsoft.com/office/powerpoint/2010/main" val="3838153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3FF60C5-3C27-5F17-BC97-D1ADC504330D}"/>
              </a:ext>
            </a:extLst>
          </p:cNvPr>
          <p:cNvSpPr txBox="1"/>
          <p:nvPr/>
        </p:nvSpPr>
        <p:spPr>
          <a:xfrm>
            <a:off x="1400628" y="5740744"/>
            <a:ext cx="93907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“OA author pay” = author went through </a:t>
            </a:r>
            <a:r>
              <a:rPr lang="en-US" dirty="0" err="1"/>
              <a:t>RightsLink</a:t>
            </a:r>
            <a:r>
              <a:rPr lang="en-US" dirty="0"/>
              <a:t>, paid APC themselves with grant funds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“OA workflow” = author went through </a:t>
            </a:r>
            <a:r>
              <a:rPr lang="en-US" dirty="0" err="1"/>
              <a:t>RightsLink</a:t>
            </a:r>
            <a:r>
              <a:rPr lang="en-US" dirty="0"/>
              <a:t> and requested APC coverage via agreement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2999FD2-21AE-1E55-16DE-6B7587108A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4125" y="940004"/>
            <a:ext cx="5663747" cy="4345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231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DCE4C-2D7D-A8AC-57E2-736A564CE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collaborations?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12C08-6E35-B3AE-9C76-B26596C9B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Not Wiley</a:t>
            </a:r>
          </a:p>
          <a:p>
            <a:pPr lvl="1"/>
            <a:r>
              <a:rPr lang="en-US" dirty="0"/>
              <a:t>SCELC outreach regarding resource sharing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297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1080</TotalTime>
  <Words>204</Words>
  <Application>Microsoft Office PowerPoint</Application>
  <PresentationFormat>Widescreen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Update on California Collections</vt:lpstr>
      <vt:lpstr>Discussions</vt:lpstr>
      <vt:lpstr>Unique aspects of ACS agreement</vt:lpstr>
      <vt:lpstr>Differences with CSU/UC/SCELC management methods</vt:lpstr>
      <vt:lpstr>Timeline</vt:lpstr>
      <vt:lpstr>PowerPoint Presentation</vt:lpstr>
      <vt:lpstr>Future collaborations?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Roll, Ann</dc:creator>
  <cp:lastModifiedBy>Roll, Ann</cp:lastModifiedBy>
  <cp:revision>1</cp:revision>
  <dcterms:created xsi:type="dcterms:W3CDTF">2022-09-27T18:05:48Z</dcterms:created>
  <dcterms:modified xsi:type="dcterms:W3CDTF">2022-09-30T17:02:17Z</dcterms:modified>
</cp:coreProperties>
</file>