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644568"/>
            <a:ext cx="8689976" cy="2509213"/>
          </a:xfrm>
        </p:spPr>
        <p:txBody>
          <a:bodyPr/>
          <a:lstStyle/>
          <a:p>
            <a:r>
              <a:rPr lang="en-US" dirty="0" smtClean="0"/>
              <a:t>ULMS – A Dean’s </a:t>
            </a:r>
            <a:r>
              <a:rPr lang="en-US" dirty="0" smtClean="0"/>
              <a:t>view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93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Collaborate early (and often?)</a:t>
            </a:r>
          </a:p>
          <a:p>
            <a:endParaRPr lang="en-US" sz="2400" dirty="0"/>
          </a:p>
          <a:p>
            <a:r>
              <a:rPr lang="en-US" sz="2400" dirty="0" smtClean="0"/>
              <a:t>Find systems that facilitate collaboration, then leverage </a:t>
            </a:r>
            <a:r>
              <a:rPr lang="en-US" sz="2400" dirty="0" err="1" smtClean="0"/>
              <a:t>Csu’s</a:t>
            </a:r>
            <a:r>
              <a:rPr lang="en-US" sz="2400" dirty="0" smtClean="0"/>
              <a:t> shared infrastructure and resources</a:t>
            </a:r>
          </a:p>
          <a:p>
            <a:endParaRPr lang="en-US" sz="2400" dirty="0" smtClean="0"/>
          </a:p>
          <a:p>
            <a:r>
              <a:rPr lang="en-US" sz="2400" dirty="0" smtClean="0"/>
              <a:t>Provide shared services, and shared practices, not just shared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84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campus dean’s role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76980"/>
            <a:ext cx="10363826" cy="4414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Ten Guiding Principles for Those Managing ERP </a:t>
            </a:r>
            <a:r>
              <a:rPr lang="en-US" sz="2600" dirty="0" smtClean="0"/>
              <a:t>Projects (courtesy of </a:t>
            </a:r>
            <a:r>
              <a:rPr lang="en-US" sz="2600" dirty="0" err="1" smtClean="0"/>
              <a:t>anna</a:t>
            </a:r>
            <a:r>
              <a:rPr lang="en-US" sz="2600" dirty="0" smtClean="0"/>
              <a:t> </a:t>
            </a:r>
            <a:r>
              <a:rPr lang="en-US" sz="2600" dirty="0" err="1" smtClean="0"/>
              <a:t>kircher</a:t>
            </a:r>
            <a:r>
              <a:rPr lang="en-US" sz="2600" dirty="0" smtClean="0"/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Ensure you have your senior executive’s strident sponsorship and support before proceeding with an ERP initiative.  No one should doubt the level of executive commitment to the project.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>
                <a:solidFill>
                  <a:srgbClr val="FF0000"/>
                </a:solidFill>
              </a:rPr>
              <a:t>Make any ERP initiative a business transformation project; not an “IT” project.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Find the most talented business-oriented manager within your organization and appoint them as project manager.  The project can not succeed without a strong, talented project manager that garners respect in the organization.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Decide issues quickly and decisively.  Unresolved issues are the quicksand of ERP projects.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3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76518"/>
            <a:ext cx="10363826" cy="6067313"/>
          </a:xfrm>
        </p:spPr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en-US" i="1" dirty="0">
                <a:solidFill>
                  <a:srgbClr val="FF0000"/>
                </a:solidFill>
              </a:rPr>
              <a:t>Communicate, communicate, communicate, and then communicate even more.  The importance of sharing quality and timely information with those impacted by ERP cannot be overstated.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/>
              <a:t>Ensure the organization’s infrastructure (PCs, telecommunications networks, printers, etc.) is sufficiently robust before implementing ERP.  Upgrading infrastructure on the fly isn’t an option.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/>
              <a:t>Never change ERP program source code. Change the business process instead. Even a minor change can have enormous ramifications downstream when upgrading to new versions of ERP software.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i="1" dirty="0">
                <a:solidFill>
                  <a:srgbClr val="FF0000"/>
                </a:solidFill>
              </a:rPr>
              <a:t>Test the configured ERP software until exhaustion. The effort to correct problems post implementation grows exponentially.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i="1" dirty="0">
                <a:solidFill>
                  <a:srgbClr val="FF0000"/>
                </a:solidFill>
              </a:rPr>
              <a:t>Plan user training, multiply by 10, and then hope it is sufficient.  Quality training delivered just-in-time helps mitigate the challenge of change.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i="1" dirty="0">
                <a:solidFill>
                  <a:srgbClr val="FF0000"/>
                </a:solidFill>
              </a:rPr>
              <a:t>Set reasonable user and executive expectations before implementation. To get from here to there necessarily requires a period of consternation. Accept is as fact.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986" y="446394"/>
            <a:ext cx="10364451" cy="769219"/>
          </a:xfrm>
        </p:spPr>
        <p:txBody>
          <a:bodyPr/>
          <a:lstStyle/>
          <a:p>
            <a:r>
              <a:rPr lang="en-US" dirty="0" smtClean="0"/>
              <a:t>Can we help each other?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1671" y="1538344"/>
            <a:ext cx="5249731" cy="4569738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any questions/concerns </a:t>
            </a:r>
            <a:r>
              <a:rPr lang="en-US" dirty="0" smtClean="0"/>
              <a:t>about what we need to do as deans/</a:t>
            </a:r>
            <a:r>
              <a:rPr lang="en-US" dirty="0" err="1" smtClean="0"/>
              <a:t>direcors</a:t>
            </a:r>
            <a:r>
              <a:rPr lang="en-US" dirty="0" smtClean="0"/>
              <a:t> to make the implementation successful:</a:t>
            </a:r>
          </a:p>
          <a:p>
            <a:r>
              <a:rPr lang="en-US" dirty="0" smtClean="0"/>
              <a:t>Maintaining Staff morale?</a:t>
            </a:r>
          </a:p>
          <a:p>
            <a:r>
              <a:rPr lang="en-US" dirty="0" smtClean="0"/>
              <a:t>Managing staff workload?</a:t>
            </a:r>
          </a:p>
          <a:p>
            <a:r>
              <a:rPr lang="en-US" dirty="0" smtClean="0"/>
              <a:t>Providing training?</a:t>
            </a:r>
          </a:p>
          <a:p>
            <a:r>
              <a:rPr lang="en-US" dirty="0" smtClean="0"/>
              <a:t>Communication strategy – with students, faculty, administration?</a:t>
            </a:r>
          </a:p>
          <a:p>
            <a:r>
              <a:rPr lang="en-US" dirty="0" smtClean="0"/>
              <a:t>Managing expectations – with students, faculty, administration?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470" b="17498"/>
          <a:stretch/>
        </p:blipFill>
        <p:spPr>
          <a:xfrm>
            <a:off x="5559205" y="1441524"/>
            <a:ext cx="6751130" cy="447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6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247</TotalTime>
  <Words>140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ULMS – A Dean’s view part 2</vt:lpstr>
      <vt:lpstr>Lessons learned</vt:lpstr>
      <vt:lpstr>the campus dean’s role  </vt:lpstr>
      <vt:lpstr>PowerPoint Presentation</vt:lpstr>
      <vt:lpstr>Can we help each other?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ULMS – A Dean’s view</dc:title>
  <dc:creator>John Wenzler</dc:creator>
  <cp:lastModifiedBy>John Wenzler</cp:lastModifiedBy>
  <cp:revision>87</cp:revision>
  <dcterms:created xsi:type="dcterms:W3CDTF">2016-09-03T20:35:22Z</dcterms:created>
  <dcterms:modified xsi:type="dcterms:W3CDTF">2016-10-26T05:22:21Z</dcterms:modified>
</cp:coreProperties>
</file>