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8BE0EFE-D4B7-4A3C-83AA-C13FDBF0696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9BCA050-84ED-42E3-BCBE-3C6397F4C602}" type="datetimeFigureOut">
              <a:rPr lang="en-US" smtClean="0"/>
              <a:t>2/22/2012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Collections &amp;</a:t>
            </a:r>
            <a:br>
              <a:rPr lang="en-US" dirty="0" smtClean="0"/>
            </a:br>
            <a:r>
              <a:rPr lang="en-US" sz="5400" dirty="0" smtClean="0"/>
              <a:t>Institutional Repositories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3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Digital Collections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dirty="0" smtClean="0"/>
              <a:t>Looked at all Digital Collections</a:t>
            </a:r>
          </a:p>
          <a:p>
            <a:r>
              <a:rPr lang="en-US" dirty="0" smtClean="0"/>
              <a:t>System-wide IR lead position (not instituted)</a:t>
            </a:r>
          </a:p>
          <a:p>
            <a:r>
              <a:rPr lang="en-US" dirty="0"/>
              <a:t>S</a:t>
            </a:r>
            <a:r>
              <a:rPr lang="en-US" dirty="0" smtClean="0"/>
              <a:t>ystem-wide discovery tool (not instituted)</a:t>
            </a:r>
          </a:p>
          <a:p>
            <a:r>
              <a:rPr lang="en-US" dirty="0" smtClean="0"/>
              <a:t>Expansion of </a:t>
            </a:r>
            <a:r>
              <a:rPr lang="en-US" dirty="0" err="1" smtClean="0"/>
              <a:t>ScholarWorks</a:t>
            </a:r>
            <a:r>
              <a:rPr lang="en-US" dirty="0" smtClean="0"/>
              <a:t> (instituted)</a:t>
            </a:r>
          </a:p>
          <a:p>
            <a:pPr lvl="2"/>
            <a:r>
              <a:rPr lang="en-US" dirty="0" smtClean="0"/>
              <a:t>Support for images</a:t>
            </a:r>
          </a:p>
          <a:p>
            <a:pPr lvl="2"/>
            <a:r>
              <a:rPr lang="en-US" dirty="0" smtClean="0"/>
              <a:t>Support for video</a:t>
            </a:r>
          </a:p>
          <a:p>
            <a:pPr lvl="2"/>
            <a:r>
              <a:rPr lang="en-US" dirty="0" smtClean="0"/>
              <a:t>More robust searching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0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Repository Working Group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dirty="0" smtClean="0"/>
              <a:t>Concentrated on Institutional Repositories</a:t>
            </a:r>
          </a:p>
          <a:p>
            <a:r>
              <a:rPr lang="en-US" dirty="0" smtClean="0"/>
              <a:t>Embraced </a:t>
            </a:r>
            <a:r>
              <a:rPr lang="en-US" dirty="0" smtClean="0"/>
              <a:t>existing metadata standards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recommendation for technology </a:t>
            </a:r>
            <a:r>
              <a:rPr lang="en-US" dirty="0" smtClean="0"/>
              <a:t>standards</a:t>
            </a:r>
          </a:p>
          <a:p>
            <a:r>
              <a:rPr lang="en-US" dirty="0" err="1" smtClean="0"/>
              <a:t>ScholarWorks</a:t>
            </a:r>
            <a:r>
              <a:rPr lang="en-US" dirty="0" smtClean="0"/>
              <a:t> </a:t>
            </a:r>
            <a:r>
              <a:rPr lang="en-US" dirty="0" smtClean="0"/>
              <a:t>thought a </a:t>
            </a:r>
            <a:r>
              <a:rPr lang="en-US" dirty="0" smtClean="0"/>
              <a:t>valuable service</a:t>
            </a:r>
          </a:p>
          <a:p>
            <a:r>
              <a:rPr lang="en-US" dirty="0" smtClean="0"/>
              <a:t>Thought campus </a:t>
            </a:r>
            <a:r>
              <a:rPr lang="en-US" dirty="0" smtClean="0"/>
              <a:t>control of </a:t>
            </a:r>
            <a:r>
              <a:rPr lang="en-US" dirty="0" err="1" smtClean="0"/>
              <a:t>ScholarWorks</a:t>
            </a:r>
            <a:r>
              <a:rPr lang="en-US" dirty="0" smtClean="0"/>
              <a:t> should be increased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Video </a:t>
            </a:r>
            <a:br>
              <a:rPr lang="en-US" dirty="0" smtClean="0"/>
            </a:b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dirty="0" smtClean="0"/>
              <a:t>Software &amp; Hardware exists</a:t>
            </a:r>
          </a:p>
          <a:p>
            <a:pPr lvl="1"/>
            <a:r>
              <a:rPr lang="en-US" dirty="0" err="1" smtClean="0"/>
              <a:t>Kaltura</a:t>
            </a:r>
            <a:r>
              <a:rPr lang="en-US" dirty="0" smtClean="0"/>
              <a:t> Software</a:t>
            </a:r>
          </a:p>
          <a:p>
            <a:pPr lvl="1"/>
            <a:r>
              <a:rPr lang="en-US" dirty="0" smtClean="0"/>
              <a:t>Can be integrated into </a:t>
            </a:r>
            <a:r>
              <a:rPr lang="en-US" dirty="0" err="1" smtClean="0"/>
              <a:t>ScholarWorks</a:t>
            </a:r>
            <a:endParaRPr lang="en-US" dirty="0" smtClean="0"/>
          </a:p>
          <a:p>
            <a:r>
              <a:rPr lang="en-US" dirty="0" smtClean="0"/>
              <a:t>Support needed from CO</a:t>
            </a:r>
          </a:p>
          <a:p>
            <a:pPr lvl="1"/>
            <a:r>
              <a:rPr lang="en-US" dirty="0" smtClean="0"/>
              <a:t>Post/migrate content</a:t>
            </a:r>
          </a:p>
          <a:p>
            <a:pPr lvl="1"/>
            <a:r>
              <a:rPr lang="en-US" dirty="0" smtClean="0"/>
              <a:t>Integrate content into 3</a:t>
            </a:r>
            <a:r>
              <a:rPr lang="en-US" baseline="30000" dirty="0" smtClean="0"/>
              <a:t>rd</a:t>
            </a:r>
            <a:r>
              <a:rPr lang="en-US" dirty="0" smtClean="0"/>
              <a:t> party applications</a:t>
            </a:r>
          </a:p>
          <a:p>
            <a:r>
              <a:rPr lang="en-US" dirty="0" smtClean="0"/>
              <a:t>Content should be available </a:t>
            </a:r>
            <a:r>
              <a:rPr lang="en-US" dirty="0" err="1" smtClean="0"/>
              <a:t>systemwide</a:t>
            </a:r>
            <a:endParaRPr lang="en-US" dirty="0" smtClean="0"/>
          </a:p>
          <a:p>
            <a:r>
              <a:rPr lang="en-US" dirty="0" smtClean="0"/>
              <a:t>CO should not handle rights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0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reports 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dirty="0" smtClean="0"/>
              <a:t>The Digital Working Group</a:t>
            </a:r>
          </a:p>
          <a:p>
            <a:pPr lvl="1"/>
            <a:r>
              <a:rPr lang="en-US" dirty="0" smtClean="0"/>
              <a:t>Most interested in institutional repository issues</a:t>
            </a:r>
          </a:p>
          <a:p>
            <a:pPr lvl="1"/>
            <a:r>
              <a:rPr lang="en-US" dirty="0" smtClean="0"/>
              <a:t>Doesn’t want to recommend hardware</a:t>
            </a:r>
          </a:p>
          <a:p>
            <a:pPr lvl="1"/>
            <a:r>
              <a:rPr lang="en-US" dirty="0" smtClean="0"/>
              <a:t>Thinks </a:t>
            </a:r>
            <a:r>
              <a:rPr lang="en-US" dirty="0" err="1" smtClean="0"/>
              <a:t>ScholarWorks</a:t>
            </a:r>
            <a:r>
              <a:rPr lang="en-US" dirty="0" smtClean="0"/>
              <a:t> needs more support</a:t>
            </a:r>
          </a:p>
          <a:p>
            <a:pPr lvl="1"/>
            <a:r>
              <a:rPr lang="en-US" dirty="0" smtClean="0"/>
              <a:t>Wants more local control of </a:t>
            </a:r>
            <a:r>
              <a:rPr lang="en-US" dirty="0" err="1" smtClean="0"/>
              <a:t>ScholarWorks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8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ScholarWorks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Large impact with relatively few staff</a:t>
            </a:r>
          </a:p>
          <a:p>
            <a:pPr lvl="1"/>
            <a:r>
              <a:rPr lang="en-US" dirty="0" smtClean="0"/>
              <a:t>Lots of functionality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CO mediates usage (bottleneck)</a:t>
            </a:r>
          </a:p>
          <a:p>
            <a:pPr lvl="1"/>
            <a:r>
              <a:rPr lang="en-US" dirty="0" smtClean="0"/>
              <a:t>Too little support at CO</a:t>
            </a:r>
          </a:p>
          <a:p>
            <a:r>
              <a:rPr lang="en-US" dirty="0" smtClean="0"/>
              <a:t>2 reports have recommended expansion</a:t>
            </a:r>
          </a:p>
          <a:p>
            <a:pPr lvl="2"/>
            <a:r>
              <a:rPr lang="en-US" dirty="0" smtClean="0"/>
              <a:t>2009 – System-wide IR lead</a:t>
            </a:r>
          </a:p>
          <a:p>
            <a:pPr lvl="2"/>
            <a:r>
              <a:rPr lang="en-US" dirty="0" smtClean="0"/>
              <a:t>2010 – More local control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9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dirty="0" smtClean="0"/>
              <a:t>Working Group</a:t>
            </a:r>
          </a:p>
          <a:p>
            <a:pPr lvl="1"/>
            <a:r>
              <a:rPr lang="en-US" dirty="0" err="1" smtClean="0"/>
              <a:t>ScholarWorks</a:t>
            </a:r>
            <a:r>
              <a:rPr lang="en-US" dirty="0" smtClean="0"/>
              <a:t> wiki</a:t>
            </a:r>
          </a:p>
          <a:p>
            <a:pPr lvl="2"/>
            <a:r>
              <a:rPr lang="en-US" dirty="0" smtClean="0"/>
              <a:t>Provide details of case studies &amp; support material</a:t>
            </a:r>
          </a:p>
          <a:p>
            <a:pPr lvl="1"/>
            <a:r>
              <a:rPr lang="en-US" dirty="0" smtClean="0"/>
              <a:t>Institutional Repository listserv</a:t>
            </a:r>
          </a:p>
          <a:p>
            <a:pPr lvl="2"/>
            <a:r>
              <a:rPr lang="en-US" dirty="0" smtClean="0"/>
              <a:t>Forum for collaboration &amp; support</a:t>
            </a:r>
          </a:p>
          <a:p>
            <a:endParaRPr lang="en-US" dirty="0" smtClean="0"/>
          </a:p>
          <a:p>
            <a:r>
              <a:rPr lang="en-US" dirty="0" smtClean="0"/>
              <a:t>Chancellor’s Office</a:t>
            </a:r>
          </a:p>
          <a:p>
            <a:pPr lvl="1"/>
            <a:r>
              <a:rPr lang="en-US" dirty="0" smtClean="0"/>
              <a:t>Needs more staff</a:t>
            </a:r>
          </a:p>
          <a:p>
            <a:pPr lvl="2"/>
            <a:r>
              <a:rPr lang="en-US" dirty="0" smtClean="0"/>
              <a:t>more responsive to campus requests </a:t>
            </a:r>
          </a:p>
          <a:p>
            <a:pPr lvl="2"/>
            <a:r>
              <a:rPr lang="en-US" dirty="0" smtClean="0"/>
              <a:t>market new services directly to campuses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23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388</TotalTime>
  <Words>214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Digital Collections &amp; Institutional Repositories</vt:lpstr>
      <vt:lpstr>Integrating Digital Collections 2009</vt:lpstr>
      <vt:lpstr>Digital Repository Working Group 2010</vt:lpstr>
      <vt:lpstr>Streaming Video  2011</vt:lpstr>
      <vt:lpstr>What the reports say</vt:lpstr>
      <vt:lpstr>ScholarWorks</vt:lpstr>
      <vt:lpstr>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Keven J</dc:creator>
  <cp:lastModifiedBy>Keven J</cp:lastModifiedBy>
  <cp:revision>17</cp:revision>
  <dcterms:created xsi:type="dcterms:W3CDTF">2012-02-21T18:54:49Z</dcterms:created>
  <dcterms:modified xsi:type="dcterms:W3CDTF">2012-02-22T13:09:50Z</dcterms:modified>
</cp:coreProperties>
</file>