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755" autoAdjust="0"/>
  </p:normalViewPr>
  <p:slideViewPr>
    <p:cSldViewPr snapToGrid="0">
      <p:cViewPr varScale="1">
        <p:scale>
          <a:sx n="89" d="100"/>
          <a:sy n="89" d="100"/>
        </p:scale>
        <p:origin x="13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0FF50-4C90-4721-A2E3-B287C38A09C5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FC71-7FD3-45A5-B541-15CA4017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access our data warehouse to get a list of graduate students who applied to graduate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would be the Accept/Reject step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</a:t>
            </a:r>
            <a:r>
              <a:rPr lang="en-US" baseline="0" dirty="0" smtClean="0"/>
              <a:t> the student finally submits we receive an e-mail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start by taking the task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From here we check that they’ve done the basic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compliance, added the basic metadata,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Either approve or reject based on the work they’ve done thus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23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the step where we can edit the basic metadata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Once the item has been approved from the first step and complex </a:t>
            </a:r>
            <a:r>
              <a:rPr lang="en-US" dirty="0" err="1" smtClean="0"/>
              <a:t>ada</a:t>
            </a:r>
            <a:r>
              <a:rPr lang="en-US" dirty="0" smtClean="0"/>
              <a:t> compliance is</a:t>
            </a:r>
            <a:r>
              <a:rPr lang="en-US" baseline="0" dirty="0" smtClean="0"/>
              <a:t> performed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metadata is modified according to the standard language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Once finished the item is returned to the task pool and we wait to see who has been awarded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After the quarter/semester has passed we pull another list from the data warehouse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excel sheet will say awarded instead of applied next to the ones who successfully graduated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From here we take the task again and click approve item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After</a:t>
            </a:r>
            <a:r>
              <a:rPr lang="en-US" baseline="0" dirty="0" smtClean="0"/>
              <a:t> the item is live, we input any additional metadata we couldn’t before and e-mail the student that the item is </a:t>
            </a:r>
            <a:r>
              <a:rPr lang="en-US" baseline="0" smtClean="0"/>
              <a:t>now available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9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filter the excel sheet to just the programs</a:t>
            </a:r>
            <a:r>
              <a:rPr lang="en-US" baseline="0" dirty="0" smtClean="0"/>
              <a:t> involved (soon to involve all) and strip it down to just the students first and last name and their student e-mail.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then send the list to Aaron so he can add the names to the database.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to set up permission for the students self submittal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a bypass for the CAS authentication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0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Here we have the</a:t>
            </a:r>
            <a:r>
              <a:rPr lang="en-US" baseline="0" dirty="0" smtClean="0"/>
              <a:t> students go through the process of requesting a login.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students technically already have a login however this process will allow us to gather information like which collection they’ll be submitting to and what they’re going to be submitting (Thesis, projects, research,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will also help us identify anyone who might have been missed in the database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Once we receive an</a:t>
            </a:r>
            <a:r>
              <a:rPr lang="en-US" baseline="0" dirty="0" smtClean="0"/>
              <a:t> e-mail that the students have requested a login, we add their names to the submitters corresponding to their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Within the </a:t>
            </a:r>
            <a:r>
              <a:rPr lang="en-US" baseline="0" dirty="0" err="1" smtClean="0"/>
              <a:t>formstack</a:t>
            </a:r>
            <a:r>
              <a:rPr lang="en-US" baseline="0" dirty="0" smtClean="0"/>
              <a:t> e-mail we’ll see what type of item they’re submitting, which department they’re submitting to and their bronco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 to the collection created for the user and click edit collection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Click</a:t>
            </a:r>
            <a:r>
              <a:rPr lang="en-US" baseline="0" dirty="0" smtClean="0"/>
              <a:t> on the assign roles tab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add a user click on create or the link that says Collection_????_Submit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Here you can type in the student’s e-mail address and click E-People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Click</a:t>
            </a:r>
            <a:r>
              <a:rPr lang="en-US" baseline="0" dirty="0" smtClean="0"/>
              <a:t> Add and then be sure to Click Save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  <a:r>
              <a:rPr lang="en-US" baseline="0" dirty="0" smtClean="0"/>
              <a:t> will say pending until you hit save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Then they will be fully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Now</a:t>
            </a:r>
            <a:r>
              <a:rPr lang="en-US" baseline="0" dirty="0" smtClean="0"/>
              <a:t> the student is ready to submit their item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They need to login to Bronco Scholar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They click on the submissions link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Then they click Start a new Submission at the 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They’ll be presented with a pull down menu, here they select their collection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most cases it will just be the one collection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Here they submit like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Once the student hits submit, we’ll receive an</a:t>
            </a:r>
            <a:r>
              <a:rPr lang="en-US" baseline="0" dirty="0" smtClean="0"/>
              <a:t> e-mail similar to the </a:t>
            </a:r>
            <a:r>
              <a:rPr lang="en-US" baseline="0" dirty="0" err="1" smtClean="0"/>
              <a:t>Dspace</a:t>
            </a:r>
            <a:r>
              <a:rPr lang="en-US" baseline="0" dirty="0" smtClean="0"/>
              <a:t> submission e-mail that states we have a </a:t>
            </a:r>
            <a:r>
              <a:rPr lang="en-US" baseline="0" smtClean="0"/>
              <a:t>new task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Notifications will be delivered to who ever has permission to each step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BroncoScholar</a:t>
            </a:r>
            <a:r>
              <a:rPr lang="en-US" baseline="0" dirty="0" smtClean="0"/>
              <a:t> will receive notifications from every step including the ones where the item is returned back to the task pool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</a:t>
            </a:r>
            <a:r>
              <a:rPr lang="en-US" baseline="0" dirty="0" smtClean="0"/>
              <a:t> are 3 roles we assign users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Submitters - which are usually the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Accept/Reject – This will be our Bronco Scholar login and our Digital Repository Assistant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Accept/Reject/Edit Metadata – Suzanna, myself and our Bronco Scholar login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separate the different logins to prevent an accidental submission.  This sometimes however does happen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Talk about 3rd step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FC71-7FD3-45A5-B541-15CA4017D4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Authentication and Workflow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Scholarworks</a:t>
            </a:r>
            <a:r>
              <a:rPr lang="en-US" dirty="0" smtClean="0"/>
              <a:t> Symposium 2016 CSU San Marcos</a:t>
            </a:r>
          </a:p>
          <a:p>
            <a:r>
              <a:rPr lang="en-US" dirty="0" smtClean="0"/>
              <a:t>Ryan Rush</a:t>
            </a:r>
          </a:p>
          <a:p>
            <a:r>
              <a:rPr lang="en-US" dirty="0" smtClean="0"/>
              <a:t>Institutional Repository Specialist</a:t>
            </a:r>
          </a:p>
          <a:p>
            <a:r>
              <a:rPr lang="en-US" dirty="0" smtClean="0"/>
              <a:t>Cal Poly Pomona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353233" cy="3599316"/>
          </a:xfrm>
        </p:spPr>
        <p:txBody>
          <a:bodyPr/>
          <a:lstStyle/>
          <a:p>
            <a:r>
              <a:rPr lang="en-US" dirty="0" smtClean="0"/>
              <a:t>There are 3 roles we assign users</a:t>
            </a:r>
          </a:p>
          <a:p>
            <a:pPr lvl="1"/>
            <a:r>
              <a:rPr lang="en-US" dirty="0" smtClean="0"/>
              <a:t>Submitters</a:t>
            </a:r>
          </a:p>
          <a:p>
            <a:pPr lvl="1"/>
            <a:r>
              <a:rPr lang="en-US" dirty="0" smtClean="0"/>
              <a:t>Accept/Reject (approver)</a:t>
            </a:r>
          </a:p>
          <a:p>
            <a:pPr lvl="1"/>
            <a:r>
              <a:rPr lang="en-US" dirty="0" smtClean="0"/>
              <a:t>Accept/Reject/Edit Metadata (editor)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77" y="2336873"/>
            <a:ext cx="3509325" cy="42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approval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122338" cy="3599316"/>
          </a:xfrm>
        </p:spPr>
        <p:txBody>
          <a:bodyPr/>
          <a:lstStyle/>
          <a:p>
            <a:r>
              <a:rPr lang="en-US" dirty="0" smtClean="0"/>
              <a:t>Have the students done the basics?</a:t>
            </a:r>
          </a:p>
          <a:p>
            <a:pPr lvl="1"/>
            <a:r>
              <a:rPr lang="en-US" dirty="0" smtClean="0"/>
              <a:t>Attempted ADA tagging</a:t>
            </a:r>
          </a:p>
          <a:p>
            <a:pPr lvl="1"/>
            <a:r>
              <a:rPr lang="en-US" dirty="0" smtClean="0"/>
              <a:t>Proper naming convention</a:t>
            </a:r>
          </a:p>
          <a:p>
            <a:pPr lvl="1"/>
            <a:r>
              <a:rPr lang="en-US" dirty="0" smtClean="0"/>
              <a:t>Properly fill in info</a:t>
            </a:r>
          </a:p>
          <a:p>
            <a:r>
              <a:rPr lang="en-US" dirty="0" smtClean="0"/>
              <a:t>Take Task</a:t>
            </a:r>
          </a:p>
          <a:p>
            <a:r>
              <a:rPr lang="en-US" dirty="0" smtClean="0"/>
              <a:t>Approve or reject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5228355"/>
            <a:ext cx="3361037" cy="12204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4357" y="5632625"/>
            <a:ext cx="650789" cy="362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r="2844" b="2618"/>
          <a:stretch/>
        </p:blipFill>
        <p:spPr>
          <a:xfrm>
            <a:off x="4806077" y="2336873"/>
            <a:ext cx="3179806" cy="380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r="3284"/>
          <a:stretch/>
        </p:blipFill>
        <p:spPr>
          <a:xfrm>
            <a:off x="8419070" y="2336872"/>
            <a:ext cx="3163330" cy="3803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85647" y="5432612"/>
            <a:ext cx="537882" cy="279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approval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188241" cy="3599316"/>
          </a:xfrm>
        </p:spPr>
        <p:txBody>
          <a:bodyPr/>
          <a:lstStyle/>
          <a:p>
            <a:r>
              <a:rPr lang="en-US" dirty="0" smtClean="0"/>
              <a:t>Once the basics are checked the item is pushed to the second step and any additional ADA compliance is completed.</a:t>
            </a:r>
          </a:p>
          <a:p>
            <a:r>
              <a:rPr lang="en-US" dirty="0" smtClean="0"/>
              <a:t>Edit/Add/Delete the basic metadata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3588" b="3929"/>
          <a:stretch/>
        </p:blipFill>
        <p:spPr>
          <a:xfrm>
            <a:off x="6441989" y="2336873"/>
            <a:ext cx="3921211" cy="35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641322" cy="3599316"/>
          </a:xfrm>
        </p:spPr>
        <p:txBody>
          <a:bodyPr/>
          <a:lstStyle/>
          <a:p>
            <a:r>
              <a:rPr lang="en-US" dirty="0" smtClean="0"/>
              <a:t>After the semester/quarter ends, check to see who has been awarded</a:t>
            </a:r>
          </a:p>
          <a:p>
            <a:r>
              <a:rPr lang="en-US" dirty="0" smtClean="0"/>
              <a:t>Anyone who’s been awarded, hit approve</a:t>
            </a:r>
          </a:p>
          <a:p>
            <a:r>
              <a:rPr lang="en-US" dirty="0"/>
              <a:t>Once the item is live, edit any detailed metadata fields</a:t>
            </a:r>
          </a:p>
          <a:p>
            <a:r>
              <a:rPr lang="en-US" dirty="0"/>
              <a:t>E-mail the student their item is </a:t>
            </a:r>
            <a:r>
              <a:rPr lang="en-US" dirty="0" smtClean="0"/>
              <a:t>available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0" y="2336873"/>
            <a:ext cx="6111887" cy="377560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04453" y="2627870"/>
            <a:ext cx="708454" cy="271848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Graduating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262382" cy="3599316"/>
          </a:xfrm>
        </p:spPr>
        <p:txBody>
          <a:bodyPr/>
          <a:lstStyle/>
          <a:p>
            <a:r>
              <a:rPr lang="en-US" dirty="0" smtClean="0"/>
              <a:t>Gather the names of those who have applied to graduate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8"/>
          <a:stretch/>
        </p:blipFill>
        <p:spPr>
          <a:xfrm>
            <a:off x="5618206" y="4336559"/>
            <a:ext cx="5609966" cy="2023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27" y="2213029"/>
            <a:ext cx="5165124" cy="18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320047" cy="3599316"/>
          </a:xfrm>
        </p:spPr>
        <p:txBody>
          <a:bodyPr/>
          <a:lstStyle/>
          <a:p>
            <a:r>
              <a:rPr lang="en-US" dirty="0" smtClean="0"/>
              <a:t>Strip down the info to just the First, Last and e-mail of the student.</a:t>
            </a:r>
          </a:p>
          <a:p>
            <a:r>
              <a:rPr lang="en-US" dirty="0" smtClean="0"/>
              <a:t>Send this list to Aaron so he can add the names into </a:t>
            </a:r>
            <a:r>
              <a:rPr lang="en-US" dirty="0" err="1" smtClean="0"/>
              <a:t>Scholarworks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71" y="2336873"/>
            <a:ext cx="3930916" cy="422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requesting a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443614" cy="3599316"/>
          </a:xfrm>
        </p:spPr>
        <p:txBody>
          <a:bodyPr/>
          <a:lstStyle/>
          <a:p>
            <a:r>
              <a:rPr lang="en-US" dirty="0" smtClean="0"/>
              <a:t>Students then go through the process to request a login</a:t>
            </a:r>
          </a:p>
          <a:p>
            <a:r>
              <a:rPr lang="en-US" dirty="0" smtClean="0"/>
              <a:t>The let us know what degree program they are apart of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35" y="2539036"/>
            <a:ext cx="2740190" cy="3602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55" y="2539036"/>
            <a:ext cx="2638896" cy="359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525993" cy="3599316"/>
          </a:xfrm>
        </p:spPr>
        <p:txBody>
          <a:bodyPr/>
          <a:lstStyle/>
          <a:p>
            <a:r>
              <a:rPr lang="en-US" dirty="0" smtClean="0"/>
              <a:t>We receive an e-mail once the student has requested their login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51" y="2336873"/>
            <a:ext cx="3359183" cy="41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114101" cy="3599316"/>
          </a:xfrm>
        </p:spPr>
        <p:txBody>
          <a:bodyPr/>
          <a:lstStyle/>
          <a:p>
            <a:r>
              <a:rPr lang="en-US" dirty="0" smtClean="0"/>
              <a:t>Find the collection they’ll be submitting to</a:t>
            </a:r>
          </a:p>
          <a:p>
            <a:r>
              <a:rPr lang="en-US" dirty="0" smtClean="0"/>
              <a:t>Click Edit Collection</a:t>
            </a:r>
          </a:p>
          <a:p>
            <a:r>
              <a:rPr lang="en-US" dirty="0" smtClean="0"/>
              <a:t>Go to the Assign Roles tab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05" y="2336873"/>
            <a:ext cx="3325269" cy="400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2" y="4870935"/>
            <a:ext cx="3986711" cy="73974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67144" y="5099125"/>
            <a:ext cx="591670" cy="344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0504" y="3356386"/>
            <a:ext cx="1032734" cy="236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180003" cy="3599316"/>
          </a:xfrm>
        </p:spPr>
        <p:txBody>
          <a:bodyPr/>
          <a:lstStyle/>
          <a:p>
            <a:r>
              <a:rPr lang="en-US" dirty="0" smtClean="0"/>
              <a:t>Click Submitters where it says Collection_????_submit</a:t>
            </a:r>
          </a:p>
          <a:p>
            <a:pPr lvl="1"/>
            <a:r>
              <a:rPr lang="en-US" dirty="0" smtClean="0"/>
              <a:t>Be sure not to click delete</a:t>
            </a:r>
          </a:p>
          <a:p>
            <a:r>
              <a:rPr lang="en-US" dirty="0" smtClean="0"/>
              <a:t>Add the user based off the e-mail you sent to Aaron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04" y="2539217"/>
            <a:ext cx="4240599" cy="31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Submits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449028" cy="3599316"/>
          </a:xfrm>
        </p:spPr>
        <p:txBody>
          <a:bodyPr/>
          <a:lstStyle/>
          <a:p>
            <a:r>
              <a:rPr lang="en-US" dirty="0" smtClean="0"/>
              <a:t>Student clicks on submissions</a:t>
            </a:r>
          </a:p>
          <a:p>
            <a:r>
              <a:rPr lang="en-US" dirty="0" smtClean="0"/>
              <a:t>Then they click Start a new Submission</a:t>
            </a:r>
          </a:p>
          <a:p>
            <a:r>
              <a:rPr lang="en-US" dirty="0" smtClean="0"/>
              <a:t>Student selects their collection</a:t>
            </a:r>
          </a:p>
          <a:p>
            <a:r>
              <a:rPr lang="en-US" dirty="0" smtClean="0"/>
              <a:t>Submits like normal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091" r="11641" b="9496"/>
          <a:stretch/>
        </p:blipFill>
        <p:spPr>
          <a:xfrm>
            <a:off x="5487251" y="2458338"/>
            <a:ext cx="3001384" cy="3356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80" y="2734906"/>
            <a:ext cx="1335502" cy="1468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431" y="3469115"/>
            <a:ext cx="1390813" cy="1513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4203325"/>
            <a:ext cx="141732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4182135" cy="3599316"/>
          </a:xfrm>
        </p:spPr>
        <p:txBody>
          <a:bodyPr/>
          <a:lstStyle/>
          <a:p>
            <a:r>
              <a:rPr lang="en-US" dirty="0" smtClean="0"/>
              <a:t>We receive a notification stating we have a new task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2501754"/>
            <a:ext cx="6239435" cy="34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Custom 4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EACA4F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19167</TotalTime>
  <Words>909</Words>
  <Application>Microsoft Office PowerPoint</Application>
  <PresentationFormat>Widescreen</PresentationFormat>
  <Paragraphs>105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Berlin</vt:lpstr>
      <vt:lpstr>Authentication and Workflow Management</vt:lpstr>
      <vt:lpstr>Who’s Graduating</vt:lpstr>
      <vt:lpstr>PowerPoint Presentation</vt:lpstr>
      <vt:lpstr>Students requesting a login</vt:lpstr>
      <vt:lpstr>PowerPoint Presentation</vt:lpstr>
      <vt:lpstr>Adding a user</vt:lpstr>
      <vt:lpstr>PowerPoint Presentation</vt:lpstr>
      <vt:lpstr>Student Submits</vt:lpstr>
      <vt:lpstr>Notifications</vt:lpstr>
      <vt:lpstr>Assigning Roles</vt:lpstr>
      <vt:lpstr>First approval step</vt:lpstr>
      <vt:lpstr>Second approval step</vt:lpstr>
      <vt:lpstr>Final Approval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R. Rush</dc:creator>
  <cp:lastModifiedBy>Ryan R. Rush</cp:lastModifiedBy>
  <cp:revision>81</cp:revision>
  <dcterms:created xsi:type="dcterms:W3CDTF">2016-06-22T00:30:40Z</dcterms:created>
  <dcterms:modified xsi:type="dcterms:W3CDTF">2016-08-18T00:49:29Z</dcterms:modified>
</cp:coreProperties>
</file>