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Migrating from </a:t>
            </a:r>
            <a:r>
              <a:rPr lang="en-US" dirty="0" err="1" smtClean="0"/>
              <a:t>DigitalCommons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Zach Vowell</a:t>
            </a:r>
          </a:p>
          <a:p>
            <a:r>
              <a:rPr lang="en-US" dirty="0" smtClean="0"/>
              <a:t>Cal Poly, San Luis Obispo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507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Did we Migrate?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“Campus Documents” currently stored in the IR</a:t>
            </a:r>
          </a:p>
          <a:p>
            <a:pPr lvl="1"/>
            <a:r>
              <a:rPr lang="en-US" dirty="0" smtClean="0"/>
              <a:t>Public Affairs press releases and reports</a:t>
            </a:r>
          </a:p>
          <a:p>
            <a:pPr lvl="1"/>
            <a:r>
              <a:rPr lang="en-US" dirty="0" smtClean="0"/>
              <a:t>College/department newsletters and other publications</a:t>
            </a:r>
          </a:p>
          <a:p>
            <a:pPr lvl="1"/>
            <a:r>
              <a:rPr lang="en-US" dirty="0" smtClean="0"/>
              <a:t>Yearbooks</a:t>
            </a:r>
          </a:p>
          <a:p>
            <a:pPr lvl="1"/>
            <a:r>
              <a:rPr lang="en-US" dirty="0" smtClean="0"/>
              <a:t>Course catalogs</a:t>
            </a:r>
          </a:p>
          <a:p>
            <a:pPr lvl="1"/>
            <a:r>
              <a:rPr lang="en-US" dirty="0" smtClean="0"/>
              <a:t>Administrative reports</a:t>
            </a:r>
          </a:p>
          <a:p>
            <a:r>
              <a:rPr lang="en-US" dirty="0" smtClean="0"/>
              <a:t>No scholarship or journal content was migrated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1088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did we Migrate?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“Campus Documents” were in fact University Archives materials</a:t>
            </a:r>
          </a:p>
          <a:p>
            <a:r>
              <a:rPr lang="en-US" dirty="0" smtClean="0"/>
              <a:t>Belong with other scanned University Archives items in Kennedy Library Online Archive (</a:t>
            </a:r>
            <a:r>
              <a:rPr lang="en-US" dirty="0" err="1" smtClean="0"/>
              <a:t>Islandora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879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Exporting from </a:t>
            </a:r>
            <a:r>
              <a:rPr lang="en-US" dirty="0" err="1" smtClean="0"/>
              <a:t>Digitalcommons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“Export”</a:t>
            </a:r>
          </a:p>
          <a:p>
            <a:r>
              <a:rPr lang="en-US" dirty="0" smtClean="0"/>
              <a:t>Retrieved digital objects from quarterly back-up</a:t>
            </a:r>
          </a:p>
          <a:p>
            <a:pPr lvl="1"/>
            <a:r>
              <a:rPr lang="en-US" dirty="0" smtClean="0"/>
              <a:t>No real export available for objects</a:t>
            </a:r>
          </a:p>
        </p:txBody>
      </p:sp>
    </p:spTree>
    <p:extLst>
      <p:ext uri="{BB962C8B-B14F-4D97-AF65-F5344CB8AC3E}">
        <p14:creationId xmlns:p14="http://schemas.microsoft.com/office/powerpoint/2010/main" val="1869947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Exporting from </a:t>
            </a:r>
            <a:r>
              <a:rPr lang="en-US" dirty="0" err="1" smtClean="0"/>
              <a:t>Digitalcommons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Retrieved metadata from OAI-PMH requests</a:t>
            </a:r>
          </a:p>
          <a:p>
            <a:pPr lvl="1"/>
            <a:r>
              <a:rPr lang="en-US" dirty="0"/>
              <a:t>Metadata also available via quarterly backups (non-standard XML) and via </a:t>
            </a:r>
            <a:r>
              <a:rPr lang="en-US" dirty="0" err="1"/>
              <a:t>DigitalCommons</a:t>
            </a:r>
            <a:r>
              <a:rPr lang="en-US" dirty="0"/>
              <a:t> UI (non-standard spreadsheet</a:t>
            </a:r>
            <a:r>
              <a:rPr lang="en-US" dirty="0" smtClean="0"/>
              <a:t>)</a:t>
            </a:r>
          </a:p>
          <a:p>
            <a:r>
              <a:rPr lang="en-US" dirty="0" smtClean="0"/>
              <a:t>Metadata retrieved one series at a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668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 Used during 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MarcEdit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crosswalk from OAI-DC to MARCXML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LOC </a:t>
            </a:r>
            <a:r>
              <a:rPr lang="en-US" dirty="0" err="1" smtClean="0">
                <a:sym typeface="Wingdings" panose="05000000000000000000" pitchFamily="2" charset="2"/>
              </a:rPr>
              <a:t>xslt</a:t>
            </a:r>
            <a:r>
              <a:rPr lang="en-US" dirty="0" smtClean="0">
                <a:sym typeface="Wingdings" panose="05000000000000000000" pitchFamily="2" charset="2"/>
              </a:rPr>
              <a:t>  </a:t>
            </a:r>
            <a:r>
              <a:rPr lang="en-US" dirty="0" err="1" smtClean="0">
                <a:sym typeface="Wingdings" panose="05000000000000000000" pitchFamily="2" charset="2"/>
              </a:rPr>
              <a:t>crwosswalk</a:t>
            </a:r>
            <a:r>
              <a:rPr lang="en-US" dirty="0" smtClean="0">
                <a:sym typeface="Wingdings" panose="05000000000000000000" pitchFamily="2" charset="2"/>
              </a:rPr>
              <a:t> from MARCXML to MODS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Oxygen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To perform the XSLT transforms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Java regular expression find/replace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XSLT created by </a:t>
            </a:r>
            <a:r>
              <a:rPr lang="en-US" dirty="0" err="1" smtClean="0">
                <a:sym typeface="Wingdings" panose="05000000000000000000" pitchFamily="2" charset="2"/>
              </a:rPr>
              <a:t>Islandora</a:t>
            </a:r>
            <a:r>
              <a:rPr lang="en-US" dirty="0" smtClean="0">
                <a:sym typeface="Wingdings" panose="05000000000000000000" pitchFamily="2" charset="2"/>
              </a:rPr>
              <a:t> user (Peter McDonald)  split bulk XML files into individual XML files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Bulk </a:t>
            </a:r>
            <a:r>
              <a:rPr lang="en-US" dirty="0" err="1" smtClean="0">
                <a:sym typeface="Wingdings" panose="05000000000000000000" pitchFamily="2" charset="2"/>
              </a:rPr>
              <a:t>Filenaming</a:t>
            </a:r>
            <a:r>
              <a:rPr lang="en-US" dirty="0" smtClean="0">
                <a:sym typeface="Wingdings" panose="05000000000000000000" pitchFamily="2" charset="2"/>
              </a:rPr>
              <a:t> Utility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Bash script for renaming files based on a 2-column spreadsheet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734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estimates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8,258 records / 47 series / 1 person</a:t>
            </a:r>
          </a:p>
          <a:p>
            <a:r>
              <a:rPr lang="en-US" dirty="0" smtClean="0"/>
              <a:t>6 hours to retrieve OAI-DC metadata</a:t>
            </a:r>
          </a:p>
          <a:p>
            <a:r>
              <a:rPr lang="en-US" dirty="0" smtClean="0"/>
              <a:t>4 hours to round up digital objects</a:t>
            </a:r>
          </a:p>
          <a:p>
            <a:pPr lvl="1"/>
            <a:r>
              <a:rPr lang="en-US" dirty="0" smtClean="0"/>
              <a:t>Extract quarterly backup from zip file</a:t>
            </a:r>
          </a:p>
          <a:p>
            <a:pPr lvl="1"/>
            <a:r>
              <a:rPr lang="en-US" dirty="0" smtClean="0"/>
              <a:t>Rename/copy files to a central file directory</a:t>
            </a:r>
          </a:p>
          <a:p>
            <a:pPr lvl="1"/>
            <a:r>
              <a:rPr lang="en-US" dirty="0" smtClean="0"/>
              <a:t>Match XML metadata to digital objects (usually PDF)</a:t>
            </a:r>
          </a:p>
          <a:p>
            <a:r>
              <a:rPr lang="en-US" dirty="0" smtClean="0"/>
              <a:t>50 hours (at least!) converting DC to MODS and normalizing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16592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47</TotalTime>
  <Words>249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Gill Sans MT</vt:lpstr>
      <vt:lpstr>Wingdings</vt:lpstr>
      <vt:lpstr>Wingdings 2</vt:lpstr>
      <vt:lpstr>Dividend</vt:lpstr>
      <vt:lpstr>Migrating from DigitalCommons</vt:lpstr>
      <vt:lpstr>What Did we Migrate?</vt:lpstr>
      <vt:lpstr>Why did we Migrate?</vt:lpstr>
      <vt:lpstr>Exporting from Digitalcommons</vt:lpstr>
      <vt:lpstr>Exporting from Digitalcommons</vt:lpstr>
      <vt:lpstr>Tools Used during Migration</vt:lpstr>
      <vt:lpstr>Time estimates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Migrating from DigitalCommons</dc:title>
  <dc:creator>Zach Vowell</dc:creator>
  <cp:lastModifiedBy>Zach Vowell</cp:lastModifiedBy>
  <cp:revision>7</cp:revision>
  <dcterms:created xsi:type="dcterms:W3CDTF">2016-08-16T23:03:05Z</dcterms:created>
  <dcterms:modified xsi:type="dcterms:W3CDTF">2016-08-16T23:50:35Z</dcterms:modified>
</cp:coreProperties>
</file>