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6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5898-DDC0-4EA1-80E8-1666B62C78F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CA03-CE85-4D3E-A290-3EE37CEB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0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Printing in Alma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Spine </a:t>
            </a:r>
            <a:r>
              <a:rPr lang="en-US" dirty="0" smtClean="0"/>
              <a:t>Labels &amp;</a:t>
            </a:r>
            <a:endParaRPr lang="en-US" dirty="0" smtClean="0"/>
          </a:p>
          <a:p>
            <a:r>
              <a:rPr lang="en-US" dirty="0" smtClean="0"/>
              <a:t>General 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jeffries\Pictures\2016-03-18_10-01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6515100" cy="45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990600" y="3133493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IMAP4 protocol.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2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jeffries\Pictures\2016-03-18_10-03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5467351" cy="46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 connection needed to be checked. Also, campus had to enable the account to be accessed by a third-party application.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066800" y="3352800"/>
            <a:ext cx="16002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219200" y="51054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four printers </a:t>
            </a:r>
            <a:r>
              <a:rPr lang="en-US" dirty="0" smtClean="0"/>
              <a:t>tested we </a:t>
            </a:r>
            <a:r>
              <a:rPr lang="en-US" dirty="0" smtClean="0"/>
              <a:t>set up a staggered delay interval of 10 seconds between each </a:t>
            </a:r>
            <a:r>
              <a:rPr lang="en-US" dirty="0" smtClean="0"/>
              <a:t>email account check( </a:t>
            </a:r>
            <a:r>
              <a:rPr lang="en-US" dirty="0" smtClean="0"/>
              <a:t>25, 35, 45, 55 sec) .</a:t>
            </a:r>
            <a:endParaRPr lang="en-US" dirty="0"/>
          </a:p>
        </p:txBody>
      </p:sp>
      <p:pic>
        <p:nvPicPr>
          <p:cNvPr id="8194" name="Picture 2" descr="C:\Users\mjeffries\Pictures\2016-03-15_11-16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57454"/>
            <a:ext cx="4859338" cy="47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799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last step </a:t>
            </a:r>
            <a:r>
              <a:rPr lang="en-US" dirty="0" smtClean="0"/>
              <a:t>allows </a:t>
            </a:r>
            <a:r>
              <a:rPr lang="en-US" dirty="0" smtClean="0"/>
              <a:t>you to specify what pat of the message to print. We set up two “Actions” </a:t>
            </a:r>
            <a:r>
              <a:rPr lang="en-US" dirty="0" smtClean="0"/>
              <a:t>for </a:t>
            </a:r>
            <a:r>
              <a:rPr lang="en-US" dirty="0"/>
              <a:t>printing </a:t>
            </a:r>
            <a:r>
              <a:rPr lang="en-US" dirty="0" smtClean="0"/>
              <a:t>the </a:t>
            </a:r>
            <a:r>
              <a:rPr lang="en-US" dirty="0"/>
              <a:t>body of the email and </a:t>
            </a:r>
            <a:r>
              <a:rPr lang="en-US" dirty="0" smtClean="0"/>
              <a:t>its associated attachments. A third action was added to move the mail message to the trash folder.</a:t>
            </a:r>
            <a:endParaRPr lang="en-US" dirty="0"/>
          </a:p>
        </p:txBody>
      </p:sp>
      <p:pic>
        <p:nvPicPr>
          <p:cNvPr id="1028" name="Picture 4" descr="C:\Users\mjeffries\Pictures\2016-03-18_9-44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799"/>
            <a:ext cx="73914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drawback that has been brought up by our Access Services System Coordinator is that </a:t>
            </a:r>
            <a:r>
              <a:rPr lang="en-US" dirty="0" err="1" smtClean="0"/>
              <a:t>Namtuk</a:t>
            </a:r>
            <a:r>
              <a:rPr lang="en-US" dirty="0" smtClean="0"/>
              <a:t> will delay print jobs--up to 5-10 minutes in some cases even when the delay interval for checking is set below 1 minute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So, testing with shorter intervals is being considered 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096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Spine Label Printing with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SpinOMatic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v7.0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3rd party software from Boston College.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first things you want to do after installation is make sure you can connect to Alma to retrieve your records—Setting up Alma Access tab.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requires the generation of an API key since the preferred method for retrieving the needed information is through Restful API.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jeffries\Pictures\2016-03-15_11-49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5500688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676400" y="5943600"/>
            <a:ext cx="1524000" cy="76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95400" y="5410200"/>
            <a:ext cx="1295400" cy="76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5105400" y="3124200"/>
            <a:ext cx="152400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effries\Pictures\2016-03-15_11-55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7234"/>
            <a:ext cx="640935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6858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 of the box the software worked well with just a few changes to the label height and width.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typeface we chose Century Gothic since it resembled the type used on labels received by our vendors.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590800" y="4065897"/>
            <a:ext cx="762000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6200000">
            <a:off x="2836950" y="3246040"/>
            <a:ext cx="194777" cy="71309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036634" y="2198649"/>
            <a:ext cx="152400" cy="762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4066170">
            <a:off x="2555578" y="2656457"/>
            <a:ext cx="209231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Printing can be accomplished in batch for each cataloger or one label at a time.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tested batch printing with pocket labels and a custom setting to limit the number of printed lines on the pocket label.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jeffries\Pictures\2016-03-15_11-56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47504"/>
            <a:ext cx="7010400" cy="41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7467600" y="4724400"/>
            <a:ext cx="11430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962400" y="2209800"/>
            <a:ext cx="152400" cy="533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0224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Note:Using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dot-matrix printers was problematic.(Labels kept advancing 3 at a time after one successful print). So, we switched to laser labels, by the sheet. Much easier to deal with.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:\Users\mjeffries\Pictures\2016-03-15_11-58-06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3585"/>
            <a:ext cx="7465741" cy="27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printing in Alma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219200"/>
            <a:ext cx="7315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Since Alma out doesn’t print directly to a local or network printer the output needs to be directed in an email format.</a:t>
            </a:r>
          </a:p>
          <a:p>
            <a:endParaRPr lang="en-US" dirty="0" smtClean="0"/>
          </a:p>
          <a:p>
            <a:r>
              <a:rPr lang="en-US" dirty="0" smtClean="0"/>
              <a:t>SJSU requested the creation of service mail accounts from campus communications for the following departments:</a:t>
            </a:r>
          </a:p>
          <a:p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Services &amp; Resource Sharing – </a:t>
            </a:r>
            <a:r>
              <a:rPr lang="en-US" dirty="0" err="1" smtClean="0"/>
              <a:t>Fullfillment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Acquisitions – 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Cataloging – Resource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Systems –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4018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59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email addresses were added to  the Alma Configuration form to later populate the “Allowed Emails” Mapping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543800" cy="27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used the </a:t>
            </a:r>
            <a:r>
              <a:rPr lang="en-US" dirty="0" err="1" smtClean="0"/>
              <a:t>Namtuk</a:t>
            </a:r>
            <a:r>
              <a:rPr lang="en-US" dirty="0" smtClean="0"/>
              <a:t> solution found in the Ex </a:t>
            </a:r>
            <a:r>
              <a:rPr lang="en-US" dirty="0" err="1" smtClean="0"/>
              <a:t>Libris</a:t>
            </a:r>
            <a:r>
              <a:rPr lang="en-US" dirty="0" smtClean="0"/>
              <a:t> Documentation, Automatic Email Manager v6</a:t>
            </a:r>
            <a:endParaRPr lang="en-US" dirty="0"/>
          </a:p>
        </p:txBody>
      </p:sp>
      <p:pic>
        <p:nvPicPr>
          <p:cNvPr id="6146" name="Picture 2" descr="C:\Users\mjeffries\Pictures\2016-03-15_11-07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5791200" cy="43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software </a:t>
            </a:r>
            <a:r>
              <a:rPr lang="en-US" dirty="0" smtClean="0"/>
              <a:t>takes </a:t>
            </a:r>
            <a:r>
              <a:rPr lang="en-US" dirty="0" smtClean="0"/>
              <a:t>you through the typical setup </a:t>
            </a:r>
            <a:r>
              <a:rPr lang="en-US" dirty="0" smtClean="0"/>
              <a:t>wizard– 5steps. </a:t>
            </a:r>
            <a:r>
              <a:rPr lang="en-US" dirty="0" smtClean="0"/>
              <a:t>Steps 1 through 3 for identification and authentication settings.</a:t>
            </a:r>
            <a:endParaRPr lang="en-US" dirty="0"/>
          </a:p>
        </p:txBody>
      </p:sp>
      <p:pic>
        <p:nvPicPr>
          <p:cNvPr id="2050" name="Picture 2" descr="C:\Users\mjeffries\Pictures\2016-03-18_10-01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0513"/>
            <a:ext cx="650557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464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Printing in Alma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MLK Staff</dc:creator>
  <cp:lastModifiedBy>MLK Staff</cp:lastModifiedBy>
  <cp:revision>26</cp:revision>
  <dcterms:created xsi:type="dcterms:W3CDTF">2016-03-17T15:44:58Z</dcterms:created>
  <dcterms:modified xsi:type="dcterms:W3CDTF">2016-03-18T17:38:55Z</dcterms:modified>
</cp:coreProperties>
</file>