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2"/>
  </p:sldMasterIdLst>
  <p:notesMasterIdLst>
    <p:notesMasterId r:id="rId21"/>
  </p:notesMasterIdLst>
  <p:handoutMasterIdLst>
    <p:handoutMasterId r:id="rId22"/>
  </p:handoutMasterIdLst>
  <p:sldIdLst>
    <p:sldId id="262" r:id="rId3"/>
    <p:sldId id="258" r:id="rId4"/>
    <p:sldId id="265" r:id="rId5"/>
    <p:sldId id="264" r:id="rId6"/>
    <p:sldId id="263" r:id="rId7"/>
    <p:sldId id="266" r:id="rId8"/>
    <p:sldId id="267" r:id="rId9"/>
    <p:sldId id="268" r:id="rId10"/>
    <p:sldId id="269" r:id="rId11"/>
    <p:sldId id="270" r:id="rId12"/>
    <p:sldId id="272" r:id="rId13"/>
    <p:sldId id="271" r:id="rId14"/>
    <p:sldId id="273" r:id="rId15"/>
    <p:sldId id="274" r:id="rId16"/>
    <p:sldId id="275" r:id="rId17"/>
    <p:sldId id="276" r:id="rId18"/>
    <p:sldId id="277" r:id="rId19"/>
    <p:sldId id="278" r:id="rId20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321">
          <p15:clr>
            <a:srgbClr val="A4A3A4"/>
          </p15:clr>
        </p15:guide>
        <p15:guide id="5" pos="3839">
          <p15:clr>
            <a:srgbClr val="A4A3A4"/>
          </p15:clr>
        </p15:guide>
        <p15:guide id="6" pos="1007">
          <p15:clr>
            <a:srgbClr val="A4A3A4"/>
          </p15:clr>
        </p15:guide>
        <p15:guide id="7" pos="717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howGuides="1">
      <p:cViewPr varScale="1">
        <p:scale>
          <a:sx n="83" d="100"/>
          <a:sy n="83" d="100"/>
        </p:scale>
        <p:origin x="-86" y="-120"/>
      </p:cViewPr>
      <p:guideLst>
        <p:guide orient="horz" pos="2160"/>
        <p:guide orient="horz" pos="1008"/>
        <p:guide orient="horz" pos="3888"/>
        <p:guide orient="horz" pos="321"/>
        <p:guide pos="3839"/>
        <p:guide pos="1007"/>
        <p:guide pos="7173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326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9FF566-2D81-4389-8EE1-6D03C754901D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A5ACDA-D120-410E-A4CF-C5B214CA0B9E}" type="asst">
      <dgm:prSet phldrT="[Text]" custT="1"/>
      <dgm:spPr/>
      <dgm:t>
        <a:bodyPr/>
        <a:lstStyle/>
        <a:p>
          <a:pPr algn="ctr"/>
          <a:r>
            <a:rPr lang="en-US" sz="2800" dirty="0" smtClean="0"/>
            <a:t>Network Zone = CSU </a:t>
          </a:r>
        </a:p>
        <a:p>
          <a:pPr algn="l"/>
          <a:r>
            <a:rPr lang="en-US" sz="2000" dirty="0" smtClean="0"/>
            <a:t>Shared Bib Records</a:t>
          </a:r>
        </a:p>
        <a:p>
          <a:pPr algn="l"/>
          <a:r>
            <a:rPr lang="en-US" sz="2000" dirty="0" smtClean="0"/>
            <a:t>Shared E-resources</a:t>
          </a:r>
        </a:p>
        <a:p>
          <a:pPr algn="ctr"/>
          <a:endParaRPr lang="en-US" sz="2100" dirty="0"/>
        </a:p>
      </dgm:t>
    </dgm:pt>
    <dgm:pt modelId="{D854999F-CDCF-4568-9C04-B72EDC1701FA}" type="parTrans" cxnId="{51951A59-26CF-4810-BF0E-661879B9F14D}">
      <dgm:prSet/>
      <dgm:spPr/>
      <dgm:t>
        <a:bodyPr/>
        <a:lstStyle/>
        <a:p>
          <a:endParaRPr lang="en-US"/>
        </a:p>
      </dgm:t>
    </dgm:pt>
    <dgm:pt modelId="{6B1A498C-F6F8-4298-A5E2-95D36F52F01A}" type="sibTrans" cxnId="{51951A59-26CF-4810-BF0E-661879B9F14D}">
      <dgm:prSet/>
      <dgm:spPr/>
      <dgm:t>
        <a:bodyPr/>
        <a:lstStyle/>
        <a:p>
          <a:endParaRPr lang="en-US"/>
        </a:p>
      </dgm:t>
    </dgm:pt>
    <dgm:pt modelId="{5A08BDCA-4BBD-48F7-90A4-447E01254FAE}">
      <dgm:prSet phldrT="[Text]" custT="1"/>
      <dgm:spPr/>
      <dgm:t>
        <a:bodyPr/>
        <a:lstStyle/>
        <a:p>
          <a:pPr algn="ctr">
            <a:spcBef>
              <a:spcPts val="600"/>
            </a:spcBef>
          </a:pPr>
          <a:r>
            <a:rPr lang="en-US" sz="2000" dirty="0" smtClean="0"/>
            <a:t>Institution Zones – Each Campus</a:t>
          </a:r>
        </a:p>
        <a:p>
          <a:pPr algn="l">
            <a:spcBef>
              <a:spcPct val="0"/>
            </a:spcBef>
          </a:pPr>
          <a:r>
            <a:rPr lang="en-US" sz="1600" dirty="0" smtClean="0"/>
            <a:t>Local Patrons</a:t>
          </a:r>
        </a:p>
        <a:p>
          <a:pPr algn="l">
            <a:spcBef>
              <a:spcPct val="0"/>
            </a:spcBef>
          </a:pPr>
          <a:r>
            <a:rPr lang="en-US" sz="1600" dirty="0" smtClean="0"/>
            <a:t>Acquisitions Funds</a:t>
          </a:r>
        </a:p>
        <a:p>
          <a:pPr algn="l">
            <a:spcBef>
              <a:spcPct val="0"/>
            </a:spcBef>
          </a:pPr>
          <a:r>
            <a:rPr lang="en-US" sz="1600" dirty="0" smtClean="0"/>
            <a:t>Local Configurations</a:t>
          </a:r>
        </a:p>
        <a:p>
          <a:pPr algn="l">
            <a:spcBef>
              <a:spcPct val="0"/>
            </a:spcBef>
          </a:pPr>
          <a:r>
            <a:rPr lang="en-US" sz="1600" dirty="0" smtClean="0"/>
            <a:t>Primo Interface</a:t>
          </a:r>
        </a:p>
        <a:p>
          <a:pPr algn="l">
            <a:spcBef>
              <a:spcPct val="0"/>
            </a:spcBef>
          </a:pPr>
          <a:endParaRPr lang="en-US" sz="1000" dirty="0" smtClean="0"/>
        </a:p>
        <a:p>
          <a:pPr algn="l">
            <a:spcBef>
              <a:spcPct val="0"/>
            </a:spcBef>
          </a:pPr>
          <a:endParaRPr lang="en-US" sz="1000" dirty="0"/>
        </a:p>
      </dgm:t>
    </dgm:pt>
    <dgm:pt modelId="{1456D1CE-234B-4536-9DBC-E4D0E5AEF331}" type="parTrans" cxnId="{D4F9C073-B5A1-413A-8FB6-10333E18661B}">
      <dgm:prSet/>
      <dgm:spPr/>
      <dgm:t>
        <a:bodyPr/>
        <a:lstStyle/>
        <a:p>
          <a:endParaRPr lang="en-US"/>
        </a:p>
      </dgm:t>
    </dgm:pt>
    <dgm:pt modelId="{2FF4E00B-2917-401C-9C55-05C6DEB34DE0}" type="sibTrans" cxnId="{D4F9C073-B5A1-413A-8FB6-10333E18661B}">
      <dgm:prSet/>
      <dgm:spPr/>
      <dgm:t>
        <a:bodyPr/>
        <a:lstStyle/>
        <a:p>
          <a:endParaRPr lang="en-US"/>
        </a:p>
      </dgm:t>
    </dgm:pt>
    <dgm:pt modelId="{DD8A4ED9-DA77-418A-B7D8-AF4A8CFD27E2}">
      <dgm:prSet phldrT="[Text]" custT="1"/>
      <dgm:spPr/>
      <dgm:t>
        <a:bodyPr/>
        <a:lstStyle/>
        <a:p>
          <a:r>
            <a:rPr lang="en-US" sz="2000" dirty="0" smtClean="0"/>
            <a:t>Institution Zone</a:t>
          </a:r>
          <a:endParaRPr lang="en-US" sz="2000" dirty="0"/>
        </a:p>
      </dgm:t>
    </dgm:pt>
    <dgm:pt modelId="{AE319EDF-5324-4E34-A4A5-C2D97C08F067}" type="parTrans" cxnId="{3F452A00-A0A9-4254-939C-9FC68C0A93A3}">
      <dgm:prSet/>
      <dgm:spPr/>
      <dgm:t>
        <a:bodyPr/>
        <a:lstStyle/>
        <a:p>
          <a:endParaRPr lang="en-US"/>
        </a:p>
      </dgm:t>
    </dgm:pt>
    <dgm:pt modelId="{9ED5F84C-69BE-49FD-8500-42B8195C3750}" type="sibTrans" cxnId="{3F452A00-A0A9-4254-939C-9FC68C0A93A3}">
      <dgm:prSet/>
      <dgm:spPr/>
      <dgm:t>
        <a:bodyPr/>
        <a:lstStyle/>
        <a:p>
          <a:endParaRPr lang="en-US"/>
        </a:p>
      </dgm:t>
    </dgm:pt>
    <dgm:pt modelId="{BAE8277B-055F-4FED-ADF5-54583DBE6E3D}">
      <dgm:prSet phldrT="[Text]"/>
      <dgm:spPr/>
      <dgm:t>
        <a:bodyPr/>
        <a:lstStyle/>
        <a:p>
          <a:r>
            <a:rPr lang="en-US" dirty="0" smtClean="0"/>
            <a:t>Community Zone </a:t>
          </a:r>
        </a:p>
        <a:p>
          <a:r>
            <a:rPr lang="en-US" dirty="0" smtClean="0"/>
            <a:t>All Alma Libraries</a:t>
          </a:r>
          <a:endParaRPr lang="en-US" dirty="0"/>
        </a:p>
      </dgm:t>
    </dgm:pt>
    <dgm:pt modelId="{1E6AA16E-6FA7-4867-85BB-308350C7A7AE}" type="parTrans" cxnId="{999EE68A-3761-45C7-BF24-12FCF519866E}">
      <dgm:prSet/>
      <dgm:spPr/>
      <dgm:t>
        <a:bodyPr/>
        <a:lstStyle/>
        <a:p>
          <a:endParaRPr lang="en-US"/>
        </a:p>
      </dgm:t>
    </dgm:pt>
    <dgm:pt modelId="{D820F07E-1996-4C2A-BE5A-A9785AFA8BFD}" type="sibTrans" cxnId="{999EE68A-3761-45C7-BF24-12FCF519866E}">
      <dgm:prSet/>
      <dgm:spPr/>
      <dgm:t>
        <a:bodyPr/>
        <a:lstStyle/>
        <a:p>
          <a:endParaRPr lang="en-US"/>
        </a:p>
      </dgm:t>
    </dgm:pt>
    <dgm:pt modelId="{6C63CF64-C77B-4E56-9CC5-986E78808A7E}">
      <dgm:prSet phldrT="[Text]" custT="1"/>
      <dgm:spPr/>
      <dgm:t>
        <a:bodyPr/>
        <a:lstStyle/>
        <a:p>
          <a:r>
            <a:rPr lang="en-US" sz="2000" dirty="0" smtClean="0"/>
            <a:t>Institution Zone</a:t>
          </a:r>
          <a:endParaRPr lang="en-US" sz="2000" dirty="0"/>
        </a:p>
      </dgm:t>
    </dgm:pt>
    <dgm:pt modelId="{BA34485D-7AE6-4D91-B4EB-2D829D522E5B}" type="parTrans" cxnId="{10C7DB79-905C-4E7D-AA3C-63D8986C1230}">
      <dgm:prSet/>
      <dgm:spPr/>
      <dgm:t>
        <a:bodyPr/>
        <a:lstStyle/>
        <a:p>
          <a:endParaRPr lang="en-US"/>
        </a:p>
      </dgm:t>
    </dgm:pt>
    <dgm:pt modelId="{EDC748F1-A3CA-432E-9EDF-EDF1259BD4E2}" type="sibTrans" cxnId="{10C7DB79-905C-4E7D-AA3C-63D8986C1230}">
      <dgm:prSet/>
      <dgm:spPr/>
      <dgm:t>
        <a:bodyPr/>
        <a:lstStyle/>
        <a:p>
          <a:endParaRPr lang="en-US"/>
        </a:p>
      </dgm:t>
    </dgm:pt>
    <dgm:pt modelId="{758BF000-7788-44DA-9F78-C00CD381FC64}" type="pres">
      <dgm:prSet presAssocID="{859FF566-2D81-4389-8EE1-6D03C754901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8E9B9415-BC6D-4381-903D-DDA4EB0E1F56}" type="pres">
      <dgm:prSet presAssocID="{BAA5ACDA-D120-410E-A4CF-C5B214CA0B9E}" presName="hierRoot1" presStyleCnt="0">
        <dgm:presLayoutVars>
          <dgm:hierBranch val="init"/>
        </dgm:presLayoutVars>
      </dgm:prSet>
      <dgm:spPr/>
    </dgm:pt>
    <dgm:pt modelId="{68A4D678-5AD8-491E-8D41-5C8C7A1AC31C}" type="pres">
      <dgm:prSet presAssocID="{BAA5ACDA-D120-410E-A4CF-C5B214CA0B9E}" presName="rootComposite1" presStyleCnt="0"/>
      <dgm:spPr/>
    </dgm:pt>
    <dgm:pt modelId="{1A199B95-A909-4851-95BD-2E5DD504BB9A}" type="pres">
      <dgm:prSet presAssocID="{BAA5ACDA-D120-410E-A4CF-C5B214CA0B9E}" presName="rootText1" presStyleLbl="node0" presStyleIdx="0" presStyleCnt="2" custScaleX="161067" custScaleY="117100" custLinFactNeighborX="1575" custLinFactNeighborY="2092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A638EF5-6E3C-4411-992A-44CCE82B609A}" type="pres">
      <dgm:prSet presAssocID="{BAA5ACDA-D120-410E-A4CF-C5B214CA0B9E}" presName="rootConnector1" presStyleLbl="asst0" presStyleIdx="0" presStyleCnt="0"/>
      <dgm:spPr/>
      <dgm:t>
        <a:bodyPr/>
        <a:lstStyle/>
        <a:p>
          <a:endParaRPr lang="en-US"/>
        </a:p>
      </dgm:t>
    </dgm:pt>
    <dgm:pt modelId="{B5FCBD5B-869A-473C-810C-51EC7694B012}" type="pres">
      <dgm:prSet presAssocID="{BAA5ACDA-D120-410E-A4CF-C5B214CA0B9E}" presName="hierChild2" presStyleCnt="0"/>
      <dgm:spPr/>
    </dgm:pt>
    <dgm:pt modelId="{24EDDF18-FD11-4D13-AF75-5F6F606633C8}" type="pres">
      <dgm:prSet presAssocID="{1456D1CE-234B-4536-9DBC-E4D0E5AEF331}" presName="Name37" presStyleLbl="parChTrans1D2" presStyleIdx="0" presStyleCnt="3"/>
      <dgm:spPr/>
      <dgm:t>
        <a:bodyPr/>
        <a:lstStyle/>
        <a:p>
          <a:endParaRPr lang="en-US"/>
        </a:p>
      </dgm:t>
    </dgm:pt>
    <dgm:pt modelId="{042FC0E2-1926-4E58-9B0D-1F256074481C}" type="pres">
      <dgm:prSet presAssocID="{5A08BDCA-4BBD-48F7-90A4-447E01254FAE}" presName="hierRoot2" presStyleCnt="0">
        <dgm:presLayoutVars>
          <dgm:hierBranch val="init"/>
        </dgm:presLayoutVars>
      </dgm:prSet>
      <dgm:spPr/>
    </dgm:pt>
    <dgm:pt modelId="{6E7D641E-C39F-4A25-9906-CA3E0D711E89}" type="pres">
      <dgm:prSet presAssocID="{5A08BDCA-4BBD-48F7-90A4-447E01254FAE}" presName="rootComposite" presStyleCnt="0"/>
      <dgm:spPr/>
    </dgm:pt>
    <dgm:pt modelId="{AB1C16DB-8E28-4D39-8AC3-C39F154BE669}" type="pres">
      <dgm:prSet presAssocID="{5A08BDCA-4BBD-48F7-90A4-447E01254FAE}" presName="rootText" presStyleLbl="node2" presStyleIdx="0" presStyleCnt="3" custScaleX="153812" custScaleY="140936" custLinFactX="18948" custLinFactNeighborX="100000" custLinFactNeighborY="2620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5D37020-2C62-40F7-A44B-979F470D9FB7}" type="pres">
      <dgm:prSet presAssocID="{5A08BDCA-4BBD-48F7-90A4-447E01254FAE}" presName="rootConnector" presStyleLbl="node2" presStyleIdx="0" presStyleCnt="3"/>
      <dgm:spPr/>
      <dgm:t>
        <a:bodyPr/>
        <a:lstStyle/>
        <a:p>
          <a:endParaRPr lang="en-US"/>
        </a:p>
      </dgm:t>
    </dgm:pt>
    <dgm:pt modelId="{ADB59C59-0ABF-4C44-9F6A-75481170E249}" type="pres">
      <dgm:prSet presAssocID="{5A08BDCA-4BBD-48F7-90A4-447E01254FAE}" presName="hierChild4" presStyleCnt="0"/>
      <dgm:spPr/>
    </dgm:pt>
    <dgm:pt modelId="{EB63D07A-346D-4EA5-930B-77FEEC47BE67}" type="pres">
      <dgm:prSet presAssocID="{5A08BDCA-4BBD-48F7-90A4-447E01254FAE}" presName="hierChild5" presStyleCnt="0"/>
      <dgm:spPr/>
    </dgm:pt>
    <dgm:pt modelId="{3392C8FF-6E23-48B7-9F66-B74FD6A40243}" type="pres">
      <dgm:prSet presAssocID="{BA34485D-7AE6-4D91-B4EB-2D829D522E5B}" presName="Name37" presStyleLbl="parChTrans1D2" presStyleIdx="1" presStyleCnt="3"/>
      <dgm:spPr/>
      <dgm:t>
        <a:bodyPr/>
        <a:lstStyle/>
        <a:p>
          <a:endParaRPr lang="en-US"/>
        </a:p>
      </dgm:t>
    </dgm:pt>
    <dgm:pt modelId="{297FC020-093D-4241-80DB-EFAC3426910F}" type="pres">
      <dgm:prSet presAssocID="{6C63CF64-C77B-4E56-9CC5-986E78808A7E}" presName="hierRoot2" presStyleCnt="0">
        <dgm:presLayoutVars>
          <dgm:hierBranch val="init"/>
        </dgm:presLayoutVars>
      </dgm:prSet>
      <dgm:spPr/>
    </dgm:pt>
    <dgm:pt modelId="{3A3ED52C-650D-4DF9-BA70-3B0FB93ECD6E}" type="pres">
      <dgm:prSet presAssocID="{6C63CF64-C77B-4E56-9CC5-986E78808A7E}" presName="rootComposite" presStyleCnt="0"/>
      <dgm:spPr/>
    </dgm:pt>
    <dgm:pt modelId="{39F7F126-CDD1-4C40-8C07-F3657F5FC7FF}" type="pres">
      <dgm:prSet presAssocID="{6C63CF64-C77B-4E56-9CC5-986E78808A7E}" presName="rootText" presStyleLbl="node2" presStyleIdx="1" presStyleCnt="3" custLinFactX="-72063" custLinFactNeighborX="-100000" custLinFactNeighborY="2620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B680B0B-786F-426A-A4DA-2B517F7E8AAB}" type="pres">
      <dgm:prSet presAssocID="{6C63CF64-C77B-4E56-9CC5-986E78808A7E}" presName="rootConnector" presStyleLbl="node2" presStyleIdx="1" presStyleCnt="3"/>
      <dgm:spPr/>
      <dgm:t>
        <a:bodyPr/>
        <a:lstStyle/>
        <a:p>
          <a:endParaRPr lang="en-US"/>
        </a:p>
      </dgm:t>
    </dgm:pt>
    <dgm:pt modelId="{D933B19D-4CF8-4465-83BD-47640D7CC312}" type="pres">
      <dgm:prSet presAssocID="{6C63CF64-C77B-4E56-9CC5-986E78808A7E}" presName="hierChild4" presStyleCnt="0"/>
      <dgm:spPr/>
    </dgm:pt>
    <dgm:pt modelId="{0CF741F1-551A-42BF-9B33-1CE5180F7B13}" type="pres">
      <dgm:prSet presAssocID="{6C63CF64-C77B-4E56-9CC5-986E78808A7E}" presName="hierChild5" presStyleCnt="0"/>
      <dgm:spPr/>
    </dgm:pt>
    <dgm:pt modelId="{AB8FB513-B27C-48F9-A8CA-83E9FFE00455}" type="pres">
      <dgm:prSet presAssocID="{AE319EDF-5324-4E34-A4A5-C2D97C08F067}" presName="Name37" presStyleLbl="parChTrans1D2" presStyleIdx="2" presStyleCnt="3"/>
      <dgm:spPr/>
      <dgm:t>
        <a:bodyPr/>
        <a:lstStyle/>
        <a:p>
          <a:endParaRPr lang="en-US"/>
        </a:p>
      </dgm:t>
    </dgm:pt>
    <dgm:pt modelId="{2DECD7C8-C723-45F9-AA59-64963744B823}" type="pres">
      <dgm:prSet presAssocID="{DD8A4ED9-DA77-418A-B7D8-AF4A8CFD27E2}" presName="hierRoot2" presStyleCnt="0">
        <dgm:presLayoutVars>
          <dgm:hierBranch val="init"/>
        </dgm:presLayoutVars>
      </dgm:prSet>
      <dgm:spPr/>
    </dgm:pt>
    <dgm:pt modelId="{A48D58B7-4176-4B3E-83B0-BC162A1DE8A8}" type="pres">
      <dgm:prSet presAssocID="{DD8A4ED9-DA77-418A-B7D8-AF4A8CFD27E2}" presName="rootComposite" presStyleCnt="0"/>
      <dgm:spPr/>
    </dgm:pt>
    <dgm:pt modelId="{3C28ED31-4505-4A00-B202-1692FD76E279}" type="pres">
      <dgm:prSet presAssocID="{DD8A4ED9-DA77-418A-B7D8-AF4A8CFD27E2}" presName="rootText" presStyleLbl="node2" presStyleIdx="2" presStyleCnt="3" custLinFactNeighborX="-1149" custLinFactNeighborY="1486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A30CAA8-99E8-47CD-902D-FDF820C9E574}" type="pres">
      <dgm:prSet presAssocID="{DD8A4ED9-DA77-418A-B7D8-AF4A8CFD27E2}" presName="rootConnector" presStyleLbl="node2" presStyleIdx="2" presStyleCnt="3"/>
      <dgm:spPr/>
      <dgm:t>
        <a:bodyPr/>
        <a:lstStyle/>
        <a:p>
          <a:endParaRPr lang="en-US"/>
        </a:p>
      </dgm:t>
    </dgm:pt>
    <dgm:pt modelId="{E0F17C14-65C3-4510-BA56-00D64DFA12EA}" type="pres">
      <dgm:prSet presAssocID="{DD8A4ED9-DA77-418A-B7D8-AF4A8CFD27E2}" presName="hierChild4" presStyleCnt="0"/>
      <dgm:spPr/>
    </dgm:pt>
    <dgm:pt modelId="{EEA39A74-F7B2-4899-BB84-4DF6C6888EEC}" type="pres">
      <dgm:prSet presAssocID="{DD8A4ED9-DA77-418A-B7D8-AF4A8CFD27E2}" presName="hierChild5" presStyleCnt="0"/>
      <dgm:spPr/>
    </dgm:pt>
    <dgm:pt modelId="{C172FF50-F477-4674-BE95-4E66F6F4EB3A}" type="pres">
      <dgm:prSet presAssocID="{BAA5ACDA-D120-410E-A4CF-C5B214CA0B9E}" presName="hierChild3" presStyleCnt="0"/>
      <dgm:spPr/>
    </dgm:pt>
    <dgm:pt modelId="{AA492E78-7F73-4972-BEF4-D948D4CE007C}" type="pres">
      <dgm:prSet presAssocID="{BAE8277B-055F-4FED-ADF5-54583DBE6E3D}" presName="hierRoot1" presStyleCnt="0">
        <dgm:presLayoutVars>
          <dgm:hierBranch val="init"/>
        </dgm:presLayoutVars>
      </dgm:prSet>
      <dgm:spPr/>
    </dgm:pt>
    <dgm:pt modelId="{09A31F9A-6EF4-4B66-A998-A20AF8C91BBB}" type="pres">
      <dgm:prSet presAssocID="{BAE8277B-055F-4FED-ADF5-54583DBE6E3D}" presName="rootComposite1" presStyleCnt="0"/>
      <dgm:spPr/>
    </dgm:pt>
    <dgm:pt modelId="{6140E3A4-9CCA-4BE3-B411-94DDDC3380C7}" type="pres">
      <dgm:prSet presAssocID="{BAE8277B-055F-4FED-ADF5-54583DBE6E3D}" presName="rootText1" presStyleLbl="node0" presStyleIdx="1" presStyleCnt="2" custAng="0" custScaleY="29397" custLinFactX="-48398" custLinFactNeighborX="-100000" custLinFactNeighborY="-4230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221A2BF-A5E9-4AC4-811B-D44833904FA9}" type="pres">
      <dgm:prSet presAssocID="{BAE8277B-055F-4FED-ADF5-54583DBE6E3D}" presName="rootConnector1" presStyleLbl="node1" presStyleIdx="0" presStyleCnt="0"/>
      <dgm:spPr/>
      <dgm:t>
        <a:bodyPr/>
        <a:lstStyle/>
        <a:p>
          <a:endParaRPr lang="en-US"/>
        </a:p>
      </dgm:t>
    </dgm:pt>
    <dgm:pt modelId="{5BE47BF1-E26E-4D2E-BCFD-CC49E232F623}" type="pres">
      <dgm:prSet presAssocID="{BAE8277B-055F-4FED-ADF5-54583DBE6E3D}" presName="hierChild2" presStyleCnt="0"/>
      <dgm:spPr/>
    </dgm:pt>
    <dgm:pt modelId="{38CA6E00-1E1D-43DC-92C3-097F67E45894}" type="pres">
      <dgm:prSet presAssocID="{BAE8277B-055F-4FED-ADF5-54583DBE6E3D}" presName="hierChild3" presStyleCnt="0"/>
      <dgm:spPr/>
    </dgm:pt>
  </dgm:ptLst>
  <dgm:cxnLst>
    <dgm:cxn modelId="{70202DD6-D709-4E14-BBDD-AF63C4A683A1}" type="presOf" srcId="{BAA5ACDA-D120-410E-A4CF-C5B214CA0B9E}" destId="{1A199B95-A909-4851-95BD-2E5DD504BB9A}" srcOrd="0" destOrd="0" presId="urn:microsoft.com/office/officeart/2005/8/layout/orgChart1"/>
    <dgm:cxn modelId="{975985AE-2AA5-423B-BA57-712A3BD9A856}" type="presOf" srcId="{859FF566-2D81-4389-8EE1-6D03C754901D}" destId="{758BF000-7788-44DA-9F78-C00CD381FC64}" srcOrd="0" destOrd="0" presId="urn:microsoft.com/office/officeart/2005/8/layout/orgChart1"/>
    <dgm:cxn modelId="{D50D7460-9EFD-4FEB-B91F-69AD75136CE2}" type="presOf" srcId="{BA34485D-7AE6-4D91-B4EB-2D829D522E5B}" destId="{3392C8FF-6E23-48B7-9F66-B74FD6A40243}" srcOrd="0" destOrd="0" presId="urn:microsoft.com/office/officeart/2005/8/layout/orgChart1"/>
    <dgm:cxn modelId="{8282880B-9D5D-4FFC-8B00-584D41E264AA}" type="presOf" srcId="{BAE8277B-055F-4FED-ADF5-54583DBE6E3D}" destId="{6140E3A4-9CCA-4BE3-B411-94DDDC3380C7}" srcOrd="0" destOrd="0" presId="urn:microsoft.com/office/officeart/2005/8/layout/orgChart1"/>
    <dgm:cxn modelId="{D74F5E1A-7548-4D64-A696-1F1DCFE7C7DC}" type="presOf" srcId="{5A08BDCA-4BBD-48F7-90A4-447E01254FAE}" destId="{AB1C16DB-8E28-4D39-8AC3-C39F154BE669}" srcOrd="0" destOrd="0" presId="urn:microsoft.com/office/officeart/2005/8/layout/orgChart1"/>
    <dgm:cxn modelId="{5F4FAFAE-07DC-4B52-9251-89BE2D4A0FBF}" type="presOf" srcId="{AE319EDF-5324-4E34-A4A5-C2D97C08F067}" destId="{AB8FB513-B27C-48F9-A8CA-83E9FFE00455}" srcOrd="0" destOrd="0" presId="urn:microsoft.com/office/officeart/2005/8/layout/orgChart1"/>
    <dgm:cxn modelId="{371A16D8-B4FF-4542-A61C-47680E029EBC}" type="presOf" srcId="{1456D1CE-234B-4536-9DBC-E4D0E5AEF331}" destId="{24EDDF18-FD11-4D13-AF75-5F6F606633C8}" srcOrd="0" destOrd="0" presId="urn:microsoft.com/office/officeart/2005/8/layout/orgChart1"/>
    <dgm:cxn modelId="{51951A59-26CF-4810-BF0E-661879B9F14D}" srcId="{859FF566-2D81-4389-8EE1-6D03C754901D}" destId="{BAA5ACDA-D120-410E-A4CF-C5B214CA0B9E}" srcOrd="0" destOrd="0" parTransId="{D854999F-CDCF-4568-9C04-B72EDC1701FA}" sibTransId="{6B1A498C-F6F8-4298-A5E2-95D36F52F01A}"/>
    <dgm:cxn modelId="{59DCBD96-1DFD-42F7-847A-D0228A5B7173}" type="presOf" srcId="{6C63CF64-C77B-4E56-9CC5-986E78808A7E}" destId="{39F7F126-CDD1-4C40-8C07-F3657F5FC7FF}" srcOrd="0" destOrd="0" presId="urn:microsoft.com/office/officeart/2005/8/layout/orgChart1"/>
    <dgm:cxn modelId="{D4F9C073-B5A1-413A-8FB6-10333E18661B}" srcId="{BAA5ACDA-D120-410E-A4CF-C5B214CA0B9E}" destId="{5A08BDCA-4BBD-48F7-90A4-447E01254FAE}" srcOrd="0" destOrd="0" parTransId="{1456D1CE-234B-4536-9DBC-E4D0E5AEF331}" sibTransId="{2FF4E00B-2917-401C-9C55-05C6DEB34DE0}"/>
    <dgm:cxn modelId="{EEEFBD2E-B29E-44CC-B60C-52B7BF9F4CCA}" type="presOf" srcId="{DD8A4ED9-DA77-418A-B7D8-AF4A8CFD27E2}" destId="{3C28ED31-4505-4A00-B202-1692FD76E279}" srcOrd="0" destOrd="0" presId="urn:microsoft.com/office/officeart/2005/8/layout/orgChart1"/>
    <dgm:cxn modelId="{4726E709-BC69-4A03-8DB0-CB2E3F925216}" type="presOf" srcId="{5A08BDCA-4BBD-48F7-90A4-447E01254FAE}" destId="{15D37020-2C62-40F7-A44B-979F470D9FB7}" srcOrd="1" destOrd="0" presId="urn:microsoft.com/office/officeart/2005/8/layout/orgChart1"/>
    <dgm:cxn modelId="{24ECE6D9-2166-4B9C-8D53-1287AB4E80C4}" type="presOf" srcId="{DD8A4ED9-DA77-418A-B7D8-AF4A8CFD27E2}" destId="{2A30CAA8-99E8-47CD-902D-FDF820C9E574}" srcOrd="1" destOrd="0" presId="urn:microsoft.com/office/officeart/2005/8/layout/orgChart1"/>
    <dgm:cxn modelId="{B03B1EEF-70C9-4719-9980-986C06E9D468}" type="presOf" srcId="{BAA5ACDA-D120-410E-A4CF-C5B214CA0B9E}" destId="{BA638EF5-6E3C-4411-992A-44CCE82B609A}" srcOrd="1" destOrd="0" presId="urn:microsoft.com/office/officeart/2005/8/layout/orgChart1"/>
    <dgm:cxn modelId="{10C7DB79-905C-4E7D-AA3C-63D8986C1230}" srcId="{BAA5ACDA-D120-410E-A4CF-C5B214CA0B9E}" destId="{6C63CF64-C77B-4E56-9CC5-986E78808A7E}" srcOrd="1" destOrd="0" parTransId="{BA34485D-7AE6-4D91-B4EB-2D829D522E5B}" sibTransId="{EDC748F1-A3CA-432E-9EDF-EDF1259BD4E2}"/>
    <dgm:cxn modelId="{EBD5D420-6FFF-437A-B8A2-3FAF7669E7B9}" type="presOf" srcId="{6C63CF64-C77B-4E56-9CC5-986E78808A7E}" destId="{6B680B0B-786F-426A-A4DA-2B517F7E8AAB}" srcOrd="1" destOrd="0" presId="urn:microsoft.com/office/officeart/2005/8/layout/orgChart1"/>
    <dgm:cxn modelId="{CC21FF18-3FF0-480B-ABC6-82FB4D1CE445}" type="presOf" srcId="{BAE8277B-055F-4FED-ADF5-54583DBE6E3D}" destId="{2221A2BF-A5E9-4AC4-811B-D44833904FA9}" srcOrd="1" destOrd="0" presId="urn:microsoft.com/office/officeart/2005/8/layout/orgChart1"/>
    <dgm:cxn modelId="{3F452A00-A0A9-4254-939C-9FC68C0A93A3}" srcId="{BAA5ACDA-D120-410E-A4CF-C5B214CA0B9E}" destId="{DD8A4ED9-DA77-418A-B7D8-AF4A8CFD27E2}" srcOrd="2" destOrd="0" parTransId="{AE319EDF-5324-4E34-A4A5-C2D97C08F067}" sibTransId="{9ED5F84C-69BE-49FD-8500-42B8195C3750}"/>
    <dgm:cxn modelId="{999EE68A-3761-45C7-BF24-12FCF519866E}" srcId="{859FF566-2D81-4389-8EE1-6D03C754901D}" destId="{BAE8277B-055F-4FED-ADF5-54583DBE6E3D}" srcOrd="1" destOrd="0" parTransId="{1E6AA16E-6FA7-4867-85BB-308350C7A7AE}" sibTransId="{D820F07E-1996-4C2A-BE5A-A9785AFA8BFD}"/>
    <dgm:cxn modelId="{4547B2E1-780F-4726-B481-E7CAD2D4AF5E}" type="presParOf" srcId="{758BF000-7788-44DA-9F78-C00CD381FC64}" destId="{8E9B9415-BC6D-4381-903D-DDA4EB0E1F56}" srcOrd="0" destOrd="0" presId="urn:microsoft.com/office/officeart/2005/8/layout/orgChart1"/>
    <dgm:cxn modelId="{97A6AA2D-FDB3-45AB-AD44-5879093DA129}" type="presParOf" srcId="{8E9B9415-BC6D-4381-903D-DDA4EB0E1F56}" destId="{68A4D678-5AD8-491E-8D41-5C8C7A1AC31C}" srcOrd="0" destOrd="0" presId="urn:microsoft.com/office/officeart/2005/8/layout/orgChart1"/>
    <dgm:cxn modelId="{50A31963-C511-4511-BFC4-92C0653B0168}" type="presParOf" srcId="{68A4D678-5AD8-491E-8D41-5C8C7A1AC31C}" destId="{1A199B95-A909-4851-95BD-2E5DD504BB9A}" srcOrd="0" destOrd="0" presId="urn:microsoft.com/office/officeart/2005/8/layout/orgChart1"/>
    <dgm:cxn modelId="{4BAB5110-6ABC-48CE-A179-7B3F26169425}" type="presParOf" srcId="{68A4D678-5AD8-491E-8D41-5C8C7A1AC31C}" destId="{BA638EF5-6E3C-4411-992A-44CCE82B609A}" srcOrd="1" destOrd="0" presId="urn:microsoft.com/office/officeart/2005/8/layout/orgChart1"/>
    <dgm:cxn modelId="{D1AA095B-583A-443D-914B-1FD6A052A1AB}" type="presParOf" srcId="{8E9B9415-BC6D-4381-903D-DDA4EB0E1F56}" destId="{B5FCBD5B-869A-473C-810C-51EC7694B012}" srcOrd="1" destOrd="0" presId="urn:microsoft.com/office/officeart/2005/8/layout/orgChart1"/>
    <dgm:cxn modelId="{B559E101-2E0A-43B6-896E-C33D6D4A3425}" type="presParOf" srcId="{B5FCBD5B-869A-473C-810C-51EC7694B012}" destId="{24EDDF18-FD11-4D13-AF75-5F6F606633C8}" srcOrd="0" destOrd="0" presId="urn:microsoft.com/office/officeart/2005/8/layout/orgChart1"/>
    <dgm:cxn modelId="{1F03B2D1-0B5F-4D1F-9E14-D6575CCCF089}" type="presParOf" srcId="{B5FCBD5B-869A-473C-810C-51EC7694B012}" destId="{042FC0E2-1926-4E58-9B0D-1F256074481C}" srcOrd="1" destOrd="0" presId="urn:microsoft.com/office/officeart/2005/8/layout/orgChart1"/>
    <dgm:cxn modelId="{28D68C1A-E7B7-41E0-9BDB-BF2B0F9A6F4A}" type="presParOf" srcId="{042FC0E2-1926-4E58-9B0D-1F256074481C}" destId="{6E7D641E-C39F-4A25-9906-CA3E0D711E89}" srcOrd="0" destOrd="0" presId="urn:microsoft.com/office/officeart/2005/8/layout/orgChart1"/>
    <dgm:cxn modelId="{B772C321-7992-4795-847D-172C46D614AA}" type="presParOf" srcId="{6E7D641E-C39F-4A25-9906-CA3E0D711E89}" destId="{AB1C16DB-8E28-4D39-8AC3-C39F154BE669}" srcOrd="0" destOrd="0" presId="urn:microsoft.com/office/officeart/2005/8/layout/orgChart1"/>
    <dgm:cxn modelId="{FEEF67C0-F1B4-4395-A7CC-59F99BC2ACAE}" type="presParOf" srcId="{6E7D641E-C39F-4A25-9906-CA3E0D711E89}" destId="{15D37020-2C62-40F7-A44B-979F470D9FB7}" srcOrd="1" destOrd="0" presId="urn:microsoft.com/office/officeart/2005/8/layout/orgChart1"/>
    <dgm:cxn modelId="{1DB30A41-7A37-4B16-B15C-82A7BD97DC52}" type="presParOf" srcId="{042FC0E2-1926-4E58-9B0D-1F256074481C}" destId="{ADB59C59-0ABF-4C44-9F6A-75481170E249}" srcOrd="1" destOrd="0" presId="urn:microsoft.com/office/officeart/2005/8/layout/orgChart1"/>
    <dgm:cxn modelId="{8B3086EF-442A-4DDE-8A8D-D7A76D2A2235}" type="presParOf" srcId="{042FC0E2-1926-4E58-9B0D-1F256074481C}" destId="{EB63D07A-346D-4EA5-930B-77FEEC47BE67}" srcOrd="2" destOrd="0" presId="urn:microsoft.com/office/officeart/2005/8/layout/orgChart1"/>
    <dgm:cxn modelId="{4832AA73-A1B3-4BAB-AAC5-495E198A08F0}" type="presParOf" srcId="{B5FCBD5B-869A-473C-810C-51EC7694B012}" destId="{3392C8FF-6E23-48B7-9F66-B74FD6A40243}" srcOrd="2" destOrd="0" presId="urn:microsoft.com/office/officeart/2005/8/layout/orgChart1"/>
    <dgm:cxn modelId="{CD0470E1-961E-4DA9-A3E0-7838AEACB2E3}" type="presParOf" srcId="{B5FCBD5B-869A-473C-810C-51EC7694B012}" destId="{297FC020-093D-4241-80DB-EFAC3426910F}" srcOrd="3" destOrd="0" presId="urn:microsoft.com/office/officeart/2005/8/layout/orgChart1"/>
    <dgm:cxn modelId="{F3B3F3A0-8C3D-4139-8E68-121DD9E53F0E}" type="presParOf" srcId="{297FC020-093D-4241-80DB-EFAC3426910F}" destId="{3A3ED52C-650D-4DF9-BA70-3B0FB93ECD6E}" srcOrd="0" destOrd="0" presId="urn:microsoft.com/office/officeart/2005/8/layout/orgChart1"/>
    <dgm:cxn modelId="{9DAB9A1C-5F69-49F4-892B-A23875229BB0}" type="presParOf" srcId="{3A3ED52C-650D-4DF9-BA70-3B0FB93ECD6E}" destId="{39F7F126-CDD1-4C40-8C07-F3657F5FC7FF}" srcOrd="0" destOrd="0" presId="urn:microsoft.com/office/officeart/2005/8/layout/orgChart1"/>
    <dgm:cxn modelId="{BE1FB917-C077-4A6F-A016-8002F1FBDB3B}" type="presParOf" srcId="{3A3ED52C-650D-4DF9-BA70-3B0FB93ECD6E}" destId="{6B680B0B-786F-426A-A4DA-2B517F7E8AAB}" srcOrd="1" destOrd="0" presId="urn:microsoft.com/office/officeart/2005/8/layout/orgChart1"/>
    <dgm:cxn modelId="{68A0AD84-BDB9-43A3-9392-23CF1326AD3E}" type="presParOf" srcId="{297FC020-093D-4241-80DB-EFAC3426910F}" destId="{D933B19D-4CF8-4465-83BD-47640D7CC312}" srcOrd="1" destOrd="0" presId="urn:microsoft.com/office/officeart/2005/8/layout/orgChart1"/>
    <dgm:cxn modelId="{0602D832-10D3-48AA-95DF-302827C77DEA}" type="presParOf" srcId="{297FC020-093D-4241-80DB-EFAC3426910F}" destId="{0CF741F1-551A-42BF-9B33-1CE5180F7B13}" srcOrd="2" destOrd="0" presId="urn:microsoft.com/office/officeart/2005/8/layout/orgChart1"/>
    <dgm:cxn modelId="{1DB08706-67C7-4994-B41C-1723184586CF}" type="presParOf" srcId="{B5FCBD5B-869A-473C-810C-51EC7694B012}" destId="{AB8FB513-B27C-48F9-A8CA-83E9FFE00455}" srcOrd="4" destOrd="0" presId="urn:microsoft.com/office/officeart/2005/8/layout/orgChart1"/>
    <dgm:cxn modelId="{9A01EA3C-EB44-477D-8B61-F927038D98FA}" type="presParOf" srcId="{B5FCBD5B-869A-473C-810C-51EC7694B012}" destId="{2DECD7C8-C723-45F9-AA59-64963744B823}" srcOrd="5" destOrd="0" presId="urn:microsoft.com/office/officeart/2005/8/layout/orgChart1"/>
    <dgm:cxn modelId="{758C7CED-B37D-429B-AB46-C54242B5B595}" type="presParOf" srcId="{2DECD7C8-C723-45F9-AA59-64963744B823}" destId="{A48D58B7-4176-4B3E-83B0-BC162A1DE8A8}" srcOrd="0" destOrd="0" presId="urn:microsoft.com/office/officeart/2005/8/layout/orgChart1"/>
    <dgm:cxn modelId="{23C70DDD-BE04-4A96-83BC-93490BEAF80B}" type="presParOf" srcId="{A48D58B7-4176-4B3E-83B0-BC162A1DE8A8}" destId="{3C28ED31-4505-4A00-B202-1692FD76E279}" srcOrd="0" destOrd="0" presId="urn:microsoft.com/office/officeart/2005/8/layout/orgChart1"/>
    <dgm:cxn modelId="{81024F59-A4D1-4B73-9015-C3D41B98F1B6}" type="presParOf" srcId="{A48D58B7-4176-4B3E-83B0-BC162A1DE8A8}" destId="{2A30CAA8-99E8-47CD-902D-FDF820C9E574}" srcOrd="1" destOrd="0" presId="urn:microsoft.com/office/officeart/2005/8/layout/orgChart1"/>
    <dgm:cxn modelId="{1F294D79-F11E-47EC-BDA9-E714F74570D2}" type="presParOf" srcId="{2DECD7C8-C723-45F9-AA59-64963744B823}" destId="{E0F17C14-65C3-4510-BA56-00D64DFA12EA}" srcOrd="1" destOrd="0" presId="urn:microsoft.com/office/officeart/2005/8/layout/orgChart1"/>
    <dgm:cxn modelId="{B0BD19E7-E35E-44C1-B945-C104A5DF3CA7}" type="presParOf" srcId="{2DECD7C8-C723-45F9-AA59-64963744B823}" destId="{EEA39A74-F7B2-4899-BB84-4DF6C6888EEC}" srcOrd="2" destOrd="0" presId="urn:microsoft.com/office/officeart/2005/8/layout/orgChart1"/>
    <dgm:cxn modelId="{E1F90D4C-D524-4C4E-9C92-B9FF123F82C2}" type="presParOf" srcId="{8E9B9415-BC6D-4381-903D-DDA4EB0E1F56}" destId="{C172FF50-F477-4674-BE95-4E66F6F4EB3A}" srcOrd="2" destOrd="0" presId="urn:microsoft.com/office/officeart/2005/8/layout/orgChart1"/>
    <dgm:cxn modelId="{5E74D540-2CB2-40E9-AFC7-13CE3C1818A2}" type="presParOf" srcId="{758BF000-7788-44DA-9F78-C00CD381FC64}" destId="{AA492E78-7F73-4972-BEF4-D948D4CE007C}" srcOrd="1" destOrd="0" presId="urn:microsoft.com/office/officeart/2005/8/layout/orgChart1"/>
    <dgm:cxn modelId="{A13AAFF0-844D-45D4-B223-DD4F8B6C34E4}" type="presParOf" srcId="{AA492E78-7F73-4972-BEF4-D948D4CE007C}" destId="{09A31F9A-6EF4-4B66-A998-A20AF8C91BBB}" srcOrd="0" destOrd="0" presId="urn:microsoft.com/office/officeart/2005/8/layout/orgChart1"/>
    <dgm:cxn modelId="{49E632B6-620B-43B4-89B8-049534C0CCBE}" type="presParOf" srcId="{09A31F9A-6EF4-4B66-A998-A20AF8C91BBB}" destId="{6140E3A4-9CCA-4BE3-B411-94DDDC3380C7}" srcOrd="0" destOrd="0" presId="urn:microsoft.com/office/officeart/2005/8/layout/orgChart1"/>
    <dgm:cxn modelId="{F2781EA0-75E8-4741-8743-5ED7152C8A5E}" type="presParOf" srcId="{09A31F9A-6EF4-4B66-A998-A20AF8C91BBB}" destId="{2221A2BF-A5E9-4AC4-811B-D44833904FA9}" srcOrd="1" destOrd="0" presId="urn:microsoft.com/office/officeart/2005/8/layout/orgChart1"/>
    <dgm:cxn modelId="{E6B95678-F1CE-4F21-81AF-5C5937F6E721}" type="presParOf" srcId="{AA492E78-7F73-4972-BEF4-D948D4CE007C}" destId="{5BE47BF1-E26E-4D2E-BCFD-CC49E232F623}" srcOrd="1" destOrd="0" presId="urn:microsoft.com/office/officeart/2005/8/layout/orgChart1"/>
    <dgm:cxn modelId="{F85A6E46-9869-4878-91A6-08E904B1A042}" type="presParOf" srcId="{AA492E78-7F73-4972-BEF4-D948D4CE007C}" destId="{38CA6E00-1E1D-43DC-92C3-097F67E4589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048CDBC-285B-D541-8717-AFEA2B4E10CB}" type="doc">
      <dgm:prSet loTypeId="urn:microsoft.com/office/officeart/2005/8/layout/orgChart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94AD25B-9758-1B48-9A74-B0C0BE88F882}">
      <dgm:prSet/>
      <dgm:spPr/>
      <dgm:t>
        <a:bodyPr/>
        <a:lstStyle/>
        <a:p>
          <a:r>
            <a:rPr lang="en-US" dirty="0" smtClean="0"/>
            <a:t>ULMS Team </a:t>
          </a:r>
        </a:p>
        <a:p>
          <a:r>
            <a:rPr lang="en-US" dirty="0" smtClean="0"/>
            <a:t>(David &amp; Brandon …)</a:t>
          </a:r>
          <a:endParaRPr lang="en-US" dirty="0"/>
        </a:p>
      </dgm:t>
    </dgm:pt>
    <dgm:pt modelId="{9CE8FBAD-3AFD-4F45-8B52-47AFF458717E}" type="parTrans" cxnId="{3BB71143-107D-9E45-BF9B-9A2AAD381B85}">
      <dgm:prSet/>
      <dgm:spPr/>
      <dgm:t>
        <a:bodyPr/>
        <a:lstStyle/>
        <a:p>
          <a:endParaRPr lang="en-US"/>
        </a:p>
      </dgm:t>
    </dgm:pt>
    <dgm:pt modelId="{998C207D-E36A-5A45-9B39-DB7E1F261DB6}" type="sibTrans" cxnId="{3BB71143-107D-9E45-BF9B-9A2AAD381B85}">
      <dgm:prSet/>
      <dgm:spPr/>
      <dgm:t>
        <a:bodyPr/>
        <a:lstStyle/>
        <a:p>
          <a:endParaRPr lang="en-US"/>
        </a:p>
      </dgm:t>
    </dgm:pt>
    <dgm:pt modelId="{C0D07E32-0E26-C347-A9C1-58BBB1746FB9}">
      <dgm:prSet/>
      <dgm:spPr/>
      <dgm:t>
        <a:bodyPr/>
        <a:lstStyle/>
        <a:p>
          <a:r>
            <a:rPr lang="en-US" dirty="0" smtClean="0"/>
            <a:t>Implementation Team</a:t>
          </a:r>
        </a:p>
        <a:p>
          <a:r>
            <a:rPr lang="en-US" dirty="0" smtClean="0"/>
            <a:t>(Library Project Mangers)</a:t>
          </a:r>
          <a:endParaRPr lang="en-US" dirty="0"/>
        </a:p>
      </dgm:t>
    </dgm:pt>
    <dgm:pt modelId="{73300AC0-47C3-FB4D-ADF8-A020DC7388DF}" type="parTrans" cxnId="{6E16394C-2C10-9748-A9E0-6C9F39C2F94A}">
      <dgm:prSet/>
      <dgm:spPr/>
      <dgm:t>
        <a:bodyPr/>
        <a:lstStyle/>
        <a:p>
          <a:endParaRPr lang="en-US"/>
        </a:p>
      </dgm:t>
    </dgm:pt>
    <dgm:pt modelId="{BD01373B-D734-8147-A271-919A44B6DB97}" type="sibTrans" cxnId="{6E16394C-2C10-9748-A9E0-6C9F39C2F94A}">
      <dgm:prSet/>
      <dgm:spPr/>
      <dgm:t>
        <a:bodyPr/>
        <a:lstStyle/>
        <a:p>
          <a:endParaRPr lang="en-US"/>
        </a:p>
      </dgm:t>
    </dgm:pt>
    <dgm:pt modelId="{33235BA7-7EB7-8042-89D5-2799D44E412A}">
      <dgm:prSet phldrT="[Text]"/>
      <dgm:spPr/>
      <dgm:t>
        <a:bodyPr/>
        <a:lstStyle/>
        <a:p>
          <a:r>
            <a:rPr lang="en-US" dirty="0" smtClean="0"/>
            <a:t>Governance Committee </a:t>
          </a:r>
        </a:p>
        <a:p>
          <a:r>
            <a:rPr lang="en-US" dirty="0" smtClean="0"/>
            <a:t>(5 members)</a:t>
          </a:r>
          <a:endParaRPr lang="en-US" dirty="0"/>
        </a:p>
      </dgm:t>
    </dgm:pt>
    <dgm:pt modelId="{768755A2-A8B7-8842-BA83-8FE458999794}" type="parTrans" cxnId="{F19FC884-0529-8343-9062-857B59C55F63}">
      <dgm:prSet/>
      <dgm:spPr/>
      <dgm:t>
        <a:bodyPr/>
        <a:lstStyle/>
        <a:p>
          <a:endParaRPr lang="en-US"/>
        </a:p>
      </dgm:t>
    </dgm:pt>
    <dgm:pt modelId="{600F9CCD-2111-A44A-B06D-4F2273926B3C}" type="sibTrans" cxnId="{F19FC884-0529-8343-9062-857B59C55F63}">
      <dgm:prSet/>
      <dgm:spPr/>
      <dgm:t>
        <a:bodyPr/>
        <a:lstStyle/>
        <a:p>
          <a:endParaRPr lang="en-US"/>
        </a:p>
      </dgm:t>
    </dgm:pt>
    <dgm:pt modelId="{8F3EA7AD-6EC1-CF48-B36B-EA1DD2B57017}">
      <dgm:prSet phldrT="[Text]"/>
      <dgm:spPr/>
      <dgm:t>
        <a:bodyPr/>
        <a:lstStyle/>
        <a:p>
          <a:r>
            <a:rPr lang="en-US" dirty="0" smtClean="0"/>
            <a:t>Technical Services Advisory Committee</a:t>
          </a:r>
        </a:p>
        <a:p>
          <a:r>
            <a:rPr lang="en-US" dirty="0" smtClean="0"/>
            <a:t>(5-7 members)</a:t>
          </a:r>
          <a:endParaRPr lang="en-US" dirty="0"/>
        </a:p>
      </dgm:t>
    </dgm:pt>
    <dgm:pt modelId="{4C1BFB37-7B0C-8840-AC0F-46E04C024074}" type="parTrans" cxnId="{AE19F927-802A-FC4E-BD22-B5CF3D44F10E}">
      <dgm:prSet/>
      <dgm:spPr/>
      <dgm:t>
        <a:bodyPr/>
        <a:lstStyle/>
        <a:p>
          <a:endParaRPr lang="en-US"/>
        </a:p>
      </dgm:t>
    </dgm:pt>
    <dgm:pt modelId="{BC77A84A-549D-1A46-9EAD-3EFD29701A1E}" type="sibTrans" cxnId="{AE19F927-802A-FC4E-BD22-B5CF3D44F10E}">
      <dgm:prSet/>
      <dgm:spPr/>
      <dgm:t>
        <a:bodyPr/>
        <a:lstStyle/>
        <a:p>
          <a:endParaRPr lang="en-US"/>
        </a:p>
      </dgm:t>
    </dgm:pt>
    <dgm:pt modelId="{B478823A-4A33-E940-8BCF-E5AE59233F17}">
      <dgm:prSet phldrT="[Text]"/>
      <dgm:spPr/>
      <dgm:t>
        <a:bodyPr/>
        <a:lstStyle/>
        <a:p>
          <a:r>
            <a:rPr lang="en-US" dirty="0" smtClean="0"/>
            <a:t>Access Services Advisory Committee</a:t>
          </a:r>
        </a:p>
        <a:p>
          <a:r>
            <a:rPr lang="en-US" dirty="0" smtClean="0"/>
            <a:t>(5-7 members)</a:t>
          </a:r>
          <a:endParaRPr lang="en-US" dirty="0"/>
        </a:p>
      </dgm:t>
    </dgm:pt>
    <dgm:pt modelId="{F129AE4C-C18B-8646-B325-4FDEDFA7416A}" type="parTrans" cxnId="{53CA01A1-C938-7D45-B1D6-CDA02305C231}">
      <dgm:prSet/>
      <dgm:spPr/>
      <dgm:t>
        <a:bodyPr/>
        <a:lstStyle/>
        <a:p>
          <a:endParaRPr lang="en-US"/>
        </a:p>
      </dgm:t>
    </dgm:pt>
    <dgm:pt modelId="{7C379E00-66D0-9046-BFD7-EF8621C58451}" type="sibTrans" cxnId="{53CA01A1-C938-7D45-B1D6-CDA02305C231}">
      <dgm:prSet/>
      <dgm:spPr/>
      <dgm:t>
        <a:bodyPr/>
        <a:lstStyle/>
        <a:p>
          <a:endParaRPr lang="en-US"/>
        </a:p>
      </dgm:t>
    </dgm:pt>
    <dgm:pt modelId="{3E9F3FFB-E092-3548-8E21-00270C9538F0}">
      <dgm:prSet phldrT="[Text]"/>
      <dgm:spPr/>
      <dgm:t>
        <a:bodyPr/>
        <a:lstStyle/>
        <a:p>
          <a:r>
            <a:rPr lang="en-US" dirty="0" smtClean="0"/>
            <a:t>Discovery and Public Services Advisory Committee</a:t>
          </a:r>
        </a:p>
        <a:p>
          <a:r>
            <a:rPr lang="en-US" dirty="0" smtClean="0"/>
            <a:t>(5-7 members) </a:t>
          </a:r>
          <a:endParaRPr lang="en-US" dirty="0"/>
        </a:p>
      </dgm:t>
    </dgm:pt>
    <dgm:pt modelId="{67135E0B-BCBF-CE4E-BDAC-EE857258F24D}" type="parTrans" cxnId="{2E622878-7254-7543-99C9-021B3183A660}">
      <dgm:prSet/>
      <dgm:spPr/>
      <dgm:t>
        <a:bodyPr/>
        <a:lstStyle/>
        <a:p>
          <a:endParaRPr lang="en-US"/>
        </a:p>
      </dgm:t>
    </dgm:pt>
    <dgm:pt modelId="{51C1EC70-CED6-5144-A549-38C14760F0A9}" type="sibTrans" cxnId="{2E622878-7254-7543-99C9-021B3183A660}">
      <dgm:prSet/>
      <dgm:spPr/>
      <dgm:t>
        <a:bodyPr/>
        <a:lstStyle/>
        <a:p>
          <a:endParaRPr lang="en-US"/>
        </a:p>
      </dgm:t>
    </dgm:pt>
    <dgm:pt modelId="{F211FFD8-B322-4042-82BF-28B6D042239A}">
      <dgm:prSet/>
      <dgm:spPr/>
      <dgm:t>
        <a:bodyPr/>
        <a:lstStyle/>
        <a:p>
          <a:r>
            <a:rPr lang="en-US" dirty="0" smtClean="0"/>
            <a:t>Systems and Development Advisory Committee</a:t>
          </a:r>
        </a:p>
        <a:p>
          <a:r>
            <a:rPr lang="en-US" dirty="0" smtClean="0"/>
            <a:t>(5-7 members) </a:t>
          </a:r>
          <a:endParaRPr lang="en-US" dirty="0"/>
        </a:p>
      </dgm:t>
    </dgm:pt>
    <dgm:pt modelId="{55C66971-DA73-C641-A07F-DF881DE99288}" type="parTrans" cxnId="{1D771F4A-5DAC-0444-AD3F-96114ADDD3DD}">
      <dgm:prSet/>
      <dgm:spPr/>
      <dgm:t>
        <a:bodyPr/>
        <a:lstStyle/>
        <a:p>
          <a:endParaRPr lang="en-US"/>
        </a:p>
      </dgm:t>
    </dgm:pt>
    <dgm:pt modelId="{E8D53433-1B3A-C74B-942A-0C91CDCB7CBB}" type="sibTrans" cxnId="{1D771F4A-5DAC-0444-AD3F-96114ADDD3DD}">
      <dgm:prSet/>
      <dgm:spPr/>
      <dgm:t>
        <a:bodyPr/>
        <a:lstStyle/>
        <a:p>
          <a:endParaRPr lang="en-US"/>
        </a:p>
      </dgm:t>
    </dgm:pt>
    <dgm:pt modelId="{FF32536B-D61A-7F41-BDE5-F697DFB4E1A9}">
      <dgm:prSet/>
      <dgm:spPr/>
      <dgm:t>
        <a:bodyPr/>
        <a:lstStyle/>
        <a:p>
          <a:r>
            <a:rPr lang="en-US" dirty="0" smtClean="0"/>
            <a:t>Analytics and Reporting Advisory Committee</a:t>
          </a:r>
        </a:p>
        <a:p>
          <a:r>
            <a:rPr lang="en-US" dirty="0" smtClean="0"/>
            <a:t>(5-7 members)</a:t>
          </a:r>
          <a:endParaRPr lang="en-US" dirty="0"/>
        </a:p>
      </dgm:t>
    </dgm:pt>
    <dgm:pt modelId="{0CBECFE6-9696-7641-9444-2527ECFD4144}" type="parTrans" cxnId="{DE899BD1-EE9F-1A46-AE8D-A76CA13FA318}">
      <dgm:prSet/>
      <dgm:spPr/>
      <dgm:t>
        <a:bodyPr/>
        <a:lstStyle/>
        <a:p>
          <a:endParaRPr lang="en-US"/>
        </a:p>
      </dgm:t>
    </dgm:pt>
    <dgm:pt modelId="{642C048F-3A06-C143-B439-0678480F0841}" type="sibTrans" cxnId="{DE899BD1-EE9F-1A46-AE8D-A76CA13FA318}">
      <dgm:prSet/>
      <dgm:spPr/>
      <dgm:t>
        <a:bodyPr/>
        <a:lstStyle/>
        <a:p>
          <a:endParaRPr lang="en-US"/>
        </a:p>
      </dgm:t>
    </dgm:pt>
    <dgm:pt modelId="{FAA49521-6899-194A-8302-B4C1B91D73CA}">
      <dgm:prSet/>
      <dgm:spPr/>
      <dgm:t>
        <a:bodyPr/>
        <a:lstStyle/>
        <a:p>
          <a:r>
            <a:rPr lang="en-US" dirty="0" smtClean="0"/>
            <a:t>Communication and Training Advisory Committee</a:t>
          </a:r>
        </a:p>
        <a:p>
          <a:r>
            <a:rPr lang="en-US" dirty="0" smtClean="0"/>
            <a:t>(5-7 members)</a:t>
          </a:r>
          <a:endParaRPr lang="en-US" dirty="0"/>
        </a:p>
      </dgm:t>
    </dgm:pt>
    <dgm:pt modelId="{90BF6C2E-0FC7-624F-83FB-58CFE1A93DC0}" type="parTrans" cxnId="{E807B698-1752-E14A-A919-758A74FB2116}">
      <dgm:prSet/>
      <dgm:spPr/>
      <dgm:t>
        <a:bodyPr/>
        <a:lstStyle/>
        <a:p>
          <a:endParaRPr lang="en-US"/>
        </a:p>
      </dgm:t>
    </dgm:pt>
    <dgm:pt modelId="{C59A440F-ECCA-CD49-A2F5-C6A1020FA7BD}" type="sibTrans" cxnId="{E807B698-1752-E14A-A919-758A74FB2116}">
      <dgm:prSet/>
      <dgm:spPr/>
      <dgm:t>
        <a:bodyPr/>
        <a:lstStyle/>
        <a:p>
          <a:endParaRPr lang="en-US"/>
        </a:p>
      </dgm:t>
    </dgm:pt>
    <dgm:pt modelId="{43A57AA8-DED9-9140-A468-50A582E66BB2}">
      <dgm:prSet/>
      <dgm:spPr/>
      <dgm:t>
        <a:bodyPr/>
        <a:lstStyle/>
        <a:p>
          <a:endParaRPr lang="en-US" dirty="0"/>
        </a:p>
      </dgm:t>
    </dgm:pt>
    <dgm:pt modelId="{82A264C4-C791-AC4E-BABD-11A5CB9E68ED}" type="sibTrans" cxnId="{54D9D008-E13B-3047-94E6-5E58FB6F95A3}">
      <dgm:prSet/>
      <dgm:spPr/>
      <dgm:t>
        <a:bodyPr/>
        <a:lstStyle/>
        <a:p>
          <a:endParaRPr lang="en-US"/>
        </a:p>
      </dgm:t>
    </dgm:pt>
    <dgm:pt modelId="{C04B7B48-F0AD-C24F-957B-FB55FA16A867}" type="parTrans" cxnId="{54D9D008-E13B-3047-94E6-5E58FB6F95A3}">
      <dgm:prSet/>
      <dgm:spPr/>
      <dgm:t>
        <a:bodyPr/>
        <a:lstStyle/>
        <a:p>
          <a:endParaRPr lang="en-US"/>
        </a:p>
      </dgm:t>
    </dgm:pt>
    <dgm:pt modelId="{4DDE5195-3AA4-5E4C-A140-BD7755A4A5E2}" type="pres">
      <dgm:prSet presAssocID="{C048CDBC-285B-D541-8717-AFEA2B4E10C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740AD432-003D-F04A-A7B2-7FA9EF439699}" type="pres">
      <dgm:prSet presAssocID="{C94AD25B-9758-1B48-9A74-B0C0BE88F882}" presName="hierRoot1" presStyleCnt="0">
        <dgm:presLayoutVars>
          <dgm:hierBranch val="init"/>
        </dgm:presLayoutVars>
      </dgm:prSet>
      <dgm:spPr/>
    </dgm:pt>
    <dgm:pt modelId="{1F25EEE3-1B60-C24B-97C8-210AF28A7395}" type="pres">
      <dgm:prSet presAssocID="{C94AD25B-9758-1B48-9A74-B0C0BE88F882}" presName="rootComposite1" presStyleCnt="0"/>
      <dgm:spPr/>
    </dgm:pt>
    <dgm:pt modelId="{24FC42BD-AB9A-A048-A9BD-BDC2BD315BA9}" type="pres">
      <dgm:prSet presAssocID="{C94AD25B-9758-1B48-9A74-B0C0BE88F882}" presName="rootText1" presStyleLbl="node0" presStyleIdx="0" presStyleCnt="1" custScaleX="143195" custScaleY="170417" custLinFactNeighborX="68268" custLinFactNeighborY="-1754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B4318C4-30AA-B947-8D10-1FF34CA74393}" type="pres">
      <dgm:prSet presAssocID="{C94AD25B-9758-1B48-9A74-B0C0BE88F882}" presName="rootConnector1" presStyleLbl="node1" presStyleIdx="0" presStyleCnt="0"/>
      <dgm:spPr/>
      <dgm:t>
        <a:bodyPr/>
        <a:lstStyle/>
        <a:p>
          <a:endParaRPr lang="en-US"/>
        </a:p>
      </dgm:t>
    </dgm:pt>
    <dgm:pt modelId="{F4085E8D-B951-6548-8382-BCF4C425600A}" type="pres">
      <dgm:prSet presAssocID="{C94AD25B-9758-1B48-9A74-B0C0BE88F882}" presName="hierChild2" presStyleCnt="0"/>
      <dgm:spPr/>
    </dgm:pt>
    <dgm:pt modelId="{A124119F-02A5-6947-A5B3-2709143D52B9}" type="pres">
      <dgm:prSet presAssocID="{73300AC0-47C3-FB4D-ADF8-A020DC7388DF}" presName="Name37" presStyleLbl="parChTrans1D2" presStyleIdx="0" presStyleCnt="2"/>
      <dgm:spPr/>
      <dgm:t>
        <a:bodyPr/>
        <a:lstStyle/>
        <a:p>
          <a:endParaRPr lang="en-US"/>
        </a:p>
      </dgm:t>
    </dgm:pt>
    <dgm:pt modelId="{4EC8540F-0077-274E-9A8A-1902B6630E17}" type="pres">
      <dgm:prSet presAssocID="{C0D07E32-0E26-C347-A9C1-58BBB1746FB9}" presName="hierRoot2" presStyleCnt="0">
        <dgm:presLayoutVars>
          <dgm:hierBranch val="init"/>
        </dgm:presLayoutVars>
      </dgm:prSet>
      <dgm:spPr/>
    </dgm:pt>
    <dgm:pt modelId="{04440189-C729-8449-9327-BE2B279025D3}" type="pres">
      <dgm:prSet presAssocID="{C0D07E32-0E26-C347-A9C1-58BBB1746FB9}" presName="rootComposite" presStyleCnt="0"/>
      <dgm:spPr/>
    </dgm:pt>
    <dgm:pt modelId="{4F5AC75F-016E-1441-8BAE-8F92E0E4E701}" type="pres">
      <dgm:prSet presAssocID="{C0D07E32-0E26-C347-A9C1-58BBB1746FB9}" presName="rootText" presStyleLbl="node2" presStyleIdx="0" presStyleCnt="2" custScaleX="159617" custScaleY="170416" custLinFactNeighborX="-22414" custLinFactNeighborY="-1398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B8BCB80-4DEA-134A-A88C-54DBF67F9E53}" type="pres">
      <dgm:prSet presAssocID="{C0D07E32-0E26-C347-A9C1-58BBB1746FB9}" presName="rootConnector" presStyleLbl="node2" presStyleIdx="0" presStyleCnt="2"/>
      <dgm:spPr/>
      <dgm:t>
        <a:bodyPr/>
        <a:lstStyle/>
        <a:p>
          <a:endParaRPr lang="en-US"/>
        </a:p>
      </dgm:t>
    </dgm:pt>
    <dgm:pt modelId="{B8B54C72-303E-DA44-BDDE-FDD24544625B}" type="pres">
      <dgm:prSet presAssocID="{C0D07E32-0E26-C347-A9C1-58BBB1746FB9}" presName="hierChild4" presStyleCnt="0"/>
      <dgm:spPr/>
    </dgm:pt>
    <dgm:pt modelId="{C16DB3A7-02F5-6E42-A392-155955186353}" type="pres">
      <dgm:prSet presAssocID="{C0D07E32-0E26-C347-A9C1-58BBB1746FB9}" presName="hierChild5" presStyleCnt="0"/>
      <dgm:spPr/>
    </dgm:pt>
    <dgm:pt modelId="{AB9E9B74-C967-6A4B-B59B-F46252AD33D6}" type="pres">
      <dgm:prSet presAssocID="{768755A2-A8B7-8842-BA83-8FE458999794}" presName="Name37" presStyleLbl="parChTrans1D2" presStyleIdx="1" presStyleCnt="2"/>
      <dgm:spPr/>
      <dgm:t>
        <a:bodyPr/>
        <a:lstStyle/>
        <a:p>
          <a:endParaRPr lang="en-US"/>
        </a:p>
      </dgm:t>
    </dgm:pt>
    <dgm:pt modelId="{3619F85F-75C6-174D-B549-D337AEB3B8A9}" type="pres">
      <dgm:prSet presAssocID="{33235BA7-7EB7-8042-89D5-2799D44E412A}" presName="hierRoot2" presStyleCnt="0">
        <dgm:presLayoutVars>
          <dgm:hierBranch val="init"/>
        </dgm:presLayoutVars>
      </dgm:prSet>
      <dgm:spPr/>
    </dgm:pt>
    <dgm:pt modelId="{DC3FF676-A95B-A946-89F1-6894B38DDACA}" type="pres">
      <dgm:prSet presAssocID="{33235BA7-7EB7-8042-89D5-2799D44E412A}" presName="rootComposite" presStyleCnt="0"/>
      <dgm:spPr/>
    </dgm:pt>
    <dgm:pt modelId="{B880C32D-F0FF-4941-873A-F8AB07846A37}" type="pres">
      <dgm:prSet presAssocID="{33235BA7-7EB7-8042-89D5-2799D44E412A}" presName="rootText" presStyleLbl="node2" presStyleIdx="1" presStyleCnt="2" custScaleX="159169" custScaleY="192015" custLinFactX="20930" custLinFactNeighborX="100000" custLinFactNeighborY="-1398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EA28545-E227-834C-B760-5BC725180140}" type="pres">
      <dgm:prSet presAssocID="{33235BA7-7EB7-8042-89D5-2799D44E412A}" presName="rootConnector" presStyleLbl="node2" presStyleIdx="1" presStyleCnt="2"/>
      <dgm:spPr/>
      <dgm:t>
        <a:bodyPr/>
        <a:lstStyle/>
        <a:p>
          <a:endParaRPr lang="en-US"/>
        </a:p>
      </dgm:t>
    </dgm:pt>
    <dgm:pt modelId="{B83A8229-609D-304A-9414-65BD0AEDB094}" type="pres">
      <dgm:prSet presAssocID="{33235BA7-7EB7-8042-89D5-2799D44E412A}" presName="hierChild4" presStyleCnt="0"/>
      <dgm:spPr/>
    </dgm:pt>
    <dgm:pt modelId="{7BD65E3D-C3F2-D244-871C-FF8C01FB99D2}" type="pres">
      <dgm:prSet presAssocID="{4C1BFB37-7B0C-8840-AC0F-46E04C024074}" presName="Name37" presStyleLbl="parChTrans1D3" presStyleIdx="0" presStyleCnt="6"/>
      <dgm:spPr/>
      <dgm:t>
        <a:bodyPr/>
        <a:lstStyle/>
        <a:p>
          <a:endParaRPr lang="en-US"/>
        </a:p>
      </dgm:t>
    </dgm:pt>
    <dgm:pt modelId="{F5B816BB-5695-A742-8120-FF55257C79C8}" type="pres">
      <dgm:prSet presAssocID="{8F3EA7AD-6EC1-CF48-B36B-EA1DD2B57017}" presName="hierRoot2" presStyleCnt="0">
        <dgm:presLayoutVars>
          <dgm:hierBranch val="init"/>
        </dgm:presLayoutVars>
      </dgm:prSet>
      <dgm:spPr/>
    </dgm:pt>
    <dgm:pt modelId="{EC0DFF60-0738-734B-AD76-4436CD5AFFD8}" type="pres">
      <dgm:prSet presAssocID="{8F3EA7AD-6EC1-CF48-B36B-EA1DD2B57017}" presName="rootComposite" presStyleCnt="0"/>
      <dgm:spPr/>
    </dgm:pt>
    <dgm:pt modelId="{A13A5732-46A2-BE43-89AF-346415BAF183}" type="pres">
      <dgm:prSet presAssocID="{8F3EA7AD-6EC1-CF48-B36B-EA1DD2B57017}" presName="rootText" presStyleLbl="node3" presStyleIdx="0" presStyleCnt="6" custScaleY="15991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E915CB4-C591-1B4E-8DDC-48E292AD9037}" type="pres">
      <dgm:prSet presAssocID="{8F3EA7AD-6EC1-CF48-B36B-EA1DD2B57017}" presName="rootConnector" presStyleLbl="node3" presStyleIdx="0" presStyleCnt="6"/>
      <dgm:spPr/>
      <dgm:t>
        <a:bodyPr/>
        <a:lstStyle/>
        <a:p>
          <a:endParaRPr lang="en-US"/>
        </a:p>
      </dgm:t>
    </dgm:pt>
    <dgm:pt modelId="{9F8F46CD-BE91-B84E-BD97-4BA7F99A2BFA}" type="pres">
      <dgm:prSet presAssocID="{8F3EA7AD-6EC1-CF48-B36B-EA1DD2B57017}" presName="hierChild4" presStyleCnt="0"/>
      <dgm:spPr/>
    </dgm:pt>
    <dgm:pt modelId="{8DC81B37-AAEE-5044-8295-FE8473ECCD43}" type="pres">
      <dgm:prSet presAssocID="{8F3EA7AD-6EC1-CF48-B36B-EA1DD2B57017}" presName="hierChild5" presStyleCnt="0"/>
      <dgm:spPr/>
    </dgm:pt>
    <dgm:pt modelId="{A5518912-D4ED-8047-8FFE-E421A025323F}" type="pres">
      <dgm:prSet presAssocID="{F129AE4C-C18B-8646-B325-4FDEDFA7416A}" presName="Name37" presStyleLbl="parChTrans1D3" presStyleIdx="1" presStyleCnt="6"/>
      <dgm:spPr/>
      <dgm:t>
        <a:bodyPr/>
        <a:lstStyle/>
        <a:p>
          <a:endParaRPr lang="en-US"/>
        </a:p>
      </dgm:t>
    </dgm:pt>
    <dgm:pt modelId="{E2730A36-193C-8340-A595-8B3EF10ED725}" type="pres">
      <dgm:prSet presAssocID="{B478823A-4A33-E940-8BCF-E5AE59233F17}" presName="hierRoot2" presStyleCnt="0">
        <dgm:presLayoutVars>
          <dgm:hierBranch val="init"/>
        </dgm:presLayoutVars>
      </dgm:prSet>
      <dgm:spPr/>
    </dgm:pt>
    <dgm:pt modelId="{76CAC102-EEB1-374D-9437-476677DAB7DD}" type="pres">
      <dgm:prSet presAssocID="{B478823A-4A33-E940-8BCF-E5AE59233F17}" presName="rootComposite" presStyleCnt="0"/>
      <dgm:spPr/>
    </dgm:pt>
    <dgm:pt modelId="{EC6A9F99-21EE-A343-B807-4DDBAE9D9CE0}" type="pres">
      <dgm:prSet presAssocID="{B478823A-4A33-E940-8BCF-E5AE59233F17}" presName="rootText" presStyleLbl="node3" presStyleIdx="1" presStyleCnt="6" custScaleY="15991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7FDD183-2E87-7040-9324-0FCE15CBF5A0}" type="pres">
      <dgm:prSet presAssocID="{B478823A-4A33-E940-8BCF-E5AE59233F17}" presName="rootConnector" presStyleLbl="node3" presStyleIdx="1" presStyleCnt="6"/>
      <dgm:spPr/>
      <dgm:t>
        <a:bodyPr/>
        <a:lstStyle/>
        <a:p>
          <a:endParaRPr lang="en-US"/>
        </a:p>
      </dgm:t>
    </dgm:pt>
    <dgm:pt modelId="{9BE93173-512E-824B-8391-63BB3D6382C8}" type="pres">
      <dgm:prSet presAssocID="{B478823A-4A33-E940-8BCF-E5AE59233F17}" presName="hierChild4" presStyleCnt="0"/>
      <dgm:spPr/>
    </dgm:pt>
    <dgm:pt modelId="{FE6F0A17-0C9F-8C43-ACCE-6BB7C0318B40}" type="pres">
      <dgm:prSet presAssocID="{B478823A-4A33-E940-8BCF-E5AE59233F17}" presName="hierChild5" presStyleCnt="0"/>
      <dgm:spPr/>
    </dgm:pt>
    <dgm:pt modelId="{623A0848-4E54-7D4F-9387-71C7C3F1356A}" type="pres">
      <dgm:prSet presAssocID="{67135E0B-BCBF-CE4E-BDAC-EE857258F24D}" presName="Name37" presStyleLbl="parChTrans1D3" presStyleIdx="2" presStyleCnt="6"/>
      <dgm:spPr/>
      <dgm:t>
        <a:bodyPr/>
        <a:lstStyle/>
        <a:p>
          <a:endParaRPr lang="en-US"/>
        </a:p>
      </dgm:t>
    </dgm:pt>
    <dgm:pt modelId="{D7660AA7-BD99-B844-A3F1-0ADB8C3B0F02}" type="pres">
      <dgm:prSet presAssocID="{3E9F3FFB-E092-3548-8E21-00270C9538F0}" presName="hierRoot2" presStyleCnt="0">
        <dgm:presLayoutVars>
          <dgm:hierBranch val="init"/>
        </dgm:presLayoutVars>
      </dgm:prSet>
      <dgm:spPr/>
    </dgm:pt>
    <dgm:pt modelId="{0A056EBB-1728-034B-A9BF-AF1C442CE97A}" type="pres">
      <dgm:prSet presAssocID="{3E9F3FFB-E092-3548-8E21-00270C9538F0}" presName="rootComposite" presStyleCnt="0"/>
      <dgm:spPr/>
    </dgm:pt>
    <dgm:pt modelId="{F186FD92-A4EB-434E-A26E-535A504192FD}" type="pres">
      <dgm:prSet presAssocID="{3E9F3FFB-E092-3548-8E21-00270C9538F0}" presName="rootText" presStyleLbl="node3" presStyleIdx="2" presStyleCnt="6" custScaleY="15991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4A21016-97BC-1F46-8BC5-3B0F42D64D99}" type="pres">
      <dgm:prSet presAssocID="{3E9F3FFB-E092-3548-8E21-00270C9538F0}" presName="rootConnector" presStyleLbl="node3" presStyleIdx="2" presStyleCnt="6"/>
      <dgm:spPr/>
      <dgm:t>
        <a:bodyPr/>
        <a:lstStyle/>
        <a:p>
          <a:endParaRPr lang="en-US"/>
        </a:p>
      </dgm:t>
    </dgm:pt>
    <dgm:pt modelId="{32C2A574-D5CD-924A-B3C6-9B735BAFE93F}" type="pres">
      <dgm:prSet presAssocID="{3E9F3FFB-E092-3548-8E21-00270C9538F0}" presName="hierChild4" presStyleCnt="0"/>
      <dgm:spPr/>
    </dgm:pt>
    <dgm:pt modelId="{621250C0-EBAF-EB46-B49C-98AB5D11E362}" type="pres">
      <dgm:prSet presAssocID="{3E9F3FFB-E092-3548-8E21-00270C9538F0}" presName="hierChild5" presStyleCnt="0"/>
      <dgm:spPr/>
    </dgm:pt>
    <dgm:pt modelId="{C0AD132E-5B70-4B48-87CE-667783C9C190}" type="pres">
      <dgm:prSet presAssocID="{55C66971-DA73-C641-A07F-DF881DE99288}" presName="Name37" presStyleLbl="parChTrans1D3" presStyleIdx="3" presStyleCnt="6"/>
      <dgm:spPr/>
      <dgm:t>
        <a:bodyPr/>
        <a:lstStyle/>
        <a:p>
          <a:endParaRPr lang="en-US"/>
        </a:p>
      </dgm:t>
    </dgm:pt>
    <dgm:pt modelId="{34297E17-7CF8-A548-A0CD-FBD718B1DB6C}" type="pres">
      <dgm:prSet presAssocID="{F211FFD8-B322-4042-82BF-28B6D042239A}" presName="hierRoot2" presStyleCnt="0">
        <dgm:presLayoutVars>
          <dgm:hierBranch val="init"/>
        </dgm:presLayoutVars>
      </dgm:prSet>
      <dgm:spPr/>
    </dgm:pt>
    <dgm:pt modelId="{340A4D59-B1F5-F54F-8253-C483F8354B83}" type="pres">
      <dgm:prSet presAssocID="{F211FFD8-B322-4042-82BF-28B6D042239A}" presName="rootComposite" presStyleCnt="0"/>
      <dgm:spPr/>
    </dgm:pt>
    <dgm:pt modelId="{7B2656D6-36C1-3D4E-ACA6-D4C2D5F539BB}" type="pres">
      <dgm:prSet presAssocID="{F211FFD8-B322-4042-82BF-28B6D042239A}" presName="rootText" presStyleLbl="node3" presStyleIdx="3" presStyleCnt="6" custScaleY="14319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5284D32-BC12-0A4B-B676-276C1451E5CC}" type="pres">
      <dgm:prSet presAssocID="{F211FFD8-B322-4042-82BF-28B6D042239A}" presName="rootConnector" presStyleLbl="node3" presStyleIdx="3" presStyleCnt="6"/>
      <dgm:spPr/>
      <dgm:t>
        <a:bodyPr/>
        <a:lstStyle/>
        <a:p>
          <a:endParaRPr lang="en-US"/>
        </a:p>
      </dgm:t>
    </dgm:pt>
    <dgm:pt modelId="{348A1C60-0141-7449-8DD5-108C1D9A129B}" type="pres">
      <dgm:prSet presAssocID="{F211FFD8-B322-4042-82BF-28B6D042239A}" presName="hierChild4" presStyleCnt="0"/>
      <dgm:spPr/>
    </dgm:pt>
    <dgm:pt modelId="{83F70A44-AC9B-224E-8B01-9D0E722F6583}" type="pres">
      <dgm:prSet presAssocID="{F211FFD8-B322-4042-82BF-28B6D042239A}" presName="hierChild5" presStyleCnt="0"/>
      <dgm:spPr/>
    </dgm:pt>
    <dgm:pt modelId="{2537B567-57A5-B343-91F1-F6E80C690867}" type="pres">
      <dgm:prSet presAssocID="{0CBECFE6-9696-7641-9444-2527ECFD4144}" presName="Name37" presStyleLbl="parChTrans1D3" presStyleIdx="4" presStyleCnt="6"/>
      <dgm:spPr/>
      <dgm:t>
        <a:bodyPr/>
        <a:lstStyle/>
        <a:p>
          <a:endParaRPr lang="en-US"/>
        </a:p>
      </dgm:t>
    </dgm:pt>
    <dgm:pt modelId="{3FD71D08-E9F4-CF4B-B8CA-7B799C1655EF}" type="pres">
      <dgm:prSet presAssocID="{FF32536B-D61A-7F41-BDE5-F697DFB4E1A9}" presName="hierRoot2" presStyleCnt="0">
        <dgm:presLayoutVars>
          <dgm:hierBranch val="init"/>
        </dgm:presLayoutVars>
      </dgm:prSet>
      <dgm:spPr/>
    </dgm:pt>
    <dgm:pt modelId="{F0AE199D-9848-8340-934C-2C09353B7E54}" type="pres">
      <dgm:prSet presAssocID="{FF32536B-D61A-7F41-BDE5-F697DFB4E1A9}" presName="rootComposite" presStyleCnt="0"/>
      <dgm:spPr/>
    </dgm:pt>
    <dgm:pt modelId="{FCC5297D-D99E-0D43-827B-000BDBD817AB}" type="pres">
      <dgm:prSet presAssocID="{FF32536B-D61A-7F41-BDE5-F697DFB4E1A9}" presName="rootText" presStyleLbl="node3" presStyleIdx="4" presStyleCnt="6" custScaleY="14319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81C65E0-F481-9440-8D3D-0E9038A5328B}" type="pres">
      <dgm:prSet presAssocID="{FF32536B-D61A-7F41-BDE5-F697DFB4E1A9}" presName="rootConnector" presStyleLbl="node3" presStyleIdx="4" presStyleCnt="6"/>
      <dgm:spPr/>
      <dgm:t>
        <a:bodyPr/>
        <a:lstStyle/>
        <a:p>
          <a:endParaRPr lang="en-US"/>
        </a:p>
      </dgm:t>
    </dgm:pt>
    <dgm:pt modelId="{E17789D1-65A4-D147-801C-25C4B12EECB6}" type="pres">
      <dgm:prSet presAssocID="{FF32536B-D61A-7F41-BDE5-F697DFB4E1A9}" presName="hierChild4" presStyleCnt="0"/>
      <dgm:spPr/>
    </dgm:pt>
    <dgm:pt modelId="{6AF6C9B4-AF1C-1E4B-ACEB-042F62D44CF4}" type="pres">
      <dgm:prSet presAssocID="{FF32536B-D61A-7F41-BDE5-F697DFB4E1A9}" presName="hierChild5" presStyleCnt="0"/>
      <dgm:spPr/>
    </dgm:pt>
    <dgm:pt modelId="{B32D00AA-1565-C84F-B875-ACFEE6F5B86F}" type="pres">
      <dgm:prSet presAssocID="{90BF6C2E-0FC7-624F-83FB-58CFE1A93DC0}" presName="Name37" presStyleLbl="parChTrans1D3" presStyleIdx="5" presStyleCnt="6"/>
      <dgm:spPr/>
      <dgm:t>
        <a:bodyPr/>
        <a:lstStyle/>
        <a:p>
          <a:endParaRPr lang="en-US"/>
        </a:p>
      </dgm:t>
    </dgm:pt>
    <dgm:pt modelId="{528B1883-0D0D-DB48-9B1D-354F4478F310}" type="pres">
      <dgm:prSet presAssocID="{FAA49521-6899-194A-8302-B4C1B91D73CA}" presName="hierRoot2" presStyleCnt="0">
        <dgm:presLayoutVars>
          <dgm:hierBranch val="init"/>
        </dgm:presLayoutVars>
      </dgm:prSet>
      <dgm:spPr/>
    </dgm:pt>
    <dgm:pt modelId="{639E9E36-BDEC-6B45-BFAD-38940F22FB0F}" type="pres">
      <dgm:prSet presAssocID="{FAA49521-6899-194A-8302-B4C1B91D73CA}" presName="rootComposite" presStyleCnt="0"/>
      <dgm:spPr/>
    </dgm:pt>
    <dgm:pt modelId="{574E018A-5D6B-EC40-9110-3747639A1C4A}" type="pres">
      <dgm:prSet presAssocID="{FAA49521-6899-194A-8302-B4C1B91D73CA}" presName="rootText" presStyleLbl="node3" presStyleIdx="5" presStyleCnt="6" custScaleY="13831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5FF4BBE-5BDB-9645-86DA-72B35D21DE0A}" type="pres">
      <dgm:prSet presAssocID="{FAA49521-6899-194A-8302-B4C1B91D73CA}" presName="rootConnector" presStyleLbl="node3" presStyleIdx="5" presStyleCnt="6"/>
      <dgm:spPr/>
      <dgm:t>
        <a:bodyPr/>
        <a:lstStyle/>
        <a:p>
          <a:endParaRPr lang="en-US"/>
        </a:p>
      </dgm:t>
    </dgm:pt>
    <dgm:pt modelId="{7F34EFE3-2BF9-B34A-B0F8-9E21360AC431}" type="pres">
      <dgm:prSet presAssocID="{FAA49521-6899-194A-8302-B4C1B91D73CA}" presName="hierChild4" presStyleCnt="0"/>
      <dgm:spPr/>
    </dgm:pt>
    <dgm:pt modelId="{C89270F7-77E8-324D-B8C5-915DBF4A62B1}" type="pres">
      <dgm:prSet presAssocID="{C04B7B48-F0AD-C24F-957B-FB55FA16A867}" presName="Name37" presStyleLbl="parChTrans1D4" presStyleIdx="0" presStyleCnt="1"/>
      <dgm:spPr/>
      <dgm:t>
        <a:bodyPr/>
        <a:lstStyle/>
        <a:p>
          <a:endParaRPr lang="en-US"/>
        </a:p>
      </dgm:t>
    </dgm:pt>
    <dgm:pt modelId="{AFA5B655-07BC-8243-AE0B-BE5D48A50D9A}" type="pres">
      <dgm:prSet presAssocID="{43A57AA8-DED9-9140-A468-50A582E66BB2}" presName="hierRoot2" presStyleCnt="0">
        <dgm:presLayoutVars>
          <dgm:hierBranch val="init"/>
        </dgm:presLayoutVars>
      </dgm:prSet>
      <dgm:spPr/>
    </dgm:pt>
    <dgm:pt modelId="{E5FB8129-9FF3-164D-B689-410BB9FDD365}" type="pres">
      <dgm:prSet presAssocID="{43A57AA8-DED9-9140-A468-50A582E66BB2}" presName="rootComposite" presStyleCnt="0"/>
      <dgm:spPr/>
    </dgm:pt>
    <dgm:pt modelId="{8AA6FD33-3B9A-9841-BD21-D9F852CE7B11}" type="pres">
      <dgm:prSet presAssocID="{43A57AA8-DED9-9140-A468-50A582E66BB2}" presName="rootText" presStyleLbl="node4" presStyleIdx="0" presStyleCnt="1" custFlipVert="0" custScaleY="1037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6E0569D-1A7A-6C42-A216-DC31FCF6B54A}" type="pres">
      <dgm:prSet presAssocID="{43A57AA8-DED9-9140-A468-50A582E66BB2}" presName="rootConnector" presStyleLbl="node4" presStyleIdx="0" presStyleCnt="1"/>
      <dgm:spPr/>
      <dgm:t>
        <a:bodyPr/>
        <a:lstStyle/>
        <a:p>
          <a:endParaRPr lang="en-US"/>
        </a:p>
      </dgm:t>
    </dgm:pt>
    <dgm:pt modelId="{E2326224-B79C-ED40-8E3E-81984F815ED9}" type="pres">
      <dgm:prSet presAssocID="{43A57AA8-DED9-9140-A468-50A582E66BB2}" presName="hierChild4" presStyleCnt="0"/>
      <dgm:spPr/>
    </dgm:pt>
    <dgm:pt modelId="{F6FA8824-032B-814C-8486-647BB69C242D}" type="pres">
      <dgm:prSet presAssocID="{43A57AA8-DED9-9140-A468-50A582E66BB2}" presName="hierChild5" presStyleCnt="0"/>
      <dgm:spPr/>
    </dgm:pt>
    <dgm:pt modelId="{631890C7-28F4-784B-8842-A9B651A138F9}" type="pres">
      <dgm:prSet presAssocID="{FAA49521-6899-194A-8302-B4C1B91D73CA}" presName="hierChild5" presStyleCnt="0"/>
      <dgm:spPr/>
    </dgm:pt>
    <dgm:pt modelId="{33978026-0F6A-4B46-9C02-3173F0931660}" type="pres">
      <dgm:prSet presAssocID="{33235BA7-7EB7-8042-89D5-2799D44E412A}" presName="hierChild5" presStyleCnt="0"/>
      <dgm:spPr/>
    </dgm:pt>
    <dgm:pt modelId="{A671AE72-FFA9-D649-B0AB-BD0854289527}" type="pres">
      <dgm:prSet presAssocID="{C94AD25B-9758-1B48-9A74-B0C0BE88F882}" presName="hierChild3" presStyleCnt="0"/>
      <dgm:spPr/>
    </dgm:pt>
  </dgm:ptLst>
  <dgm:cxnLst>
    <dgm:cxn modelId="{8AD7913D-82F1-423C-8B61-41394EEC8CBA}" type="presOf" srcId="{B478823A-4A33-E940-8BCF-E5AE59233F17}" destId="{EC6A9F99-21EE-A343-B807-4DDBAE9D9CE0}" srcOrd="0" destOrd="0" presId="urn:microsoft.com/office/officeart/2005/8/layout/orgChart1"/>
    <dgm:cxn modelId="{778816D8-502E-450D-8663-4B9291E55BC3}" type="presOf" srcId="{768755A2-A8B7-8842-BA83-8FE458999794}" destId="{AB9E9B74-C967-6A4B-B59B-F46252AD33D6}" srcOrd="0" destOrd="0" presId="urn:microsoft.com/office/officeart/2005/8/layout/orgChart1"/>
    <dgm:cxn modelId="{D05E987E-1195-4392-A0D5-E0126A64A212}" type="presOf" srcId="{33235BA7-7EB7-8042-89D5-2799D44E412A}" destId="{5EA28545-E227-834C-B760-5BC725180140}" srcOrd="1" destOrd="0" presId="urn:microsoft.com/office/officeart/2005/8/layout/orgChart1"/>
    <dgm:cxn modelId="{A192B9EC-DB97-448E-A0B8-60DD917931CC}" type="presOf" srcId="{8F3EA7AD-6EC1-CF48-B36B-EA1DD2B57017}" destId="{A13A5732-46A2-BE43-89AF-346415BAF183}" srcOrd="0" destOrd="0" presId="urn:microsoft.com/office/officeart/2005/8/layout/orgChart1"/>
    <dgm:cxn modelId="{A409AAFD-2D85-4D0E-A593-E8C414D6CC0A}" type="presOf" srcId="{C0D07E32-0E26-C347-A9C1-58BBB1746FB9}" destId="{4F5AC75F-016E-1441-8BAE-8F92E0E4E701}" srcOrd="0" destOrd="0" presId="urn:microsoft.com/office/officeart/2005/8/layout/orgChart1"/>
    <dgm:cxn modelId="{3971213A-AFC8-4214-9118-565DE1AFA2B1}" type="presOf" srcId="{C0D07E32-0E26-C347-A9C1-58BBB1746FB9}" destId="{5B8BCB80-4DEA-134A-A88C-54DBF67F9E53}" srcOrd="1" destOrd="0" presId="urn:microsoft.com/office/officeart/2005/8/layout/orgChart1"/>
    <dgm:cxn modelId="{2627AE78-3C01-4586-BA70-7D36ECAB60E2}" type="presOf" srcId="{F211FFD8-B322-4042-82BF-28B6D042239A}" destId="{7B2656D6-36C1-3D4E-ACA6-D4C2D5F539BB}" srcOrd="0" destOrd="0" presId="urn:microsoft.com/office/officeart/2005/8/layout/orgChart1"/>
    <dgm:cxn modelId="{6B22C58A-53B1-43EA-B5F2-5DC8FE05B8C9}" type="presOf" srcId="{FF32536B-D61A-7F41-BDE5-F697DFB4E1A9}" destId="{981C65E0-F481-9440-8D3D-0E9038A5328B}" srcOrd="1" destOrd="0" presId="urn:microsoft.com/office/officeart/2005/8/layout/orgChart1"/>
    <dgm:cxn modelId="{F19FC884-0529-8343-9062-857B59C55F63}" srcId="{C94AD25B-9758-1B48-9A74-B0C0BE88F882}" destId="{33235BA7-7EB7-8042-89D5-2799D44E412A}" srcOrd="1" destOrd="0" parTransId="{768755A2-A8B7-8842-BA83-8FE458999794}" sibTransId="{600F9CCD-2111-A44A-B06D-4F2273926B3C}"/>
    <dgm:cxn modelId="{134D316D-6813-4914-9215-DDD307B3046D}" type="presOf" srcId="{73300AC0-47C3-FB4D-ADF8-A020DC7388DF}" destId="{A124119F-02A5-6947-A5B3-2709143D52B9}" srcOrd="0" destOrd="0" presId="urn:microsoft.com/office/officeart/2005/8/layout/orgChart1"/>
    <dgm:cxn modelId="{E6596E6D-4A05-420E-8C0E-7510C92D6622}" type="presOf" srcId="{FF32536B-D61A-7F41-BDE5-F697DFB4E1A9}" destId="{FCC5297D-D99E-0D43-827B-000BDBD817AB}" srcOrd="0" destOrd="0" presId="urn:microsoft.com/office/officeart/2005/8/layout/orgChart1"/>
    <dgm:cxn modelId="{C4D9CD26-3052-4A81-BE98-234E213D0F3C}" type="presOf" srcId="{B478823A-4A33-E940-8BCF-E5AE59233F17}" destId="{E7FDD183-2E87-7040-9324-0FCE15CBF5A0}" srcOrd="1" destOrd="0" presId="urn:microsoft.com/office/officeart/2005/8/layout/orgChart1"/>
    <dgm:cxn modelId="{A7FDFC45-0563-4C88-B8F2-CAD16A4EDD4A}" type="presOf" srcId="{3E9F3FFB-E092-3548-8E21-00270C9538F0}" destId="{F186FD92-A4EB-434E-A26E-535A504192FD}" srcOrd="0" destOrd="0" presId="urn:microsoft.com/office/officeart/2005/8/layout/orgChart1"/>
    <dgm:cxn modelId="{E807B698-1752-E14A-A919-758A74FB2116}" srcId="{33235BA7-7EB7-8042-89D5-2799D44E412A}" destId="{FAA49521-6899-194A-8302-B4C1B91D73CA}" srcOrd="5" destOrd="0" parTransId="{90BF6C2E-0FC7-624F-83FB-58CFE1A93DC0}" sibTransId="{C59A440F-ECCA-CD49-A2F5-C6A1020FA7BD}"/>
    <dgm:cxn modelId="{D73B2A30-695A-4D0F-9AE6-3BFAC5D41F81}" type="presOf" srcId="{0CBECFE6-9696-7641-9444-2527ECFD4144}" destId="{2537B567-57A5-B343-91F1-F6E80C690867}" srcOrd="0" destOrd="0" presId="urn:microsoft.com/office/officeart/2005/8/layout/orgChart1"/>
    <dgm:cxn modelId="{BC97CF95-A710-4495-BC00-B474030C7D90}" type="presOf" srcId="{F129AE4C-C18B-8646-B325-4FDEDFA7416A}" destId="{A5518912-D4ED-8047-8FFE-E421A025323F}" srcOrd="0" destOrd="0" presId="urn:microsoft.com/office/officeart/2005/8/layout/orgChart1"/>
    <dgm:cxn modelId="{54D9D008-E13B-3047-94E6-5E58FB6F95A3}" srcId="{FAA49521-6899-194A-8302-B4C1B91D73CA}" destId="{43A57AA8-DED9-9140-A468-50A582E66BB2}" srcOrd="0" destOrd="0" parTransId="{C04B7B48-F0AD-C24F-957B-FB55FA16A867}" sibTransId="{82A264C4-C791-AC4E-BABD-11A5CB9E68ED}"/>
    <dgm:cxn modelId="{43CE0DDC-185B-4821-A997-F967C2C9312A}" type="presOf" srcId="{67135E0B-BCBF-CE4E-BDAC-EE857258F24D}" destId="{623A0848-4E54-7D4F-9387-71C7C3F1356A}" srcOrd="0" destOrd="0" presId="urn:microsoft.com/office/officeart/2005/8/layout/orgChart1"/>
    <dgm:cxn modelId="{6E16394C-2C10-9748-A9E0-6C9F39C2F94A}" srcId="{C94AD25B-9758-1B48-9A74-B0C0BE88F882}" destId="{C0D07E32-0E26-C347-A9C1-58BBB1746FB9}" srcOrd="0" destOrd="0" parTransId="{73300AC0-47C3-FB4D-ADF8-A020DC7388DF}" sibTransId="{BD01373B-D734-8147-A271-919A44B6DB97}"/>
    <dgm:cxn modelId="{84EFDAA4-C698-4B85-BAD2-40DB107A83F0}" type="presOf" srcId="{FAA49521-6899-194A-8302-B4C1B91D73CA}" destId="{E5FF4BBE-5BDB-9645-86DA-72B35D21DE0A}" srcOrd="1" destOrd="0" presId="urn:microsoft.com/office/officeart/2005/8/layout/orgChart1"/>
    <dgm:cxn modelId="{BB2C8A7E-4C8F-4342-8406-FE019D05ED5C}" type="presOf" srcId="{33235BA7-7EB7-8042-89D5-2799D44E412A}" destId="{B880C32D-F0FF-4941-873A-F8AB07846A37}" srcOrd="0" destOrd="0" presId="urn:microsoft.com/office/officeart/2005/8/layout/orgChart1"/>
    <dgm:cxn modelId="{9BFD314C-0367-4652-B77C-725D3F2766C0}" type="presOf" srcId="{43A57AA8-DED9-9140-A468-50A582E66BB2}" destId="{8AA6FD33-3B9A-9841-BD21-D9F852CE7B11}" srcOrd="0" destOrd="0" presId="urn:microsoft.com/office/officeart/2005/8/layout/orgChart1"/>
    <dgm:cxn modelId="{E4CE53A8-852A-4B71-8AA8-BF5AEABFEE54}" type="presOf" srcId="{4C1BFB37-7B0C-8840-AC0F-46E04C024074}" destId="{7BD65E3D-C3F2-D244-871C-FF8C01FB99D2}" srcOrd="0" destOrd="0" presId="urn:microsoft.com/office/officeart/2005/8/layout/orgChart1"/>
    <dgm:cxn modelId="{0CD343F0-FD70-430D-BE7D-5C014E9F3BF9}" type="presOf" srcId="{F211FFD8-B322-4042-82BF-28B6D042239A}" destId="{F5284D32-BC12-0A4B-B676-276C1451E5CC}" srcOrd="1" destOrd="0" presId="urn:microsoft.com/office/officeart/2005/8/layout/orgChart1"/>
    <dgm:cxn modelId="{A29F4074-3FE3-4C53-9701-BD34EA00F878}" type="presOf" srcId="{C94AD25B-9758-1B48-9A74-B0C0BE88F882}" destId="{1B4318C4-30AA-B947-8D10-1FF34CA74393}" srcOrd="1" destOrd="0" presId="urn:microsoft.com/office/officeart/2005/8/layout/orgChart1"/>
    <dgm:cxn modelId="{DE899BD1-EE9F-1A46-AE8D-A76CA13FA318}" srcId="{33235BA7-7EB7-8042-89D5-2799D44E412A}" destId="{FF32536B-D61A-7F41-BDE5-F697DFB4E1A9}" srcOrd="4" destOrd="0" parTransId="{0CBECFE6-9696-7641-9444-2527ECFD4144}" sibTransId="{642C048F-3A06-C143-B439-0678480F0841}"/>
    <dgm:cxn modelId="{AE19F927-802A-FC4E-BD22-B5CF3D44F10E}" srcId="{33235BA7-7EB7-8042-89D5-2799D44E412A}" destId="{8F3EA7AD-6EC1-CF48-B36B-EA1DD2B57017}" srcOrd="0" destOrd="0" parTransId="{4C1BFB37-7B0C-8840-AC0F-46E04C024074}" sibTransId="{BC77A84A-549D-1A46-9EAD-3EFD29701A1E}"/>
    <dgm:cxn modelId="{0163772A-81D0-4132-99E2-AAF62E00F420}" type="presOf" srcId="{43A57AA8-DED9-9140-A468-50A582E66BB2}" destId="{B6E0569D-1A7A-6C42-A216-DC31FCF6B54A}" srcOrd="1" destOrd="0" presId="urn:microsoft.com/office/officeart/2005/8/layout/orgChart1"/>
    <dgm:cxn modelId="{3BB71143-107D-9E45-BF9B-9A2AAD381B85}" srcId="{C048CDBC-285B-D541-8717-AFEA2B4E10CB}" destId="{C94AD25B-9758-1B48-9A74-B0C0BE88F882}" srcOrd="0" destOrd="0" parTransId="{9CE8FBAD-3AFD-4F45-8B52-47AFF458717E}" sibTransId="{998C207D-E36A-5A45-9B39-DB7E1F261DB6}"/>
    <dgm:cxn modelId="{64BDE3C9-C0B6-4309-8EDD-A0B1FC028B22}" type="presOf" srcId="{55C66971-DA73-C641-A07F-DF881DE99288}" destId="{C0AD132E-5B70-4B48-87CE-667783C9C190}" srcOrd="0" destOrd="0" presId="urn:microsoft.com/office/officeart/2005/8/layout/orgChart1"/>
    <dgm:cxn modelId="{13A77B62-FF3D-4C6D-8075-4213AA9424FD}" type="presOf" srcId="{8F3EA7AD-6EC1-CF48-B36B-EA1DD2B57017}" destId="{CE915CB4-C591-1B4E-8DDC-48E292AD9037}" srcOrd="1" destOrd="0" presId="urn:microsoft.com/office/officeart/2005/8/layout/orgChart1"/>
    <dgm:cxn modelId="{09EA0B55-1A35-4623-A088-AD146779A2BD}" type="presOf" srcId="{3E9F3FFB-E092-3548-8E21-00270C9538F0}" destId="{34A21016-97BC-1F46-8BC5-3B0F42D64D99}" srcOrd="1" destOrd="0" presId="urn:microsoft.com/office/officeart/2005/8/layout/orgChart1"/>
    <dgm:cxn modelId="{9ECE8DCA-1E59-4A2E-AAC0-FB600596C106}" type="presOf" srcId="{90BF6C2E-0FC7-624F-83FB-58CFE1A93DC0}" destId="{B32D00AA-1565-C84F-B875-ACFEE6F5B86F}" srcOrd="0" destOrd="0" presId="urn:microsoft.com/office/officeart/2005/8/layout/orgChart1"/>
    <dgm:cxn modelId="{6A488F06-F280-4F78-9DF1-AC118AE8CF14}" type="presOf" srcId="{C048CDBC-285B-D541-8717-AFEA2B4E10CB}" destId="{4DDE5195-3AA4-5E4C-A140-BD7755A4A5E2}" srcOrd="0" destOrd="0" presId="urn:microsoft.com/office/officeart/2005/8/layout/orgChart1"/>
    <dgm:cxn modelId="{60C02DE4-54AF-4845-BA24-701E76D95E24}" type="presOf" srcId="{C94AD25B-9758-1B48-9A74-B0C0BE88F882}" destId="{24FC42BD-AB9A-A048-A9BD-BDC2BD315BA9}" srcOrd="0" destOrd="0" presId="urn:microsoft.com/office/officeart/2005/8/layout/orgChart1"/>
    <dgm:cxn modelId="{53CA01A1-C938-7D45-B1D6-CDA02305C231}" srcId="{33235BA7-7EB7-8042-89D5-2799D44E412A}" destId="{B478823A-4A33-E940-8BCF-E5AE59233F17}" srcOrd="1" destOrd="0" parTransId="{F129AE4C-C18B-8646-B325-4FDEDFA7416A}" sibTransId="{7C379E00-66D0-9046-BFD7-EF8621C58451}"/>
    <dgm:cxn modelId="{2E622878-7254-7543-99C9-021B3183A660}" srcId="{33235BA7-7EB7-8042-89D5-2799D44E412A}" destId="{3E9F3FFB-E092-3548-8E21-00270C9538F0}" srcOrd="2" destOrd="0" parTransId="{67135E0B-BCBF-CE4E-BDAC-EE857258F24D}" sibTransId="{51C1EC70-CED6-5144-A549-38C14760F0A9}"/>
    <dgm:cxn modelId="{D0A1D089-DB71-4BAB-8894-ED98B2A0B650}" type="presOf" srcId="{FAA49521-6899-194A-8302-B4C1B91D73CA}" destId="{574E018A-5D6B-EC40-9110-3747639A1C4A}" srcOrd="0" destOrd="0" presId="urn:microsoft.com/office/officeart/2005/8/layout/orgChart1"/>
    <dgm:cxn modelId="{1D771F4A-5DAC-0444-AD3F-96114ADDD3DD}" srcId="{33235BA7-7EB7-8042-89D5-2799D44E412A}" destId="{F211FFD8-B322-4042-82BF-28B6D042239A}" srcOrd="3" destOrd="0" parTransId="{55C66971-DA73-C641-A07F-DF881DE99288}" sibTransId="{E8D53433-1B3A-C74B-942A-0C91CDCB7CBB}"/>
    <dgm:cxn modelId="{3862556B-A085-42C5-832C-D123E8BFEE6C}" type="presOf" srcId="{C04B7B48-F0AD-C24F-957B-FB55FA16A867}" destId="{C89270F7-77E8-324D-B8C5-915DBF4A62B1}" srcOrd="0" destOrd="0" presId="urn:microsoft.com/office/officeart/2005/8/layout/orgChart1"/>
    <dgm:cxn modelId="{18594CAD-D6CD-4998-A239-0F2C3072297D}" type="presParOf" srcId="{4DDE5195-3AA4-5E4C-A140-BD7755A4A5E2}" destId="{740AD432-003D-F04A-A7B2-7FA9EF439699}" srcOrd="0" destOrd="0" presId="urn:microsoft.com/office/officeart/2005/8/layout/orgChart1"/>
    <dgm:cxn modelId="{0F531980-8AF6-46A0-AAA1-52633417724B}" type="presParOf" srcId="{740AD432-003D-F04A-A7B2-7FA9EF439699}" destId="{1F25EEE3-1B60-C24B-97C8-210AF28A7395}" srcOrd="0" destOrd="0" presId="urn:microsoft.com/office/officeart/2005/8/layout/orgChart1"/>
    <dgm:cxn modelId="{F183AB0C-CE0C-480E-88A0-07AFE83FF33B}" type="presParOf" srcId="{1F25EEE3-1B60-C24B-97C8-210AF28A7395}" destId="{24FC42BD-AB9A-A048-A9BD-BDC2BD315BA9}" srcOrd="0" destOrd="0" presId="urn:microsoft.com/office/officeart/2005/8/layout/orgChart1"/>
    <dgm:cxn modelId="{485BA37D-A0B3-4BB0-8A63-F56CF3FB14A4}" type="presParOf" srcId="{1F25EEE3-1B60-C24B-97C8-210AF28A7395}" destId="{1B4318C4-30AA-B947-8D10-1FF34CA74393}" srcOrd="1" destOrd="0" presId="urn:microsoft.com/office/officeart/2005/8/layout/orgChart1"/>
    <dgm:cxn modelId="{872A5185-DB4F-4447-AD66-000161137A74}" type="presParOf" srcId="{740AD432-003D-F04A-A7B2-7FA9EF439699}" destId="{F4085E8D-B951-6548-8382-BCF4C425600A}" srcOrd="1" destOrd="0" presId="urn:microsoft.com/office/officeart/2005/8/layout/orgChart1"/>
    <dgm:cxn modelId="{13154B36-BE1A-41DC-84F4-78B82CA7F1E7}" type="presParOf" srcId="{F4085E8D-B951-6548-8382-BCF4C425600A}" destId="{A124119F-02A5-6947-A5B3-2709143D52B9}" srcOrd="0" destOrd="0" presId="urn:microsoft.com/office/officeart/2005/8/layout/orgChart1"/>
    <dgm:cxn modelId="{AAEC621E-D5B7-4745-BFF6-F9CC0F177D2B}" type="presParOf" srcId="{F4085E8D-B951-6548-8382-BCF4C425600A}" destId="{4EC8540F-0077-274E-9A8A-1902B6630E17}" srcOrd="1" destOrd="0" presId="urn:microsoft.com/office/officeart/2005/8/layout/orgChart1"/>
    <dgm:cxn modelId="{BA918554-3A27-4F7D-9F58-EF9EC9999AFB}" type="presParOf" srcId="{4EC8540F-0077-274E-9A8A-1902B6630E17}" destId="{04440189-C729-8449-9327-BE2B279025D3}" srcOrd="0" destOrd="0" presId="urn:microsoft.com/office/officeart/2005/8/layout/orgChart1"/>
    <dgm:cxn modelId="{0C33F05A-B6D7-48E6-B46C-732A8F04764C}" type="presParOf" srcId="{04440189-C729-8449-9327-BE2B279025D3}" destId="{4F5AC75F-016E-1441-8BAE-8F92E0E4E701}" srcOrd="0" destOrd="0" presId="urn:microsoft.com/office/officeart/2005/8/layout/orgChart1"/>
    <dgm:cxn modelId="{306F401B-43C0-4CE3-A61C-7FDBE650C13B}" type="presParOf" srcId="{04440189-C729-8449-9327-BE2B279025D3}" destId="{5B8BCB80-4DEA-134A-A88C-54DBF67F9E53}" srcOrd="1" destOrd="0" presId="urn:microsoft.com/office/officeart/2005/8/layout/orgChart1"/>
    <dgm:cxn modelId="{2AB6635B-764D-4502-B7B8-998A1A7F1286}" type="presParOf" srcId="{4EC8540F-0077-274E-9A8A-1902B6630E17}" destId="{B8B54C72-303E-DA44-BDDE-FDD24544625B}" srcOrd="1" destOrd="0" presId="urn:microsoft.com/office/officeart/2005/8/layout/orgChart1"/>
    <dgm:cxn modelId="{55596A84-7E24-47EE-8572-B598412E3135}" type="presParOf" srcId="{4EC8540F-0077-274E-9A8A-1902B6630E17}" destId="{C16DB3A7-02F5-6E42-A392-155955186353}" srcOrd="2" destOrd="0" presId="urn:microsoft.com/office/officeart/2005/8/layout/orgChart1"/>
    <dgm:cxn modelId="{7083B476-4AC7-44AB-A103-4239C3D76F68}" type="presParOf" srcId="{F4085E8D-B951-6548-8382-BCF4C425600A}" destId="{AB9E9B74-C967-6A4B-B59B-F46252AD33D6}" srcOrd="2" destOrd="0" presId="urn:microsoft.com/office/officeart/2005/8/layout/orgChart1"/>
    <dgm:cxn modelId="{DA0DC8BC-FDF4-4D25-86E1-9BBBA7288E91}" type="presParOf" srcId="{F4085E8D-B951-6548-8382-BCF4C425600A}" destId="{3619F85F-75C6-174D-B549-D337AEB3B8A9}" srcOrd="3" destOrd="0" presId="urn:microsoft.com/office/officeart/2005/8/layout/orgChart1"/>
    <dgm:cxn modelId="{64121721-33F3-41BF-B49F-D888D2E171A0}" type="presParOf" srcId="{3619F85F-75C6-174D-B549-D337AEB3B8A9}" destId="{DC3FF676-A95B-A946-89F1-6894B38DDACA}" srcOrd="0" destOrd="0" presId="urn:microsoft.com/office/officeart/2005/8/layout/orgChart1"/>
    <dgm:cxn modelId="{4704D6D2-F9C4-4CBC-A59E-CC89B60D6EB1}" type="presParOf" srcId="{DC3FF676-A95B-A946-89F1-6894B38DDACA}" destId="{B880C32D-F0FF-4941-873A-F8AB07846A37}" srcOrd="0" destOrd="0" presId="urn:microsoft.com/office/officeart/2005/8/layout/orgChart1"/>
    <dgm:cxn modelId="{DEBC66E4-7729-4B88-A7B1-0F276D9BE62F}" type="presParOf" srcId="{DC3FF676-A95B-A946-89F1-6894B38DDACA}" destId="{5EA28545-E227-834C-B760-5BC725180140}" srcOrd="1" destOrd="0" presId="urn:microsoft.com/office/officeart/2005/8/layout/orgChart1"/>
    <dgm:cxn modelId="{41F2A520-B618-4EA0-AB79-3601C220780B}" type="presParOf" srcId="{3619F85F-75C6-174D-B549-D337AEB3B8A9}" destId="{B83A8229-609D-304A-9414-65BD0AEDB094}" srcOrd="1" destOrd="0" presId="urn:microsoft.com/office/officeart/2005/8/layout/orgChart1"/>
    <dgm:cxn modelId="{AB7E8330-50D5-4280-A2EC-8E962EE862D9}" type="presParOf" srcId="{B83A8229-609D-304A-9414-65BD0AEDB094}" destId="{7BD65E3D-C3F2-D244-871C-FF8C01FB99D2}" srcOrd="0" destOrd="0" presId="urn:microsoft.com/office/officeart/2005/8/layout/orgChart1"/>
    <dgm:cxn modelId="{B5E59259-1362-4776-8C0C-E3D5ED335043}" type="presParOf" srcId="{B83A8229-609D-304A-9414-65BD0AEDB094}" destId="{F5B816BB-5695-A742-8120-FF55257C79C8}" srcOrd="1" destOrd="0" presId="urn:microsoft.com/office/officeart/2005/8/layout/orgChart1"/>
    <dgm:cxn modelId="{0B2AFEA9-9B6E-4CB5-A1E7-7A2624AE22EB}" type="presParOf" srcId="{F5B816BB-5695-A742-8120-FF55257C79C8}" destId="{EC0DFF60-0738-734B-AD76-4436CD5AFFD8}" srcOrd="0" destOrd="0" presId="urn:microsoft.com/office/officeart/2005/8/layout/orgChart1"/>
    <dgm:cxn modelId="{9BDA3090-7ADE-4DB4-8F03-6542555119C8}" type="presParOf" srcId="{EC0DFF60-0738-734B-AD76-4436CD5AFFD8}" destId="{A13A5732-46A2-BE43-89AF-346415BAF183}" srcOrd="0" destOrd="0" presId="urn:microsoft.com/office/officeart/2005/8/layout/orgChart1"/>
    <dgm:cxn modelId="{593861EE-361A-416C-9103-D6242D74919A}" type="presParOf" srcId="{EC0DFF60-0738-734B-AD76-4436CD5AFFD8}" destId="{CE915CB4-C591-1B4E-8DDC-48E292AD9037}" srcOrd="1" destOrd="0" presId="urn:microsoft.com/office/officeart/2005/8/layout/orgChart1"/>
    <dgm:cxn modelId="{ED9EEA27-E3AF-4BE0-A2F6-05CB08080422}" type="presParOf" srcId="{F5B816BB-5695-A742-8120-FF55257C79C8}" destId="{9F8F46CD-BE91-B84E-BD97-4BA7F99A2BFA}" srcOrd="1" destOrd="0" presId="urn:microsoft.com/office/officeart/2005/8/layout/orgChart1"/>
    <dgm:cxn modelId="{8A667671-675C-43EA-A914-295AE4B3315E}" type="presParOf" srcId="{F5B816BB-5695-A742-8120-FF55257C79C8}" destId="{8DC81B37-AAEE-5044-8295-FE8473ECCD43}" srcOrd="2" destOrd="0" presId="urn:microsoft.com/office/officeart/2005/8/layout/orgChart1"/>
    <dgm:cxn modelId="{A4A58DAD-365F-441C-A5C2-CE6A7BBE44F5}" type="presParOf" srcId="{B83A8229-609D-304A-9414-65BD0AEDB094}" destId="{A5518912-D4ED-8047-8FFE-E421A025323F}" srcOrd="2" destOrd="0" presId="urn:microsoft.com/office/officeart/2005/8/layout/orgChart1"/>
    <dgm:cxn modelId="{8B623C34-5BF2-4ABF-A0C6-9736D693D5F7}" type="presParOf" srcId="{B83A8229-609D-304A-9414-65BD0AEDB094}" destId="{E2730A36-193C-8340-A595-8B3EF10ED725}" srcOrd="3" destOrd="0" presId="urn:microsoft.com/office/officeart/2005/8/layout/orgChart1"/>
    <dgm:cxn modelId="{85D79FFA-975A-4341-A0D9-2E5DFCFC05DA}" type="presParOf" srcId="{E2730A36-193C-8340-A595-8B3EF10ED725}" destId="{76CAC102-EEB1-374D-9437-476677DAB7DD}" srcOrd="0" destOrd="0" presId="urn:microsoft.com/office/officeart/2005/8/layout/orgChart1"/>
    <dgm:cxn modelId="{A72A6224-87A3-46A7-9F34-A0228A0ECA60}" type="presParOf" srcId="{76CAC102-EEB1-374D-9437-476677DAB7DD}" destId="{EC6A9F99-21EE-A343-B807-4DDBAE9D9CE0}" srcOrd="0" destOrd="0" presId="urn:microsoft.com/office/officeart/2005/8/layout/orgChart1"/>
    <dgm:cxn modelId="{C3733779-03AC-4B85-97B9-1807CEC01FC7}" type="presParOf" srcId="{76CAC102-EEB1-374D-9437-476677DAB7DD}" destId="{E7FDD183-2E87-7040-9324-0FCE15CBF5A0}" srcOrd="1" destOrd="0" presId="urn:microsoft.com/office/officeart/2005/8/layout/orgChart1"/>
    <dgm:cxn modelId="{B491BF76-A7F8-4024-9599-7681FBD8B708}" type="presParOf" srcId="{E2730A36-193C-8340-A595-8B3EF10ED725}" destId="{9BE93173-512E-824B-8391-63BB3D6382C8}" srcOrd="1" destOrd="0" presId="urn:microsoft.com/office/officeart/2005/8/layout/orgChart1"/>
    <dgm:cxn modelId="{269DF75F-35A2-437C-A4E7-36C6F8AC52DD}" type="presParOf" srcId="{E2730A36-193C-8340-A595-8B3EF10ED725}" destId="{FE6F0A17-0C9F-8C43-ACCE-6BB7C0318B40}" srcOrd="2" destOrd="0" presId="urn:microsoft.com/office/officeart/2005/8/layout/orgChart1"/>
    <dgm:cxn modelId="{71E26CEC-AA07-42F3-8F32-923187CC0685}" type="presParOf" srcId="{B83A8229-609D-304A-9414-65BD0AEDB094}" destId="{623A0848-4E54-7D4F-9387-71C7C3F1356A}" srcOrd="4" destOrd="0" presId="urn:microsoft.com/office/officeart/2005/8/layout/orgChart1"/>
    <dgm:cxn modelId="{E4218DCE-B19C-4A05-B6C6-032F41433CD5}" type="presParOf" srcId="{B83A8229-609D-304A-9414-65BD0AEDB094}" destId="{D7660AA7-BD99-B844-A3F1-0ADB8C3B0F02}" srcOrd="5" destOrd="0" presId="urn:microsoft.com/office/officeart/2005/8/layout/orgChart1"/>
    <dgm:cxn modelId="{A95BDF55-9B18-49B0-BBFC-7AD8E5B48A37}" type="presParOf" srcId="{D7660AA7-BD99-B844-A3F1-0ADB8C3B0F02}" destId="{0A056EBB-1728-034B-A9BF-AF1C442CE97A}" srcOrd="0" destOrd="0" presId="urn:microsoft.com/office/officeart/2005/8/layout/orgChart1"/>
    <dgm:cxn modelId="{DA994662-B29C-406D-AD7D-39E8417E433F}" type="presParOf" srcId="{0A056EBB-1728-034B-A9BF-AF1C442CE97A}" destId="{F186FD92-A4EB-434E-A26E-535A504192FD}" srcOrd="0" destOrd="0" presId="urn:microsoft.com/office/officeart/2005/8/layout/orgChart1"/>
    <dgm:cxn modelId="{8617B8E6-054B-45E4-86E2-12669AA21E51}" type="presParOf" srcId="{0A056EBB-1728-034B-A9BF-AF1C442CE97A}" destId="{34A21016-97BC-1F46-8BC5-3B0F42D64D99}" srcOrd="1" destOrd="0" presId="urn:microsoft.com/office/officeart/2005/8/layout/orgChart1"/>
    <dgm:cxn modelId="{AFAB363F-7761-4850-B23A-532CD39FD1D1}" type="presParOf" srcId="{D7660AA7-BD99-B844-A3F1-0ADB8C3B0F02}" destId="{32C2A574-D5CD-924A-B3C6-9B735BAFE93F}" srcOrd="1" destOrd="0" presId="urn:microsoft.com/office/officeart/2005/8/layout/orgChart1"/>
    <dgm:cxn modelId="{8FE485F9-36DE-414F-A7C8-E6C0A775B7E2}" type="presParOf" srcId="{D7660AA7-BD99-B844-A3F1-0ADB8C3B0F02}" destId="{621250C0-EBAF-EB46-B49C-98AB5D11E362}" srcOrd="2" destOrd="0" presId="urn:microsoft.com/office/officeart/2005/8/layout/orgChart1"/>
    <dgm:cxn modelId="{0CCD7041-FE6A-46D9-8DBD-08C9781F3B48}" type="presParOf" srcId="{B83A8229-609D-304A-9414-65BD0AEDB094}" destId="{C0AD132E-5B70-4B48-87CE-667783C9C190}" srcOrd="6" destOrd="0" presId="urn:microsoft.com/office/officeart/2005/8/layout/orgChart1"/>
    <dgm:cxn modelId="{513D0395-8EF8-43A6-856F-422D2BE43EED}" type="presParOf" srcId="{B83A8229-609D-304A-9414-65BD0AEDB094}" destId="{34297E17-7CF8-A548-A0CD-FBD718B1DB6C}" srcOrd="7" destOrd="0" presId="urn:microsoft.com/office/officeart/2005/8/layout/orgChart1"/>
    <dgm:cxn modelId="{FBE7AD13-F7E6-40F2-AD6E-97DCB483BCD3}" type="presParOf" srcId="{34297E17-7CF8-A548-A0CD-FBD718B1DB6C}" destId="{340A4D59-B1F5-F54F-8253-C483F8354B83}" srcOrd="0" destOrd="0" presId="urn:microsoft.com/office/officeart/2005/8/layout/orgChart1"/>
    <dgm:cxn modelId="{E4D75BBF-6FDE-429C-8D99-99B7A9302D77}" type="presParOf" srcId="{340A4D59-B1F5-F54F-8253-C483F8354B83}" destId="{7B2656D6-36C1-3D4E-ACA6-D4C2D5F539BB}" srcOrd="0" destOrd="0" presId="urn:microsoft.com/office/officeart/2005/8/layout/orgChart1"/>
    <dgm:cxn modelId="{3538380E-D9C8-4061-B369-825AB9CB027F}" type="presParOf" srcId="{340A4D59-B1F5-F54F-8253-C483F8354B83}" destId="{F5284D32-BC12-0A4B-B676-276C1451E5CC}" srcOrd="1" destOrd="0" presId="urn:microsoft.com/office/officeart/2005/8/layout/orgChart1"/>
    <dgm:cxn modelId="{7B55602D-BE09-40B3-913A-BCA5668D9DA9}" type="presParOf" srcId="{34297E17-7CF8-A548-A0CD-FBD718B1DB6C}" destId="{348A1C60-0141-7449-8DD5-108C1D9A129B}" srcOrd="1" destOrd="0" presId="urn:microsoft.com/office/officeart/2005/8/layout/orgChart1"/>
    <dgm:cxn modelId="{106E9C06-F502-40C1-B1CE-7DE387F66F5A}" type="presParOf" srcId="{34297E17-7CF8-A548-A0CD-FBD718B1DB6C}" destId="{83F70A44-AC9B-224E-8B01-9D0E722F6583}" srcOrd="2" destOrd="0" presId="urn:microsoft.com/office/officeart/2005/8/layout/orgChart1"/>
    <dgm:cxn modelId="{61E40245-22A4-48F3-A1DD-458C90B64923}" type="presParOf" srcId="{B83A8229-609D-304A-9414-65BD0AEDB094}" destId="{2537B567-57A5-B343-91F1-F6E80C690867}" srcOrd="8" destOrd="0" presId="urn:microsoft.com/office/officeart/2005/8/layout/orgChart1"/>
    <dgm:cxn modelId="{126DDA80-7039-42B4-88C9-6A83D561D577}" type="presParOf" srcId="{B83A8229-609D-304A-9414-65BD0AEDB094}" destId="{3FD71D08-E9F4-CF4B-B8CA-7B799C1655EF}" srcOrd="9" destOrd="0" presId="urn:microsoft.com/office/officeart/2005/8/layout/orgChart1"/>
    <dgm:cxn modelId="{4AD2D7D9-29AC-46FA-BCB5-A6384BB2AED5}" type="presParOf" srcId="{3FD71D08-E9F4-CF4B-B8CA-7B799C1655EF}" destId="{F0AE199D-9848-8340-934C-2C09353B7E54}" srcOrd="0" destOrd="0" presId="urn:microsoft.com/office/officeart/2005/8/layout/orgChart1"/>
    <dgm:cxn modelId="{E6F01188-A9B5-4D67-A3BB-37B25F766470}" type="presParOf" srcId="{F0AE199D-9848-8340-934C-2C09353B7E54}" destId="{FCC5297D-D99E-0D43-827B-000BDBD817AB}" srcOrd="0" destOrd="0" presId="urn:microsoft.com/office/officeart/2005/8/layout/orgChart1"/>
    <dgm:cxn modelId="{41C91648-CCCA-4AE7-8641-30D8842BB57F}" type="presParOf" srcId="{F0AE199D-9848-8340-934C-2C09353B7E54}" destId="{981C65E0-F481-9440-8D3D-0E9038A5328B}" srcOrd="1" destOrd="0" presId="urn:microsoft.com/office/officeart/2005/8/layout/orgChart1"/>
    <dgm:cxn modelId="{C7051E65-F612-4399-8330-5C838FD3D2E8}" type="presParOf" srcId="{3FD71D08-E9F4-CF4B-B8CA-7B799C1655EF}" destId="{E17789D1-65A4-D147-801C-25C4B12EECB6}" srcOrd="1" destOrd="0" presId="urn:microsoft.com/office/officeart/2005/8/layout/orgChart1"/>
    <dgm:cxn modelId="{DB750902-1D7E-46D0-AC8F-8E9A92A069F4}" type="presParOf" srcId="{3FD71D08-E9F4-CF4B-B8CA-7B799C1655EF}" destId="{6AF6C9B4-AF1C-1E4B-ACEB-042F62D44CF4}" srcOrd="2" destOrd="0" presId="urn:microsoft.com/office/officeart/2005/8/layout/orgChart1"/>
    <dgm:cxn modelId="{BF194C34-7AB6-421E-9A48-9795F96AB5AD}" type="presParOf" srcId="{B83A8229-609D-304A-9414-65BD0AEDB094}" destId="{B32D00AA-1565-C84F-B875-ACFEE6F5B86F}" srcOrd="10" destOrd="0" presId="urn:microsoft.com/office/officeart/2005/8/layout/orgChart1"/>
    <dgm:cxn modelId="{7274979D-BDC8-4408-AAFC-E52212B8A772}" type="presParOf" srcId="{B83A8229-609D-304A-9414-65BD0AEDB094}" destId="{528B1883-0D0D-DB48-9B1D-354F4478F310}" srcOrd="11" destOrd="0" presId="urn:microsoft.com/office/officeart/2005/8/layout/orgChart1"/>
    <dgm:cxn modelId="{2493A31E-4069-4A2D-BAFF-EC9E84443B6D}" type="presParOf" srcId="{528B1883-0D0D-DB48-9B1D-354F4478F310}" destId="{639E9E36-BDEC-6B45-BFAD-38940F22FB0F}" srcOrd="0" destOrd="0" presId="urn:microsoft.com/office/officeart/2005/8/layout/orgChart1"/>
    <dgm:cxn modelId="{43691C80-CD03-4847-B5B7-7A23E12A5CFB}" type="presParOf" srcId="{639E9E36-BDEC-6B45-BFAD-38940F22FB0F}" destId="{574E018A-5D6B-EC40-9110-3747639A1C4A}" srcOrd="0" destOrd="0" presId="urn:microsoft.com/office/officeart/2005/8/layout/orgChart1"/>
    <dgm:cxn modelId="{8B9BDCE4-E16E-43D9-815F-9EBB7BC7F4E0}" type="presParOf" srcId="{639E9E36-BDEC-6B45-BFAD-38940F22FB0F}" destId="{E5FF4BBE-5BDB-9645-86DA-72B35D21DE0A}" srcOrd="1" destOrd="0" presId="urn:microsoft.com/office/officeart/2005/8/layout/orgChart1"/>
    <dgm:cxn modelId="{28E3B229-A7D5-45E8-8964-54B1DD83FA25}" type="presParOf" srcId="{528B1883-0D0D-DB48-9B1D-354F4478F310}" destId="{7F34EFE3-2BF9-B34A-B0F8-9E21360AC431}" srcOrd="1" destOrd="0" presId="urn:microsoft.com/office/officeart/2005/8/layout/orgChart1"/>
    <dgm:cxn modelId="{CBC0EB39-E613-42D6-B8DC-4256BA463AAD}" type="presParOf" srcId="{7F34EFE3-2BF9-B34A-B0F8-9E21360AC431}" destId="{C89270F7-77E8-324D-B8C5-915DBF4A62B1}" srcOrd="0" destOrd="0" presId="urn:microsoft.com/office/officeart/2005/8/layout/orgChart1"/>
    <dgm:cxn modelId="{E91A9578-C724-43BB-9535-34236F494C2C}" type="presParOf" srcId="{7F34EFE3-2BF9-B34A-B0F8-9E21360AC431}" destId="{AFA5B655-07BC-8243-AE0B-BE5D48A50D9A}" srcOrd="1" destOrd="0" presId="urn:microsoft.com/office/officeart/2005/8/layout/orgChart1"/>
    <dgm:cxn modelId="{B2A35CF0-7AA4-4B92-AD28-5654420FA056}" type="presParOf" srcId="{AFA5B655-07BC-8243-AE0B-BE5D48A50D9A}" destId="{E5FB8129-9FF3-164D-B689-410BB9FDD365}" srcOrd="0" destOrd="0" presId="urn:microsoft.com/office/officeart/2005/8/layout/orgChart1"/>
    <dgm:cxn modelId="{81E081EA-F9CA-4357-A3DD-35966936B8AD}" type="presParOf" srcId="{E5FB8129-9FF3-164D-B689-410BB9FDD365}" destId="{8AA6FD33-3B9A-9841-BD21-D9F852CE7B11}" srcOrd="0" destOrd="0" presId="urn:microsoft.com/office/officeart/2005/8/layout/orgChart1"/>
    <dgm:cxn modelId="{ACE2CF51-E411-4390-A088-171B0F863C05}" type="presParOf" srcId="{E5FB8129-9FF3-164D-B689-410BB9FDD365}" destId="{B6E0569D-1A7A-6C42-A216-DC31FCF6B54A}" srcOrd="1" destOrd="0" presId="urn:microsoft.com/office/officeart/2005/8/layout/orgChart1"/>
    <dgm:cxn modelId="{AA25544E-A3EE-4232-85CB-00F7D30294B7}" type="presParOf" srcId="{AFA5B655-07BC-8243-AE0B-BE5D48A50D9A}" destId="{E2326224-B79C-ED40-8E3E-81984F815ED9}" srcOrd="1" destOrd="0" presId="urn:microsoft.com/office/officeart/2005/8/layout/orgChart1"/>
    <dgm:cxn modelId="{EB08FAF6-DD84-41C2-A217-01FA8040F887}" type="presParOf" srcId="{AFA5B655-07BC-8243-AE0B-BE5D48A50D9A}" destId="{F6FA8824-032B-814C-8486-647BB69C242D}" srcOrd="2" destOrd="0" presId="urn:microsoft.com/office/officeart/2005/8/layout/orgChart1"/>
    <dgm:cxn modelId="{37F2FF7B-3C96-4FB9-B2F1-2ECA151480F9}" type="presParOf" srcId="{528B1883-0D0D-DB48-9B1D-354F4478F310}" destId="{631890C7-28F4-784B-8842-A9B651A138F9}" srcOrd="2" destOrd="0" presId="urn:microsoft.com/office/officeart/2005/8/layout/orgChart1"/>
    <dgm:cxn modelId="{58D6B738-A58A-48B7-8603-37A7174DD0F7}" type="presParOf" srcId="{3619F85F-75C6-174D-B549-D337AEB3B8A9}" destId="{33978026-0F6A-4B46-9C02-3173F0931660}" srcOrd="2" destOrd="0" presId="urn:microsoft.com/office/officeart/2005/8/layout/orgChart1"/>
    <dgm:cxn modelId="{5E3A7850-1282-4861-82DD-BFDB05ADAFD0}" type="presParOf" srcId="{740AD432-003D-F04A-A7B2-7FA9EF439699}" destId="{A671AE72-FFA9-D649-B0AB-BD085428952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8FB513-B27C-48F9-A8CA-83E9FFE00455}">
      <dsp:nvSpPr>
        <dsp:cNvPr id="0" name=""/>
        <dsp:cNvSpPr/>
      </dsp:nvSpPr>
      <dsp:spPr>
        <a:xfrm>
          <a:off x="5505900" y="2737360"/>
          <a:ext cx="4005477" cy="4958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6120"/>
              </a:lnTo>
              <a:lnTo>
                <a:pt x="4005477" y="206120"/>
              </a:lnTo>
              <a:lnTo>
                <a:pt x="4005477" y="49580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92C8FF-6E23-48B7-9F66-B74FD6A40243}">
      <dsp:nvSpPr>
        <dsp:cNvPr id="0" name=""/>
        <dsp:cNvSpPr/>
      </dsp:nvSpPr>
      <dsp:spPr>
        <a:xfrm>
          <a:off x="1457659" y="2737360"/>
          <a:ext cx="4048241" cy="652198"/>
        </a:xfrm>
        <a:custGeom>
          <a:avLst/>
          <a:gdLst/>
          <a:ahLst/>
          <a:cxnLst/>
          <a:rect l="0" t="0" r="0" b="0"/>
          <a:pathLst>
            <a:path>
              <a:moveTo>
                <a:pt x="4048241" y="0"/>
              </a:moveTo>
              <a:lnTo>
                <a:pt x="4048241" y="362510"/>
              </a:lnTo>
              <a:lnTo>
                <a:pt x="0" y="362510"/>
              </a:lnTo>
              <a:lnTo>
                <a:pt x="0" y="65219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EDDF18-FD11-4D13-AF75-5F6F606633C8}">
      <dsp:nvSpPr>
        <dsp:cNvPr id="0" name=""/>
        <dsp:cNvSpPr/>
      </dsp:nvSpPr>
      <dsp:spPr>
        <a:xfrm>
          <a:off x="5405833" y="2737360"/>
          <a:ext cx="100066" cy="652198"/>
        </a:xfrm>
        <a:custGeom>
          <a:avLst/>
          <a:gdLst/>
          <a:ahLst/>
          <a:cxnLst/>
          <a:rect l="0" t="0" r="0" b="0"/>
          <a:pathLst>
            <a:path>
              <a:moveTo>
                <a:pt x="100066" y="0"/>
              </a:moveTo>
              <a:lnTo>
                <a:pt x="100066" y="362510"/>
              </a:lnTo>
              <a:lnTo>
                <a:pt x="0" y="362510"/>
              </a:lnTo>
              <a:lnTo>
                <a:pt x="0" y="65219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199B95-A909-4851-95BD-2E5DD504BB9A}">
      <dsp:nvSpPr>
        <dsp:cNvPr id="0" name=""/>
        <dsp:cNvSpPr/>
      </dsp:nvSpPr>
      <dsp:spPr>
        <a:xfrm>
          <a:off x="3284033" y="1122003"/>
          <a:ext cx="4443734" cy="16153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Network Zone = CSU 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Shared Bib Records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Shared E-resources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 dirty="0"/>
        </a:p>
      </dsp:txBody>
      <dsp:txXfrm>
        <a:off x="3284033" y="1122003"/>
        <a:ext cx="4443734" cy="1615356"/>
      </dsp:txXfrm>
    </dsp:sp>
    <dsp:sp modelId="{AB1C16DB-8E28-4D39-8AC3-C39F154BE669}">
      <dsp:nvSpPr>
        <dsp:cNvPr id="0" name=""/>
        <dsp:cNvSpPr/>
      </dsp:nvSpPr>
      <dsp:spPr>
        <a:xfrm>
          <a:off x="3284047" y="3389559"/>
          <a:ext cx="4243573" cy="19441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Institution Zones – Each Campus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Local Patrons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Acquisitions Funds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Local Configurations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Primo Interface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3284047" y="3389559"/>
        <a:ext cx="4243573" cy="1944166"/>
      </dsp:txXfrm>
    </dsp:sp>
    <dsp:sp modelId="{39F7F126-CDD1-4C40-8C07-F3657F5FC7FF}">
      <dsp:nvSpPr>
        <dsp:cNvPr id="0" name=""/>
        <dsp:cNvSpPr/>
      </dsp:nvSpPr>
      <dsp:spPr>
        <a:xfrm>
          <a:off x="78191" y="3389559"/>
          <a:ext cx="2758935" cy="13794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Institution Zone</a:t>
          </a:r>
          <a:endParaRPr lang="en-US" sz="2000" kern="1200" dirty="0"/>
        </a:p>
      </dsp:txBody>
      <dsp:txXfrm>
        <a:off x="78191" y="3389559"/>
        <a:ext cx="2758935" cy="1379467"/>
      </dsp:txXfrm>
    </dsp:sp>
    <dsp:sp modelId="{3C28ED31-4505-4A00-B202-1692FD76E279}">
      <dsp:nvSpPr>
        <dsp:cNvPr id="0" name=""/>
        <dsp:cNvSpPr/>
      </dsp:nvSpPr>
      <dsp:spPr>
        <a:xfrm>
          <a:off x="8131910" y="3233168"/>
          <a:ext cx="2758935" cy="13794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Institution Zone</a:t>
          </a:r>
          <a:endParaRPr lang="en-US" sz="2000" kern="1200" dirty="0"/>
        </a:p>
      </dsp:txBody>
      <dsp:txXfrm>
        <a:off x="8131910" y="3233168"/>
        <a:ext cx="2758935" cy="1379467"/>
      </dsp:txXfrm>
    </dsp:sp>
    <dsp:sp modelId="{6140E3A4-9CCA-4BE3-B411-94DDDC3380C7}">
      <dsp:nvSpPr>
        <dsp:cNvPr id="0" name=""/>
        <dsp:cNvSpPr/>
      </dsp:nvSpPr>
      <dsp:spPr>
        <a:xfrm>
          <a:off x="4169486" y="249780"/>
          <a:ext cx="2758935" cy="4055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Community Zone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All Alma Libraries</a:t>
          </a:r>
          <a:endParaRPr lang="en-US" sz="1100" kern="1200" dirty="0"/>
        </a:p>
      </dsp:txBody>
      <dsp:txXfrm>
        <a:off x="4169486" y="249780"/>
        <a:ext cx="2758935" cy="40552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9270F7-77E8-324D-B8C5-915DBF4A62B1}">
      <dsp:nvSpPr>
        <dsp:cNvPr id="0" name=""/>
        <dsp:cNvSpPr/>
      </dsp:nvSpPr>
      <dsp:spPr>
        <a:xfrm>
          <a:off x="8920184" y="4558359"/>
          <a:ext cx="217457" cy="3420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2045"/>
              </a:lnTo>
              <a:lnTo>
                <a:pt x="217457" y="342045"/>
              </a:lnTo>
            </a:path>
          </a:pathLst>
        </a:custGeom>
        <a:noFill/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2D00AA-1565-C84F-B875-ACFEE6F5B86F}">
      <dsp:nvSpPr>
        <dsp:cNvPr id="0" name=""/>
        <dsp:cNvSpPr/>
      </dsp:nvSpPr>
      <dsp:spPr>
        <a:xfrm>
          <a:off x="6867824" y="3149984"/>
          <a:ext cx="2632245" cy="4057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3576"/>
              </a:lnTo>
              <a:lnTo>
                <a:pt x="2632245" y="253576"/>
              </a:lnTo>
              <a:lnTo>
                <a:pt x="2632245" y="405796"/>
              </a:lnTo>
            </a:path>
          </a:pathLst>
        </a:custGeom>
        <a:noFill/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37B567-57A5-B343-91F1-F6E80C690867}">
      <dsp:nvSpPr>
        <dsp:cNvPr id="0" name=""/>
        <dsp:cNvSpPr/>
      </dsp:nvSpPr>
      <dsp:spPr>
        <a:xfrm>
          <a:off x="6867824" y="3149984"/>
          <a:ext cx="878091" cy="4057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3576"/>
              </a:lnTo>
              <a:lnTo>
                <a:pt x="878091" y="253576"/>
              </a:lnTo>
              <a:lnTo>
                <a:pt x="878091" y="405796"/>
              </a:lnTo>
            </a:path>
          </a:pathLst>
        </a:custGeom>
        <a:noFill/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AD132E-5B70-4B48-87CE-667783C9C190}">
      <dsp:nvSpPr>
        <dsp:cNvPr id="0" name=""/>
        <dsp:cNvSpPr/>
      </dsp:nvSpPr>
      <dsp:spPr>
        <a:xfrm>
          <a:off x="5991762" y="3149984"/>
          <a:ext cx="876062" cy="405796"/>
        </a:xfrm>
        <a:custGeom>
          <a:avLst/>
          <a:gdLst/>
          <a:ahLst/>
          <a:cxnLst/>
          <a:rect l="0" t="0" r="0" b="0"/>
          <a:pathLst>
            <a:path>
              <a:moveTo>
                <a:pt x="876062" y="0"/>
              </a:moveTo>
              <a:lnTo>
                <a:pt x="876062" y="253576"/>
              </a:lnTo>
              <a:lnTo>
                <a:pt x="0" y="253576"/>
              </a:lnTo>
              <a:lnTo>
                <a:pt x="0" y="405796"/>
              </a:lnTo>
            </a:path>
          </a:pathLst>
        </a:custGeom>
        <a:noFill/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3A0848-4E54-7D4F-9387-71C7C3F1356A}">
      <dsp:nvSpPr>
        <dsp:cNvPr id="0" name=""/>
        <dsp:cNvSpPr/>
      </dsp:nvSpPr>
      <dsp:spPr>
        <a:xfrm>
          <a:off x="4237608" y="3149984"/>
          <a:ext cx="2630215" cy="405796"/>
        </a:xfrm>
        <a:custGeom>
          <a:avLst/>
          <a:gdLst/>
          <a:ahLst/>
          <a:cxnLst/>
          <a:rect l="0" t="0" r="0" b="0"/>
          <a:pathLst>
            <a:path>
              <a:moveTo>
                <a:pt x="2630215" y="0"/>
              </a:moveTo>
              <a:lnTo>
                <a:pt x="2630215" y="253576"/>
              </a:lnTo>
              <a:lnTo>
                <a:pt x="0" y="253576"/>
              </a:lnTo>
              <a:lnTo>
                <a:pt x="0" y="405796"/>
              </a:lnTo>
            </a:path>
          </a:pathLst>
        </a:custGeom>
        <a:noFill/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518912-D4ED-8047-8FFE-E421A025323F}">
      <dsp:nvSpPr>
        <dsp:cNvPr id="0" name=""/>
        <dsp:cNvSpPr/>
      </dsp:nvSpPr>
      <dsp:spPr>
        <a:xfrm>
          <a:off x="2483455" y="3149984"/>
          <a:ext cx="4384369" cy="405796"/>
        </a:xfrm>
        <a:custGeom>
          <a:avLst/>
          <a:gdLst/>
          <a:ahLst/>
          <a:cxnLst/>
          <a:rect l="0" t="0" r="0" b="0"/>
          <a:pathLst>
            <a:path>
              <a:moveTo>
                <a:pt x="4384369" y="0"/>
              </a:moveTo>
              <a:lnTo>
                <a:pt x="4384369" y="253576"/>
              </a:lnTo>
              <a:lnTo>
                <a:pt x="0" y="253576"/>
              </a:lnTo>
              <a:lnTo>
                <a:pt x="0" y="405796"/>
              </a:lnTo>
            </a:path>
          </a:pathLst>
        </a:custGeom>
        <a:noFill/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D65E3D-C3F2-D244-871C-FF8C01FB99D2}">
      <dsp:nvSpPr>
        <dsp:cNvPr id="0" name=""/>
        <dsp:cNvSpPr/>
      </dsp:nvSpPr>
      <dsp:spPr>
        <a:xfrm>
          <a:off x="729301" y="3149984"/>
          <a:ext cx="6138523" cy="405796"/>
        </a:xfrm>
        <a:custGeom>
          <a:avLst/>
          <a:gdLst/>
          <a:ahLst/>
          <a:cxnLst/>
          <a:rect l="0" t="0" r="0" b="0"/>
          <a:pathLst>
            <a:path>
              <a:moveTo>
                <a:pt x="6138523" y="0"/>
              </a:moveTo>
              <a:lnTo>
                <a:pt x="6138523" y="253576"/>
              </a:lnTo>
              <a:lnTo>
                <a:pt x="0" y="253576"/>
              </a:lnTo>
              <a:lnTo>
                <a:pt x="0" y="405796"/>
              </a:lnTo>
            </a:path>
          </a:pathLst>
        </a:custGeom>
        <a:noFill/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9E9B74-C967-6A4B-B59B-F46252AD33D6}">
      <dsp:nvSpPr>
        <dsp:cNvPr id="0" name=""/>
        <dsp:cNvSpPr/>
      </dsp:nvSpPr>
      <dsp:spPr>
        <a:xfrm>
          <a:off x="4795161" y="1427927"/>
          <a:ext cx="2072663" cy="3302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8003"/>
              </a:lnTo>
              <a:lnTo>
                <a:pt x="2072663" y="178003"/>
              </a:lnTo>
              <a:lnTo>
                <a:pt x="2072663" y="330223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24119F-02A5-6947-A5B3-2709143D52B9}">
      <dsp:nvSpPr>
        <dsp:cNvPr id="0" name=""/>
        <dsp:cNvSpPr/>
      </dsp:nvSpPr>
      <dsp:spPr>
        <a:xfrm>
          <a:off x="2174564" y="1427927"/>
          <a:ext cx="2620596" cy="330223"/>
        </a:xfrm>
        <a:custGeom>
          <a:avLst/>
          <a:gdLst/>
          <a:ahLst/>
          <a:cxnLst/>
          <a:rect l="0" t="0" r="0" b="0"/>
          <a:pathLst>
            <a:path>
              <a:moveTo>
                <a:pt x="2620596" y="0"/>
              </a:moveTo>
              <a:lnTo>
                <a:pt x="2620596" y="178003"/>
              </a:lnTo>
              <a:lnTo>
                <a:pt x="0" y="178003"/>
              </a:lnTo>
              <a:lnTo>
                <a:pt x="0" y="330223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FC42BD-AB9A-A048-A9BD-BDC2BD315BA9}">
      <dsp:nvSpPr>
        <dsp:cNvPr id="0" name=""/>
        <dsp:cNvSpPr/>
      </dsp:nvSpPr>
      <dsp:spPr>
        <a:xfrm>
          <a:off x="3757202" y="192648"/>
          <a:ext cx="2075917" cy="123527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ULMS Team 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(David &amp; Brandon …)</a:t>
          </a:r>
          <a:endParaRPr lang="en-US" sz="1300" kern="1200" dirty="0"/>
        </a:p>
      </dsp:txBody>
      <dsp:txXfrm>
        <a:off x="3757202" y="192648"/>
        <a:ext cx="2075917" cy="1235279"/>
      </dsp:txXfrm>
    </dsp:sp>
    <dsp:sp modelId="{4F5AC75F-016E-1441-8BAE-8F92E0E4E701}">
      <dsp:nvSpPr>
        <dsp:cNvPr id="0" name=""/>
        <dsp:cNvSpPr/>
      </dsp:nvSpPr>
      <dsp:spPr>
        <a:xfrm>
          <a:off x="1017569" y="1758150"/>
          <a:ext cx="2313989" cy="123527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Implementation Team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(Library Project Mangers)</a:t>
          </a:r>
          <a:endParaRPr lang="en-US" sz="1300" kern="1200" dirty="0"/>
        </a:p>
      </dsp:txBody>
      <dsp:txXfrm>
        <a:off x="1017569" y="1758150"/>
        <a:ext cx="2313989" cy="1235272"/>
      </dsp:txXfrm>
    </dsp:sp>
    <dsp:sp modelId="{B880C32D-F0FF-4941-873A-F8AB07846A37}">
      <dsp:nvSpPr>
        <dsp:cNvPr id="0" name=""/>
        <dsp:cNvSpPr/>
      </dsp:nvSpPr>
      <dsp:spPr>
        <a:xfrm>
          <a:off x="5714077" y="1758150"/>
          <a:ext cx="2307495" cy="139183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Governance Committee 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(5 members)</a:t>
          </a:r>
          <a:endParaRPr lang="en-US" sz="1300" kern="1200" dirty="0"/>
        </a:p>
      </dsp:txBody>
      <dsp:txXfrm>
        <a:off x="5714077" y="1758150"/>
        <a:ext cx="2307495" cy="1391834"/>
      </dsp:txXfrm>
    </dsp:sp>
    <dsp:sp modelId="{A13A5732-46A2-BE43-89AF-346415BAF183}">
      <dsp:nvSpPr>
        <dsp:cNvPr id="0" name=""/>
        <dsp:cNvSpPr/>
      </dsp:nvSpPr>
      <dsp:spPr>
        <a:xfrm>
          <a:off x="4444" y="3555781"/>
          <a:ext cx="1449713" cy="115913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Technical Services Advisory Committee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(5-7 members)</a:t>
          </a:r>
          <a:endParaRPr lang="en-US" sz="1300" kern="1200" dirty="0"/>
        </a:p>
      </dsp:txBody>
      <dsp:txXfrm>
        <a:off x="4444" y="3555781"/>
        <a:ext cx="1449713" cy="1159133"/>
      </dsp:txXfrm>
    </dsp:sp>
    <dsp:sp modelId="{EC6A9F99-21EE-A343-B807-4DDBAE9D9CE0}">
      <dsp:nvSpPr>
        <dsp:cNvPr id="0" name=""/>
        <dsp:cNvSpPr/>
      </dsp:nvSpPr>
      <dsp:spPr>
        <a:xfrm>
          <a:off x="1758598" y="3555781"/>
          <a:ext cx="1449713" cy="115913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Access Services Advisory Committee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(5-7 members)</a:t>
          </a:r>
          <a:endParaRPr lang="en-US" sz="1300" kern="1200" dirty="0"/>
        </a:p>
      </dsp:txBody>
      <dsp:txXfrm>
        <a:off x="1758598" y="3555781"/>
        <a:ext cx="1449713" cy="1159133"/>
      </dsp:txXfrm>
    </dsp:sp>
    <dsp:sp modelId="{F186FD92-A4EB-434E-A26E-535A504192FD}">
      <dsp:nvSpPr>
        <dsp:cNvPr id="0" name=""/>
        <dsp:cNvSpPr/>
      </dsp:nvSpPr>
      <dsp:spPr>
        <a:xfrm>
          <a:off x="3512751" y="3555781"/>
          <a:ext cx="1449713" cy="115913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Discovery and Public Services Advisory Committee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(5-7 members) </a:t>
          </a:r>
          <a:endParaRPr lang="en-US" sz="1300" kern="1200" dirty="0"/>
        </a:p>
      </dsp:txBody>
      <dsp:txXfrm>
        <a:off x="3512751" y="3555781"/>
        <a:ext cx="1449713" cy="1159133"/>
      </dsp:txXfrm>
    </dsp:sp>
    <dsp:sp modelId="{7B2656D6-36C1-3D4E-ACA6-D4C2D5F539BB}">
      <dsp:nvSpPr>
        <dsp:cNvPr id="0" name=""/>
        <dsp:cNvSpPr/>
      </dsp:nvSpPr>
      <dsp:spPr>
        <a:xfrm>
          <a:off x="5266905" y="3555781"/>
          <a:ext cx="1449713" cy="103795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Systems and Development Advisory Committee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(5-7 members) </a:t>
          </a:r>
          <a:endParaRPr lang="en-US" sz="1300" kern="1200" dirty="0"/>
        </a:p>
      </dsp:txBody>
      <dsp:txXfrm>
        <a:off x="5266905" y="3555781"/>
        <a:ext cx="1449713" cy="1037951"/>
      </dsp:txXfrm>
    </dsp:sp>
    <dsp:sp modelId="{FCC5297D-D99E-0D43-827B-000BDBD817AB}">
      <dsp:nvSpPr>
        <dsp:cNvPr id="0" name=""/>
        <dsp:cNvSpPr/>
      </dsp:nvSpPr>
      <dsp:spPr>
        <a:xfrm>
          <a:off x="7021059" y="3555781"/>
          <a:ext cx="1449713" cy="103795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Analytics and Reporting Advisory Committee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(5-7 members)</a:t>
          </a:r>
          <a:endParaRPr lang="en-US" sz="1300" kern="1200" dirty="0"/>
        </a:p>
      </dsp:txBody>
      <dsp:txXfrm>
        <a:off x="7021059" y="3555781"/>
        <a:ext cx="1449713" cy="1037951"/>
      </dsp:txXfrm>
    </dsp:sp>
    <dsp:sp modelId="{574E018A-5D6B-EC40-9110-3747639A1C4A}">
      <dsp:nvSpPr>
        <dsp:cNvPr id="0" name=""/>
        <dsp:cNvSpPr/>
      </dsp:nvSpPr>
      <dsp:spPr>
        <a:xfrm>
          <a:off x="8775213" y="3555781"/>
          <a:ext cx="1449713" cy="100257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Communication and Training Advisory Committee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(5-7 members)</a:t>
          </a:r>
          <a:endParaRPr lang="en-US" sz="1300" kern="1200" dirty="0"/>
        </a:p>
      </dsp:txBody>
      <dsp:txXfrm>
        <a:off x="8775213" y="3555781"/>
        <a:ext cx="1449713" cy="1002578"/>
      </dsp:txXfrm>
    </dsp:sp>
    <dsp:sp modelId="{8AA6FD33-3B9A-9841-BD21-D9F852CE7B11}">
      <dsp:nvSpPr>
        <dsp:cNvPr id="0" name=""/>
        <dsp:cNvSpPr/>
      </dsp:nvSpPr>
      <dsp:spPr>
        <a:xfrm>
          <a:off x="9137641" y="4862799"/>
          <a:ext cx="1449713" cy="7521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9137641" y="4862799"/>
        <a:ext cx="1449713" cy="752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B7646E-8811-423A-9C42-2CBFADA00A96}" type="datetimeFigureOut">
              <a:rPr lang="en-US" smtClean="0"/>
              <a:t>7/14/2015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360E59-1627-4404-ACC5-51C744AB0F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2254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677E230-58DD-43ED-96A1-552DDAB53532}" type="datetimeFigureOut">
              <a:rPr lang="en-US" smtClean="0"/>
              <a:pPr/>
              <a:t>7/14/2015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841221E5-7225-48EB-A4EE-420E7BFCF7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669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699025" y="6356351"/>
            <a:ext cx="1218883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F81D24A-EF38-4949-81EA-C39AA50871C5}" type="datetime1">
              <a:rPr lang="en-US" smtClean="0"/>
              <a:t>7/14/2015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14708" y="6356351"/>
            <a:ext cx="3974065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85571" y="6356351"/>
            <a:ext cx="6094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28669" y="4344915"/>
            <a:ext cx="7516442" cy="111608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3200" b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8669" y="1600200"/>
            <a:ext cx="8329031" cy="2680127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62470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9A895-DC24-4A80-9E4B-77E8C98B8261}" type="datetime1">
              <a:rPr lang="en-US" smtClean="0"/>
              <a:t>7/14/2015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76012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1491E-4104-40E9-885C-6629BDFE1DBB}" type="datetime1">
              <a:rPr lang="en-US" smtClean="0"/>
              <a:t>7/14/2015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98613" y="685800"/>
            <a:ext cx="7848599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9612" y="685800"/>
            <a:ext cx="1787526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415014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9F328-D78C-4AE3-9BD5-6819CFE7241A}" type="datetime1">
              <a:rPr lang="en-US" smtClean="0"/>
              <a:t>7/14/2015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550764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E783FD6-3C14-4BAD-B096-2ECF8D7D1C88}" type="datetime1">
              <a:rPr lang="en-US" smtClean="0"/>
              <a:t>7/14/2015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8613" y="4259996"/>
            <a:ext cx="7264623" cy="1150203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8613" y="1600201"/>
            <a:ext cx="8283272" cy="2654064"/>
          </a:xfrm>
        </p:spPr>
        <p:txBody>
          <a:bodyPr anchor="b"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l">
              <a:defRPr sz="5400" b="1" cap="none" spc="0" baseline="0">
                <a:ln w="22225">
                  <a:solidFill>
                    <a:schemeClr val="tx2"/>
                  </a:solidFill>
                  <a:prstDash val="solid"/>
                </a:ln>
                <a:solidFill>
                  <a:schemeClr val="tx2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97244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95541-7853-4DCC-906F-39CE0BB88B8E}" type="datetime1">
              <a:rPr lang="en-US" smtClean="0"/>
              <a:t>7/14/2015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61651" y="1600200"/>
            <a:ext cx="4814586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 baseline="0"/>
            </a:lvl6pPr>
            <a:lvl7pPr>
              <a:defRPr sz="1800" baseline="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93436" y="1600200"/>
            <a:ext cx="4814586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532857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790FE-2B5A-46A8-B4F6-76CB6FDA68AC}" type="datetime1">
              <a:rPr lang="en-US" smtClean="0"/>
              <a:t>7/14/2015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57349" y="2514600"/>
            <a:ext cx="4818888" cy="365556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57349" y="1499616"/>
            <a:ext cx="4818888" cy="938784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93436" y="2514706"/>
            <a:ext cx="4814586" cy="365749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3436" y="1499616"/>
            <a:ext cx="4818888" cy="938784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319991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C2738-2C3A-4E5B-A4DB-9708318E767B}" type="datetime1">
              <a:rPr lang="en-US" smtClean="0"/>
              <a:t>7/14/2015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38335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9EB1C49-F74B-47FE-8050-CE9AAF0717AC}" type="datetime1">
              <a:rPr lang="en-US" smtClean="0"/>
              <a:t>7/14/2015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466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F57B2-B504-486D-85D3-4C584AEF2C6C}" type="datetime1">
              <a:rPr lang="en-US" smtClean="0"/>
              <a:t>7/14/2015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2411" y="482600"/>
            <a:ext cx="6043825" cy="5689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white">
          <a:xfrm>
            <a:off x="1767358" y="1828800"/>
            <a:ext cx="3293422" cy="4343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white">
          <a:xfrm>
            <a:off x="1767358" y="381000"/>
            <a:ext cx="3293422" cy="1371600"/>
          </a:xfrm>
        </p:spPr>
        <p:txBody>
          <a:bodyPr anchor="b">
            <a:normAutofit/>
          </a:bodyPr>
          <a:lstStyle>
            <a:lvl1pPr algn="l">
              <a:defRPr sz="2800" b="1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29333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  <p15:guide id="2" pos="1103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4875529" y="0"/>
            <a:ext cx="731329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5C8C5-A9A9-4B3A-B134-0E3A713D185C}" type="datetime1">
              <a:rPr lang="en-US" smtClean="0"/>
              <a:t>7/14/2015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auto">
          <a:xfrm>
            <a:off x="5180251" y="482600"/>
            <a:ext cx="6195986" cy="5689600"/>
          </a:xfrm>
          <a:ln w="19050">
            <a:solidFill>
              <a:schemeClr val="bg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4240" y="1828800"/>
            <a:ext cx="3293422" cy="4343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4240" y="381000"/>
            <a:ext cx="3293422" cy="1371600"/>
          </a:xfrm>
        </p:spPr>
        <p:txBody>
          <a:bodyPr anchor="b">
            <a:normAutofit/>
          </a:bodyPr>
          <a:lstStyle>
            <a:lvl1pPr algn="l">
              <a:defRPr sz="2800" b="1" cap="none" spc="0" baseline="0">
                <a:ln w="22225">
                  <a:solidFill>
                    <a:schemeClr val="tx2"/>
                  </a:solidFill>
                  <a:prstDash val="solid"/>
                </a:ln>
                <a:solidFill>
                  <a:schemeClr val="tx2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678260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80250" y="6356351"/>
            <a:ext cx="12188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all" baseline="0">
                <a:solidFill>
                  <a:schemeClr val="tx1"/>
                </a:solidFill>
              </a:defRPr>
            </a:lvl1pPr>
          </a:lstStyle>
          <a:p>
            <a:fld id="{5A4F0574-43A3-46A0-8870-1B2305CBE5B3}" type="datetime1">
              <a:rPr lang="en-US" smtClean="0"/>
              <a:t>7/14/2015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5933" y="6356351"/>
            <a:ext cx="39740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all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66796" y="6356351"/>
            <a:ext cx="6094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all" baseline="0"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0604" y="-9144"/>
            <a:ext cx="12178221" cy="6878638"/>
            <a:chOff x="10604" y="-9144"/>
            <a:chExt cx="12178221" cy="6878638"/>
          </a:xfrm>
        </p:grpSpPr>
        <p:sp>
          <p:nvSpPr>
            <p:cNvPr id="7" name="Rectangle 6"/>
            <p:cNvSpPr/>
            <p:nvPr/>
          </p:nvSpPr>
          <p:spPr>
            <a:xfrm>
              <a:off x="11884104" y="0"/>
              <a:ext cx="304721" cy="68580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899" tIns="60949" rIns="121899" bIns="60949" rtlCol="0" anchor="ctr"/>
            <a:lstStyle/>
            <a:p>
              <a:pPr lvl="0" algn="ctr"/>
              <a:endParaRPr/>
            </a:p>
          </p:txBody>
        </p:sp>
        <p:grpSp>
          <p:nvGrpSpPr>
            <p:cNvPr id="10" name="Group 9"/>
            <p:cNvGrpSpPr/>
            <p:nvPr/>
          </p:nvGrpSpPr>
          <p:grpSpPr>
            <a:xfrm flipV="1">
              <a:off x="10604" y="-9144"/>
              <a:ext cx="1951038" cy="6878638"/>
              <a:chOff x="-4636" y="-9144"/>
              <a:chExt cx="1951038" cy="6878638"/>
            </a:xfrm>
            <a:solidFill>
              <a:schemeClr val="bg2"/>
            </a:solidFill>
          </p:grpSpPr>
          <p:sp>
            <p:nvSpPr>
              <p:cNvPr id="17" name="Freeform 4"/>
              <p:cNvSpPr>
                <a:spLocks/>
              </p:cNvSpPr>
              <p:nvPr/>
            </p:nvSpPr>
            <p:spPr bwMode="grayWhite">
              <a:xfrm>
                <a:off x="135064" y="143256"/>
                <a:ext cx="709613" cy="825500"/>
              </a:xfrm>
              <a:custGeom>
                <a:avLst/>
                <a:gdLst>
                  <a:gd name="T0" fmla="*/ 254 w 447"/>
                  <a:gd name="T1" fmla="*/ 495 h 520"/>
                  <a:gd name="T2" fmla="*/ 245 w 447"/>
                  <a:gd name="T3" fmla="*/ 454 h 520"/>
                  <a:gd name="T4" fmla="*/ 230 w 447"/>
                  <a:gd name="T5" fmla="*/ 417 h 520"/>
                  <a:gd name="T6" fmla="*/ 193 w 447"/>
                  <a:gd name="T7" fmla="*/ 402 h 520"/>
                  <a:gd name="T8" fmla="*/ 150 w 447"/>
                  <a:gd name="T9" fmla="*/ 412 h 520"/>
                  <a:gd name="T10" fmla="*/ 112 w 447"/>
                  <a:gd name="T11" fmla="*/ 417 h 520"/>
                  <a:gd name="T12" fmla="*/ 93 w 447"/>
                  <a:gd name="T13" fmla="*/ 399 h 520"/>
                  <a:gd name="T14" fmla="*/ 81 w 447"/>
                  <a:gd name="T15" fmla="*/ 370 h 520"/>
                  <a:gd name="T16" fmla="*/ 75 w 447"/>
                  <a:gd name="T17" fmla="*/ 339 h 520"/>
                  <a:gd name="T18" fmla="*/ 76 w 447"/>
                  <a:gd name="T19" fmla="*/ 309 h 520"/>
                  <a:gd name="T20" fmla="*/ 106 w 447"/>
                  <a:gd name="T21" fmla="*/ 300 h 520"/>
                  <a:gd name="T22" fmla="*/ 146 w 447"/>
                  <a:gd name="T23" fmla="*/ 307 h 520"/>
                  <a:gd name="T24" fmla="*/ 175 w 447"/>
                  <a:gd name="T25" fmla="*/ 294 h 520"/>
                  <a:gd name="T26" fmla="*/ 186 w 447"/>
                  <a:gd name="T27" fmla="*/ 273 h 520"/>
                  <a:gd name="T28" fmla="*/ 189 w 447"/>
                  <a:gd name="T29" fmla="*/ 246 h 520"/>
                  <a:gd name="T30" fmla="*/ 188 w 447"/>
                  <a:gd name="T31" fmla="*/ 219 h 520"/>
                  <a:gd name="T32" fmla="*/ 178 w 447"/>
                  <a:gd name="T33" fmla="*/ 191 h 520"/>
                  <a:gd name="T34" fmla="*/ 153 w 447"/>
                  <a:gd name="T35" fmla="*/ 171 h 520"/>
                  <a:gd name="T36" fmla="*/ 123 w 447"/>
                  <a:gd name="T37" fmla="*/ 172 h 520"/>
                  <a:gd name="T38" fmla="*/ 93 w 447"/>
                  <a:gd name="T39" fmla="*/ 185 h 520"/>
                  <a:gd name="T40" fmla="*/ 64 w 447"/>
                  <a:gd name="T41" fmla="*/ 194 h 520"/>
                  <a:gd name="T42" fmla="*/ 34 w 447"/>
                  <a:gd name="T43" fmla="*/ 185 h 520"/>
                  <a:gd name="T44" fmla="*/ 19 w 447"/>
                  <a:gd name="T45" fmla="*/ 166 h 520"/>
                  <a:gd name="T46" fmla="*/ 9 w 447"/>
                  <a:gd name="T47" fmla="*/ 146 h 520"/>
                  <a:gd name="T48" fmla="*/ 2 w 447"/>
                  <a:gd name="T49" fmla="*/ 122 h 520"/>
                  <a:gd name="T50" fmla="*/ 0 w 447"/>
                  <a:gd name="T51" fmla="*/ 98 h 520"/>
                  <a:gd name="T52" fmla="*/ 387 w 447"/>
                  <a:gd name="T53" fmla="*/ 12 h 520"/>
                  <a:gd name="T54" fmla="*/ 399 w 447"/>
                  <a:gd name="T55" fmla="*/ 41 h 520"/>
                  <a:gd name="T56" fmla="*/ 406 w 447"/>
                  <a:gd name="T57" fmla="*/ 74 h 520"/>
                  <a:gd name="T58" fmla="*/ 411 w 447"/>
                  <a:gd name="T59" fmla="*/ 107 h 520"/>
                  <a:gd name="T60" fmla="*/ 396 w 447"/>
                  <a:gd name="T61" fmla="*/ 141 h 520"/>
                  <a:gd name="T62" fmla="*/ 375 w 447"/>
                  <a:gd name="T63" fmla="*/ 144 h 520"/>
                  <a:gd name="T64" fmla="*/ 354 w 447"/>
                  <a:gd name="T65" fmla="*/ 141 h 520"/>
                  <a:gd name="T66" fmla="*/ 332 w 447"/>
                  <a:gd name="T67" fmla="*/ 137 h 520"/>
                  <a:gd name="T68" fmla="*/ 307 w 447"/>
                  <a:gd name="T69" fmla="*/ 141 h 520"/>
                  <a:gd name="T70" fmla="*/ 286 w 447"/>
                  <a:gd name="T71" fmla="*/ 166 h 520"/>
                  <a:gd name="T72" fmla="*/ 285 w 447"/>
                  <a:gd name="T73" fmla="*/ 199 h 520"/>
                  <a:gd name="T74" fmla="*/ 289 w 447"/>
                  <a:gd name="T75" fmla="*/ 222 h 520"/>
                  <a:gd name="T76" fmla="*/ 295 w 447"/>
                  <a:gd name="T77" fmla="*/ 247 h 520"/>
                  <a:gd name="T78" fmla="*/ 308 w 447"/>
                  <a:gd name="T79" fmla="*/ 268 h 520"/>
                  <a:gd name="T80" fmla="*/ 332 w 447"/>
                  <a:gd name="T81" fmla="*/ 282 h 520"/>
                  <a:gd name="T82" fmla="*/ 357 w 447"/>
                  <a:gd name="T83" fmla="*/ 282 h 520"/>
                  <a:gd name="T84" fmla="*/ 379 w 447"/>
                  <a:gd name="T85" fmla="*/ 272 h 520"/>
                  <a:gd name="T86" fmla="*/ 402 w 447"/>
                  <a:gd name="T87" fmla="*/ 262 h 520"/>
                  <a:gd name="T88" fmla="*/ 426 w 447"/>
                  <a:gd name="T89" fmla="*/ 265 h 520"/>
                  <a:gd name="T90" fmla="*/ 436 w 447"/>
                  <a:gd name="T91" fmla="*/ 287 h 520"/>
                  <a:gd name="T92" fmla="*/ 442 w 447"/>
                  <a:gd name="T93" fmla="*/ 312 h 520"/>
                  <a:gd name="T94" fmla="*/ 444 w 447"/>
                  <a:gd name="T95" fmla="*/ 338 h 520"/>
                  <a:gd name="T96" fmla="*/ 436 w 447"/>
                  <a:gd name="T97" fmla="*/ 358 h 520"/>
                  <a:gd name="T98" fmla="*/ 397 w 447"/>
                  <a:gd name="T99" fmla="*/ 366 h 520"/>
                  <a:gd name="T100" fmla="*/ 363 w 447"/>
                  <a:gd name="T101" fmla="*/ 380 h 520"/>
                  <a:gd name="T102" fmla="*/ 347 w 447"/>
                  <a:gd name="T103" fmla="*/ 406 h 520"/>
                  <a:gd name="T104" fmla="*/ 353 w 447"/>
                  <a:gd name="T105" fmla="*/ 437 h 520"/>
                  <a:gd name="T106" fmla="*/ 372 w 447"/>
                  <a:gd name="T107" fmla="*/ 464 h 520"/>
                  <a:gd name="T108" fmla="*/ 369 w 447"/>
                  <a:gd name="T109" fmla="*/ 492 h 520"/>
                  <a:gd name="T110" fmla="*/ 347 w 447"/>
                  <a:gd name="T111" fmla="*/ 503 h 520"/>
                  <a:gd name="T112" fmla="*/ 323 w 447"/>
                  <a:gd name="T113" fmla="*/ 511 h 520"/>
                  <a:gd name="T114" fmla="*/ 298 w 447"/>
                  <a:gd name="T115" fmla="*/ 516 h 520"/>
                  <a:gd name="T116" fmla="*/ 272 w 447"/>
                  <a:gd name="T117" fmla="*/ 519 h 5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47" h="520">
                    <a:moveTo>
                      <a:pt x="272" y="519"/>
                    </a:moveTo>
                    <a:lnTo>
                      <a:pt x="265" y="512"/>
                    </a:lnTo>
                    <a:lnTo>
                      <a:pt x="259" y="505"/>
                    </a:lnTo>
                    <a:lnTo>
                      <a:pt x="254" y="495"/>
                    </a:lnTo>
                    <a:lnTo>
                      <a:pt x="252" y="486"/>
                    </a:lnTo>
                    <a:lnTo>
                      <a:pt x="248" y="475"/>
                    </a:lnTo>
                    <a:lnTo>
                      <a:pt x="246" y="465"/>
                    </a:lnTo>
                    <a:lnTo>
                      <a:pt x="245" y="454"/>
                    </a:lnTo>
                    <a:lnTo>
                      <a:pt x="242" y="444"/>
                    </a:lnTo>
                    <a:lnTo>
                      <a:pt x="239" y="434"/>
                    </a:lnTo>
                    <a:lnTo>
                      <a:pt x="235" y="425"/>
                    </a:lnTo>
                    <a:lnTo>
                      <a:pt x="230" y="417"/>
                    </a:lnTo>
                    <a:lnTo>
                      <a:pt x="223" y="411"/>
                    </a:lnTo>
                    <a:lnTo>
                      <a:pt x="215" y="406"/>
                    </a:lnTo>
                    <a:lnTo>
                      <a:pt x="205" y="403"/>
                    </a:lnTo>
                    <a:lnTo>
                      <a:pt x="193" y="402"/>
                    </a:lnTo>
                    <a:lnTo>
                      <a:pt x="177" y="403"/>
                    </a:lnTo>
                    <a:lnTo>
                      <a:pt x="168" y="407"/>
                    </a:lnTo>
                    <a:lnTo>
                      <a:pt x="159" y="410"/>
                    </a:lnTo>
                    <a:lnTo>
                      <a:pt x="150" y="412"/>
                    </a:lnTo>
                    <a:lnTo>
                      <a:pt x="140" y="415"/>
                    </a:lnTo>
                    <a:lnTo>
                      <a:pt x="131" y="416"/>
                    </a:lnTo>
                    <a:lnTo>
                      <a:pt x="122" y="417"/>
                    </a:lnTo>
                    <a:lnTo>
                      <a:pt x="112" y="417"/>
                    </a:lnTo>
                    <a:lnTo>
                      <a:pt x="102" y="417"/>
                    </a:lnTo>
                    <a:lnTo>
                      <a:pt x="99" y="412"/>
                    </a:lnTo>
                    <a:lnTo>
                      <a:pt x="96" y="406"/>
                    </a:lnTo>
                    <a:lnTo>
                      <a:pt x="93" y="399"/>
                    </a:lnTo>
                    <a:lnTo>
                      <a:pt x="90" y="393"/>
                    </a:lnTo>
                    <a:lnTo>
                      <a:pt x="87" y="385"/>
                    </a:lnTo>
                    <a:lnTo>
                      <a:pt x="84" y="378"/>
                    </a:lnTo>
                    <a:lnTo>
                      <a:pt x="81" y="370"/>
                    </a:lnTo>
                    <a:lnTo>
                      <a:pt x="79" y="362"/>
                    </a:lnTo>
                    <a:lnTo>
                      <a:pt x="78" y="355"/>
                    </a:lnTo>
                    <a:lnTo>
                      <a:pt x="76" y="347"/>
                    </a:lnTo>
                    <a:lnTo>
                      <a:pt x="75" y="339"/>
                    </a:lnTo>
                    <a:lnTo>
                      <a:pt x="74" y="332"/>
                    </a:lnTo>
                    <a:lnTo>
                      <a:pt x="74" y="324"/>
                    </a:lnTo>
                    <a:lnTo>
                      <a:pt x="75" y="316"/>
                    </a:lnTo>
                    <a:lnTo>
                      <a:pt x="76" y="309"/>
                    </a:lnTo>
                    <a:lnTo>
                      <a:pt x="78" y="302"/>
                    </a:lnTo>
                    <a:lnTo>
                      <a:pt x="87" y="299"/>
                    </a:lnTo>
                    <a:lnTo>
                      <a:pt x="97" y="298"/>
                    </a:lnTo>
                    <a:lnTo>
                      <a:pt x="106" y="300"/>
                    </a:lnTo>
                    <a:lnTo>
                      <a:pt x="116" y="302"/>
                    </a:lnTo>
                    <a:lnTo>
                      <a:pt x="126" y="305"/>
                    </a:lnTo>
                    <a:lnTo>
                      <a:pt x="136" y="306"/>
                    </a:lnTo>
                    <a:lnTo>
                      <a:pt x="146" y="307"/>
                    </a:lnTo>
                    <a:lnTo>
                      <a:pt x="157" y="305"/>
                    </a:lnTo>
                    <a:lnTo>
                      <a:pt x="165" y="302"/>
                    </a:lnTo>
                    <a:lnTo>
                      <a:pt x="170" y="298"/>
                    </a:lnTo>
                    <a:lnTo>
                      <a:pt x="175" y="294"/>
                    </a:lnTo>
                    <a:lnTo>
                      <a:pt x="179" y="290"/>
                    </a:lnTo>
                    <a:lnTo>
                      <a:pt x="182" y="284"/>
                    </a:lnTo>
                    <a:lnTo>
                      <a:pt x="185" y="278"/>
                    </a:lnTo>
                    <a:lnTo>
                      <a:pt x="186" y="273"/>
                    </a:lnTo>
                    <a:lnTo>
                      <a:pt x="187" y="266"/>
                    </a:lnTo>
                    <a:lnTo>
                      <a:pt x="188" y="259"/>
                    </a:lnTo>
                    <a:lnTo>
                      <a:pt x="189" y="253"/>
                    </a:lnTo>
                    <a:lnTo>
                      <a:pt x="189" y="246"/>
                    </a:lnTo>
                    <a:lnTo>
                      <a:pt x="189" y="239"/>
                    </a:lnTo>
                    <a:lnTo>
                      <a:pt x="189" y="232"/>
                    </a:lnTo>
                    <a:lnTo>
                      <a:pt x="189" y="226"/>
                    </a:lnTo>
                    <a:lnTo>
                      <a:pt x="188" y="219"/>
                    </a:lnTo>
                    <a:lnTo>
                      <a:pt x="188" y="213"/>
                    </a:lnTo>
                    <a:lnTo>
                      <a:pt x="186" y="204"/>
                    </a:lnTo>
                    <a:lnTo>
                      <a:pt x="182" y="198"/>
                    </a:lnTo>
                    <a:lnTo>
                      <a:pt x="178" y="191"/>
                    </a:lnTo>
                    <a:lnTo>
                      <a:pt x="173" y="185"/>
                    </a:lnTo>
                    <a:lnTo>
                      <a:pt x="167" y="180"/>
                    </a:lnTo>
                    <a:lnTo>
                      <a:pt x="161" y="176"/>
                    </a:lnTo>
                    <a:lnTo>
                      <a:pt x="153" y="171"/>
                    </a:lnTo>
                    <a:lnTo>
                      <a:pt x="146" y="167"/>
                    </a:lnTo>
                    <a:lnTo>
                      <a:pt x="138" y="167"/>
                    </a:lnTo>
                    <a:lnTo>
                      <a:pt x="130" y="170"/>
                    </a:lnTo>
                    <a:lnTo>
                      <a:pt x="123" y="172"/>
                    </a:lnTo>
                    <a:lnTo>
                      <a:pt x="116" y="175"/>
                    </a:lnTo>
                    <a:lnTo>
                      <a:pt x="108" y="178"/>
                    </a:lnTo>
                    <a:lnTo>
                      <a:pt x="100" y="182"/>
                    </a:lnTo>
                    <a:lnTo>
                      <a:pt x="93" y="185"/>
                    </a:lnTo>
                    <a:lnTo>
                      <a:pt x="86" y="189"/>
                    </a:lnTo>
                    <a:lnTo>
                      <a:pt x="79" y="191"/>
                    </a:lnTo>
                    <a:lnTo>
                      <a:pt x="71" y="194"/>
                    </a:lnTo>
                    <a:lnTo>
                      <a:pt x="64" y="194"/>
                    </a:lnTo>
                    <a:lnTo>
                      <a:pt x="56" y="194"/>
                    </a:lnTo>
                    <a:lnTo>
                      <a:pt x="48" y="193"/>
                    </a:lnTo>
                    <a:lnTo>
                      <a:pt x="41" y="190"/>
                    </a:lnTo>
                    <a:lnTo>
                      <a:pt x="34" y="185"/>
                    </a:lnTo>
                    <a:lnTo>
                      <a:pt x="26" y="179"/>
                    </a:lnTo>
                    <a:lnTo>
                      <a:pt x="24" y="175"/>
                    </a:lnTo>
                    <a:lnTo>
                      <a:pt x="21" y="171"/>
                    </a:lnTo>
                    <a:lnTo>
                      <a:pt x="19" y="166"/>
                    </a:lnTo>
                    <a:lnTo>
                      <a:pt x="15" y="162"/>
                    </a:lnTo>
                    <a:lnTo>
                      <a:pt x="13" y="157"/>
                    </a:lnTo>
                    <a:lnTo>
                      <a:pt x="11" y="151"/>
                    </a:lnTo>
                    <a:lnTo>
                      <a:pt x="9" y="146"/>
                    </a:lnTo>
                    <a:lnTo>
                      <a:pt x="7" y="139"/>
                    </a:lnTo>
                    <a:lnTo>
                      <a:pt x="6" y="134"/>
                    </a:lnTo>
                    <a:lnTo>
                      <a:pt x="4" y="129"/>
                    </a:lnTo>
                    <a:lnTo>
                      <a:pt x="2" y="122"/>
                    </a:lnTo>
                    <a:lnTo>
                      <a:pt x="1" y="116"/>
                    </a:lnTo>
                    <a:lnTo>
                      <a:pt x="0" y="111"/>
                    </a:lnTo>
                    <a:lnTo>
                      <a:pt x="0" y="104"/>
                    </a:lnTo>
                    <a:lnTo>
                      <a:pt x="0" y="98"/>
                    </a:lnTo>
                    <a:lnTo>
                      <a:pt x="0" y="92"/>
                    </a:lnTo>
                    <a:lnTo>
                      <a:pt x="378" y="0"/>
                    </a:lnTo>
                    <a:lnTo>
                      <a:pt x="383" y="5"/>
                    </a:lnTo>
                    <a:lnTo>
                      <a:pt x="387" y="12"/>
                    </a:lnTo>
                    <a:lnTo>
                      <a:pt x="391" y="18"/>
                    </a:lnTo>
                    <a:lnTo>
                      <a:pt x="394" y="26"/>
                    </a:lnTo>
                    <a:lnTo>
                      <a:pt x="397" y="33"/>
                    </a:lnTo>
                    <a:lnTo>
                      <a:pt x="399" y="41"/>
                    </a:lnTo>
                    <a:lnTo>
                      <a:pt x="401" y="49"/>
                    </a:lnTo>
                    <a:lnTo>
                      <a:pt x="403" y="57"/>
                    </a:lnTo>
                    <a:lnTo>
                      <a:pt x="405" y="65"/>
                    </a:lnTo>
                    <a:lnTo>
                      <a:pt x="406" y="74"/>
                    </a:lnTo>
                    <a:lnTo>
                      <a:pt x="407" y="82"/>
                    </a:lnTo>
                    <a:lnTo>
                      <a:pt x="408" y="91"/>
                    </a:lnTo>
                    <a:lnTo>
                      <a:pt x="410" y="99"/>
                    </a:lnTo>
                    <a:lnTo>
                      <a:pt x="411" y="107"/>
                    </a:lnTo>
                    <a:lnTo>
                      <a:pt x="412" y="115"/>
                    </a:lnTo>
                    <a:lnTo>
                      <a:pt x="413" y="123"/>
                    </a:lnTo>
                    <a:lnTo>
                      <a:pt x="401" y="138"/>
                    </a:lnTo>
                    <a:lnTo>
                      <a:pt x="396" y="141"/>
                    </a:lnTo>
                    <a:lnTo>
                      <a:pt x="391" y="143"/>
                    </a:lnTo>
                    <a:lnTo>
                      <a:pt x="386" y="144"/>
                    </a:lnTo>
                    <a:lnTo>
                      <a:pt x="380" y="144"/>
                    </a:lnTo>
                    <a:lnTo>
                      <a:pt x="375" y="144"/>
                    </a:lnTo>
                    <a:lnTo>
                      <a:pt x="370" y="144"/>
                    </a:lnTo>
                    <a:lnTo>
                      <a:pt x="365" y="143"/>
                    </a:lnTo>
                    <a:lnTo>
                      <a:pt x="359" y="142"/>
                    </a:lnTo>
                    <a:lnTo>
                      <a:pt x="354" y="141"/>
                    </a:lnTo>
                    <a:lnTo>
                      <a:pt x="348" y="139"/>
                    </a:lnTo>
                    <a:lnTo>
                      <a:pt x="343" y="139"/>
                    </a:lnTo>
                    <a:lnTo>
                      <a:pt x="338" y="138"/>
                    </a:lnTo>
                    <a:lnTo>
                      <a:pt x="332" y="137"/>
                    </a:lnTo>
                    <a:lnTo>
                      <a:pt x="326" y="136"/>
                    </a:lnTo>
                    <a:lnTo>
                      <a:pt x="320" y="137"/>
                    </a:lnTo>
                    <a:lnTo>
                      <a:pt x="314" y="138"/>
                    </a:lnTo>
                    <a:lnTo>
                      <a:pt x="307" y="141"/>
                    </a:lnTo>
                    <a:lnTo>
                      <a:pt x="301" y="146"/>
                    </a:lnTo>
                    <a:lnTo>
                      <a:pt x="295" y="152"/>
                    </a:lnTo>
                    <a:lnTo>
                      <a:pt x="290" y="159"/>
                    </a:lnTo>
                    <a:lnTo>
                      <a:pt x="286" y="166"/>
                    </a:lnTo>
                    <a:lnTo>
                      <a:pt x="284" y="175"/>
                    </a:lnTo>
                    <a:lnTo>
                      <a:pt x="282" y="184"/>
                    </a:lnTo>
                    <a:lnTo>
                      <a:pt x="283" y="194"/>
                    </a:lnTo>
                    <a:lnTo>
                      <a:pt x="285" y="199"/>
                    </a:lnTo>
                    <a:lnTo>
                      <a:pt x="286" y="204"/>
                    </a:lnTo>
                    <a:lnTo>
                      <a:pt x="286" y="210"/>
                    </a:lnTo>
                    <a:lnTo>
                      <a:pt x="287" y="217"/>
                    </a:lnTo>
                    <a:lnTo>
                      <a:pt x="289" y="222"/>
                    </a:lnTo>
                    <a:lnTo>
                      <a:pt x="290" y="229"/>
                    </a:lnTo>
                    <a:lnTo>
                      <a:pt x="292" y="235"/>
                    </a:lnTo>
                    <a:lnTo>
                      <a:pt x="293" y="241"/>
                    </a:lnTo>
                    <a:lnTo>
                      <a:pt x="295" y="247"/>
                    </a:lnTo>
                    <a:lnTo>
                      <a:pt x="298" y="253"/>
                    </a:lnTo>
                    <a:lnTo>
                      <a:pt x="300" y="259"/>
                    </a:lnTo>
                    <a:lnTo>
                      <a:pt x="304" y="264"/>
                    </a:lnTo>
                    <a:lnTo>
                      <a:pt x="308" y="268"/>
                    </a:lnTo>
                    <a:lnTo>
                      <a:pt x="313" y="273"/>
                    </a:lnTo>
                    <a:lnTo>
                      <a:pt x="319" y="276"/>
                    </a:lnTo>
                    <a:lnTo>
                      <a:pt x="326" y="279"/>
                    </a:lnTo>
                    <a:lnTo>
                      <a:pt x="332" y="282"/>
                    </a:lnTo>
                    <a:lnTo>
                      <a:pt x="339" y="284"/>
                    </a:lnTo>
                    <a:lnTo>
                      <a:pt x="345" y="284"/>
                    </a:lnTo>
                    <a:lnTo>
                      <a:pt x="351" y="284"/>
                    </a:lnTo>
                    <a:lnTo>
                      <a:pt x="357" y="282"/>
                    </a:lnTo>
                    <a:lnTo>
                      <a:pt x="362" y="280"/>
                    </a:lnTo>
                    <a:lnTo>
                      <a:pt x="367" y="278"/>
                    </a:lnTo>
                    <a:lnTo>
                      <a:pt x="373" y="274"/>
                    </a:lnTo>
                    <a:lnTo>
                      <a:pt x="379" y="272"/>
                    </a:lnTo>
                    <a:lnTo>
                      <a:pt x="385" y="268"/>
                    </a:lnTo>
                    <a:lnTo>
                      <a:pt x="390" y="266"/>
                    </a:lnTo>
                    <a:lnTo>
                      <a:pt x="396" y="264"/>
                    </a:lnTo>
                    <a:lnTo>
                      <a:pt x="402" y="262"/>
                    </a:lnTo>
                    <a:lnTo>
                      <a:pt x="407" y="260"/>
                    </a:lnTo>
                    <a:lnTo>
                      <a:pt x="414" y="260"/>
                    </a:lnTo>
                    <a:lnTo>
                      <a:pt x="420" y="261"/>
                    </a:lnTo>
                    <a:lnTo>
                      <a:pt x="426" y="265"/>
                    </a:lnTo>
                    <a:lnTo>
                      <a:pt x="429" y="270"/>
                    </a:lnTo>
                    <a:lnTo>
                      <a:pt x="432" y="275"/>
                    </a:lnTo>
                    <a:lnTo>
                      <a:pt x="434" y="281"/>
                    </a:lnTo>
                    <a:lnTo>
                      <a:pt x="436" y="287"/>
                    </a:lnTo>
                    <a:lnTo>
                      <a:pt x="439" y="292"/>
                    </a:lnTo>
                    <a:lnTo>
                      <a:pt x="439" y="299"/>
                    </a:lnTo>
                    <a:lnTo>
                      <a:pt x="440" y="305"/>
                    </a:lnTo>
                    <a:lnTo>
                      <a:pt x="442" y="312"/>
                    </a:lnTo>
                    <a:lnTo>
                      <a:pt x="442" y="319"/>
                    </a:lnTo>
                    <a:lnTo>
                      <a:pt x="443" y="325"/>
                    </a:lnTo>
                    <a:lnTo>
                      <a:pt x="443" y="332"/>
                    </a:lnTo>
                    <a:lnTo>
                      <a:pt x="444" y="338"/>
                    </a:lnTo>
                    <a:lnTo>
                      <a:pt x="445" y="345"/>
                    </a:lnTo>
                    <a:lnTo>
                      <a:pt x="445" y="352"/>
                    </a:lnTo>
                    <a:lnTo>
                      <a:pt x="446" y="358"/>
                    </a:lnTo>
                    <a:lnTo>
                      <a:pt x="436" y="358"/>
                    </a:lnTo>
                    <a:lnTo>
                      <a:pt x="426" y="359"/>
                    </a:lnTo>
                    <a:lnTo>
                      <a:pt x="417" y="361"/>
                    </a:lnTo>
                    <a:lnTo>
                      <a:pt x="406" y="363"/>
                    </a:lnTo>
                    <a:lnTo>
                      <a:pt x="397" y="366"/>
                    </a:lnTo>
                    <a:lnTo>
                      <a:pt x="386" y="369"/>
                    </a:lnTo>
                    <a:lnTo>
                      <a:pt x="377" y="372"/>
                    </a:lnTo>
                    <a:lnTo>
                      <a:pt x="366" y="377"/>
                    </a:lnTo>
                    <a:lnTo>
                      <a:pt x="363" y="380"/>
                    </a:lnTo>
                    <a:lnTo>
                      <a:pt x="359" y="385"/>
                    </a:lnTo>
                    <a:lnTo>
                      <a:pt x="354" y="391"/>
                    </a:lnTo>
                    <a:lnTo>
                      <a:pt x="351" y="398"/>
                    </a:lnTo>
                    <a:lnTo>
                      <a:pt x="347" y="406"/>
                    </a:lnTo>
                    <a:lnTo>
                      <a:pt x="346" y="414"/>
                    </a:lnTo>
                    <a:lnTo>
                      <a:pt x="347" y="421"/>
                    </a:lnTo>
                    <a:lnTo>
                      <a:pt x="350" y="429"/>
                    </a:lnTo>
                    <a:lnTo>
                      <a:pt x="353" y="437"/>
                    </a:lnTo>
                    <a:lnTo>
                      <a:pt x="358" y="444"/>
                    </a:lnTo>
                    <a:lnTo>
                      <a:pt x="363" y="450"/>
                    </a:lnTo>
                    <a:lnTo>
                      <a:pt x="368" y="458"/>
                    </a:lnTo>
                    <a:lnTo>
                      <a:pt x="372" y="464"/>
                    </a:lnTo>
                    <a:lnTo>
                      <a:pt x="374" y="472"/>
                    </a:lnTo>
                    <a:lnTo>
                      <a:pt x="375" y="480"/>
                    </a:lnTo>
                    <a:lnTo>
                      <a:pt x="373" y="489"/>
                    </a:lnTo>
                    <a:lnTo>
                      <a:pt x="369" y="492"/>
                    </a:lnTo>
                    <a:lnTo>
                      <a:pt x="364" y="495"/>
                    </a:lnTo>
                    <a:lnTo>
                      <a:pt x="359" y="498"/>
                    </a:lnTo>
                    <a:lnTo>
                      <a:pt x="353" y="500"/>
                    </a:lnTo>
                    <a:lnTo>
                      <a:pt x="347" y="503"/>
                    </a:lnTo>
                    <a:lnTo>
                      <a:pt x="341" y="505"/>
                    </a:lnTo>
                    <a:lnTo>
                      <a:pt x="336" y="508"/>
                    </a:lnTo>
                    <a:lnTo>
                      <a:pt x="330" y="509"/>
                    </a:lnTo>
                    <a:lnTo>
                      <a:pt x="323" y="511"/>
                    </a:lnTo>
                    <a:lnTo>
                      <a:pt x="317" y="512"/>
                    </a:lnTo>
                    <a:lnTo>
                      <a:pt x="311" y="514"/>
                    </a:lnTo>
                    <a:lnTo>
                      <a:pt x="304" y="515"/>
                    </a:lnTo>
                    <a:lnTo>
                      <a:pt x="298" y="516"/>
                    </a:lnTo>
                    <a:lnTo>
                      <a:pt x="292" y="517"/>
                    </a:lnTo>
                    <a:lnTo>
                      <a:pt x="285" y="518"/>
                    </a:lnTo>
                    <a:lnTo>
                      <a:pt x="279" y="519"/>
                    </a:lnTo>
                    <a:lnTo>
                      <a:pt x="272" y="519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" name="Freeform 5"/>
              <p:cNvSpPr>
                <a:spLocks/>
              </p:cNvSpPr>
              <p:nvPr/>
            </p:nvSpPr>
            <p:spPr bwMode="grayWhite">
              <a:xfrm>
                <a:off x="42989" y="2829306"/>
                <a:ext cx="733425" cy="981075"/>
              </a:xfrm>
              <a:custGeom>
                <a:avLst/>
                <a:gdLst>
                  <a:gd name="T0" fmla="*/ 224 w 462"/>
                  <a:gd name="T1" fmla="*/ 439 h 618"/>
                  <a:gd name="T2" fmla="*/ 193 w 462"/>
                  <a:gd name="T3" fmla="*/ 434 h 618"/>
                  <a:gd name="T4" fmla="*/ 165 w 462"/>
                  <a:gd name="T5" fmla="*/ 436 h 618"/>
                  <a:gd name="T6" fmla="*/ 156 w 462"/>
                  <a:gd name="T7" fmla="*/ 444 h 618"/>
                  <a:gd name="T8" fmla="*/ 147 w 462"/>
                  <a:gd name="T9" fmla="*/ 461 h 618"/>
                  <a:gd name="T10" fmla="*/ 147 w 462"/>
                  <a:gd name="T11" fmla="*/ 487 h 618"/>
                  <a:gd name="T12" fmla="*/ 143 w 462"/>
                  <a:gd name="T13" fmla="*/ 513 h 618"/>
                  <a:gd name="T14" fmla="*/ 136 w 462"/>
                  <a:gd name="T15" fmla="*/ 537 h 618"/>
                  <a:gd name="T16" fmla="*/ 7 w 462"/>
                  <a:gd name="T17" fmla="*/ 549 h 618"/>
                  <a:gd name="T18" fmla="*/ 5 w 462"/>
                  <a:gd name="T19" fmla="*/ 510 h 618"/>
                  <a:gd name="T20" fmla="*/ 1 w 462"/>
                  <a:gd name="T21" fmla="*/ 472 h 618"/>
                  <a:gd name="T22" fmla="*/ 1 w 462"/>
                  <a:gd name="T23" fmla="*/ 433 h 618"/>
                  <a:gd name="T24" fmla="*/ 12 w 462"/>
                  <a:gd name="T25" fmla="*/ 392 h 618"/>
                  <a:gd name="T26" fmla="*/ 37 w 462"/>
                  <a:gd name="T27" fmla="*/ 383 h 618"/>
                  <a:gd name="T28" fmla="*/ 66 w 462"/>
                  <a:gd name="T29" fmla="*/ 389 h 618"/>
                  <a:gd name="T30" fmla="*/ 94 w 462"/>
                  <a:gd name="T31" fmla="*/ 403 h 618"/>
                  <a:gd name="T32" fmla="*/ 120 w 462"/>
                  <a:gd name="T33" fmla="*/ 417 h 618"/>
                  <a:gd name="T34" fmla="*/ 156 w 462"/>
                  <a:gd name="T35" fmla="*/ 399 h 618"/>
                  <a:gd name="T36" fmla="*/ 166 w 462"/>
                  <a:gd name="T37" fmla="*/ 363 h 618"/>
                  <a:gd name="T38" fmla="*/ 164 w 462"/>
                  <a:gd name="T39" fmla="*/ 321 h 618"/>
                  <a:gd name="T40" fmla="*/ 158 w 462"/>
                  <a:gd name="T41" fmla="*/ 280 h 618"/>
                  <a:gd name="T42" fmla="*/ 71 w 462"/>
                  <a:gd name="T43" fmla="*/ 135 h 618"/>
                  <a:gd name="T44" fmla="*/ 104 w 462"/>
                  <a:gd name="T45" fmla="*/ 141 h 618"/>
                  <a:gd name="T46" fmla="*/ 137 w 462"/>
                  <a:gd name="T47" fmla="*/ 147 h 618"/>
                  <a:gd name="T48" fmla="*/ 170 w 462"/>
                  <a:gd name="T49" fmla="*/ 144 h 618"/>
                  <a:gd name="T50" fmla="*/ 195 w 462"/>
                  <a:gd name="T51" fmla="*/ 128 h 618"/>
                  <a:gd name="T52" fmla="*/ 206 w 462"/>
                  <a:gd name="T53" fmla="*/ 114 h 618"/>
                  <a:gd name="T54" fmla="*/ 216 w 462"/>
                  <a:gd name="T55" fmla="*/ 92 h 618"/>
                  <a:gd name="T56" fmla="*/ 211 w 462"/>
                  <a:gd name="T57" fmla="*/ 69 h 618"/>
                  <a:gd name="T58" fmla="*/ 207 w 462"/>
                  <a:gd name="T59" fmla="*/ 47 h 618"/>
                  <a:gd name="T60" fmla="*/ 208 w 462"/>
                  <a:gd name="T61" fmla="*/ 24 h 618"/>
                  <a:gd name="T62" fmla="*/ 221 w 462"/>
                  <a:gd name="T63" fmla="*/ 2 h 618"/>
                  <a:gd name="T64" fmla="*/ 245 w 462"/>
                  <a:gd name="T65" fmla="*/ 0 h 618"/>
                  <a:gd name="T66" fmla="*/ 272 w 462"/>
                  <a:gd name="T67" fmla="*/ 5 h 618"/>
                  <a:gd name="T68" fmla="*/ 296 w 462"/>
                  <a:gd name="T69" fmla="*/ 17 h 618"/>
                  <a:gd name="T70" fmla="*/ 316 w 462"/>
                  <a:gd name="T71" fmla="*/ 38 h 618"/>
                  <a:gd name="T72" fmla="*/ 317 w 462"/>
                  <a:gd name="T73" fmla="*/ 66 h 618"/>
                  <a:gd name="T74" fmla="*/ 304 w 462"/>
                  <a:gd name="T75" fmla="*/ 94 h 618"/>
                  <a:gd name="T76" fmla="*/ 294 w 462"/>
                  <a:gd name="T77" fmla="*/ 125 h 618"/>
                  <a:gd name="T78" fmla="*/ 302 w 462"/>
                  <a:gd name="T79" fmla="*/ 158 h 618"/>
                  <a:gd name="T80" fmla="*/ 337 w 462"/>
                  <a:gd name="T81" fmla="*/ 181 h 618"/>
                  <a:gd name="T82" fmla="*/ 380 w 462"/>
                  <a:gd name="T83" fmla="*/ 188 h 618"/>
                  <a:gd name="T84" fmla="*/ 427 w 462"/>
                  <a:gd name="T85" fmla="*/ 190 h 618"/>
                  <a:gd name="T86" fmla="*/ 431 w 462"/>
                  <a:gd name="T87" fmla="*/ 329 h 618"/>
                  <a:gd name="T88" fmla="*/ 401 w 462"/>
                  <a:gd name="T89" fmla="*/ 338 h 618"/>
                  <a:gd name="T90" fmla="*/ 370 w 462"/>
                  <a:gd name="T91" fmla="*/ 331 h 618"/>
                  <a:gd name="T92" fmla="*/ 337 w 462"/>
                  <a:gd name="T93" fmla="*/ 319 h 618"/>
                  <a:gd name="T94" fmla="*/ 303 w 462"/>
                  <a:gd name="T95" fmla="*/ 316 h 618"/>
                  <a:gd name="T96" fmla="*/ 281 w 462"/>
                  <a:gd name="T97" fmla="*/ 333 h 618"/>
                  <a:gd name="T98" fmla="*/ 268 w 462"/>
                  <a:gd name="T99" fmla="*/ 361 h 618"/>
                  <a:gd name="T100" fmla="*/ 263 w 462"/>
                  <a:gd name="T101" fmla="*/ 393 h 618"/>
                  <a:gd name="T102" fmla="*/ 264 w 462"/>
                  <a:gd name="T103" fmla="*/ 427 h 618"/>
                  <a:gd name="T104" fmla="*/ 286 w 462"/>
                  <a:gd name="T105" fmla="*/ 457 h 618"/>
                  <a:gd name="T106" fmla="*/ 317 w 462"/>
                  <a:gd name="T107" fmla="*/ 464 h 618"/>
                  <a:gd name="T108" fmla="*/ 354 w 462"/>
                  <a:gd name="T109" fmla="*/ 463 h 618"/>
                  <a:gd name="T110" fmla="*/ 392 w 462"/>
                  <a:gd name="T111" fmla="*/ 473 h 618"/>
                  <a:gd name="T112" fmla="*/ 401 w 462"/>
                  <a:gd name="T113" fmla="*/ 509 h 618"/>
                  <a:gd name="T114" fmla="*/ 403 w 462"/>
                  <a:gd name="T115" fmla="*/ 547 h 618"/>
                  <a:gd name="T116" fmla="*/ 398 w 462"/>
                  <a:gd name="T117" fmla="*/ 583 h 618"/>
                  <a:gd name="T118" fmla="*/ 388 w 462"/>
                  <a:gd name="T119" fmla="*/ 617 h 6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462" h="618">
                    <a:moveTo>
                      <a:pt x="384" y="617"/>
                    </a:moveTo>
                    <a:lnTo>
                      <a:pt x="248" y="578"/>
                    </a:lnTo>
                    <a:lnTo>
                      <a:pt x="231" y="442"/>
                    </a:lnTo>
                    <a:lnTo>
                      <a:pt x="224" y="439"/>
                    </a:lnTo>
                    <a:lnTo>
                      <a:pt x="217" y="436"/>
                    </a:lnTo>
                    <a:lnTo>
                      <a:pt x="209" y="435"/>
                    </a:lnTo>
                    <a:lnTo>
                      <a:pt x="201" y="434"/>
                    </a:lnTo>
                    <a:lnTo>
                      <a:pt x="193" y="434"/>
                    </a:lnTo>
                    <a:lnTo>
                      <a:pt x="185" y="434"/>
                    </a:lnTo>
                    <a:lnTo>
                      <a:pt x="176" y="435"/>
                    </a:lnTo>
                    <a:lnTo>
                      <a:pt x="167" y="435"/>
                    </a:lnTo>
                    <a:lnTo>
                      <a:pt x="165" y="436"/>
                    </a:lnTo>
                    <a:lnTo>
                      <a:pt x="162" y="438"/>
                    </a:lnTo>
                    <a:lnTo>
                      <a:pt x="160" y="440"/>
                    </a:lnTo>
                    <a:lnTo>
                      <a:pt x="158" y="442"/>
                    </a:lnTo>
                    <a:lnTo>
                      <a:pt x="156" y="444"/>
                    </a:lnTo>
                    <a:lnTo>
                      <a:pt x="153" y="448"/>
                    </a:lnTo>
                    <a:lnTo>
                      <a:pt x="151" y="452"/>
                    </a:lnTo>
                    <a:lnTo>
                      <a:pt x="147" y="456"/>
                    </a:lnTo>
                    <a:lnTo>
                      <a:pt x="147" y="461"/>
                    </a:lnTo>
                    <a:lnTo>
                      <a:pt x="147" y="468"/>
                    </a:lnTo>
                    <a:lnTo>
                      <a:pt x="147" y="474"/>
                    </a:lnTo>
                    <a:lnTo>
                      <a:pt x="147" y="480"/>
                    </a:lnTo>
                    <a:lnTo>
                      <a:pt x="147" y="487"/>
                    </a:lnTo>
                    <a:lnTo>
                      <a:pt x="146" y="493"/>
                    </a:lnTo>
                    <a:lnTo>
                      <a:pt x="146" y="499"/>
                    </a:lnTo>
                    <a:lnTo>
                      <a:pt x="145" y="506"/>
                    </a:lnTo>
                    <a:lnTo>
                      <a:pt x="143" y="513"/>
                    </a:lnTo>
                    <a:lnTo>
                      <a:pt x="143" y="520"/>
                    </a:lnTo>
                    <a:lnTo>
                      <a:pt x="141" y="525"/>
                    </a:lnTo>
                    <a:lnTo>
                      <a:pt x="139" y="532"/>
                    </a:lnTo>
                    <a:lnTo>
                      <a:pt x="136" y="537"/>
                    </a:lnTo>
                    <a:lnTo>
                      <a:pt x="134" y="543"/>
                    </a:lnTo>
                    <a:lnTo>
                      <a:pt x="131" y="549"/>
                    </a:lnTo>
                    <a:lnTo>
                      <a:pt x="128" y="553"/>
                    </a:lnTo>
                    <a:lnTo>
                      <a:pt x="7" y="549"/>
                    </a:lnTo>
                    <a:lnTo>
                      <a:pt x="7" y="539"/>
                    </a:lnTo>
                    <a:lnTo>
                      <a:pt x="7" y="530"/>
                    </a:lnTo>
                    <a:lnTo>
                      <a:pt x="6" y="521"/>
                    </a:lnTo>
                    <a:lnTo>
                      <a:pt x="5" y="510"/>
                    </a:lnTo>
                    <a:lnTo>
                      <a:pt x="4" y="501"/>
                    </a:lnTo>
                    <a:lnTo>
                      <a:pt x="2" y="492"/>
                    </a:lnTo>
                    <a:lnTo>
                      <a:pt x="1" y="482"/>
                    </a:lnTo>
                    <a:lnTo>
                      <a:pt x="1" y="472"/>
                    </a:lnTo>
                    <a:lnTo>
                      <a:pt x="0" y="463"/>
                    </a:lnTo>
                    <a:lnTo>
                      <a:pt x="0" y="453"/>
                    </a:lnTo>
                    <a:lnTo>
                      <a:pt x="0" y="442"/>
                    </a:lnTo>
                    <a:lnTo>
                      <a:pt x="1" y="433"/>
                    </a:lnTo>
                    <a:lnTo>
                      <a:pt x="3" y="423"/>
                    </a:lnTo>
                    <a:lnTo>
                      <a:pt x="5" y="413"/>
                    </a:lnTo>
                    <a:lnTo>
                      <a:pt x="8" y="402"/>
                    </a:lnTo>
                    <a:lnTo>
                      <a:pt x="12" y="392"/>
                    </a:lnTo>
                    <a:lnTo>
                      <a:pt x="18" y="388"/>
                    </a:lnTo>
                    <a:lnTo>
                      <a:pt x="24" y="386"/>
                    </a:lnTo>
                    <a:lnTo>
                      <a:pt x="30" y="384"/>
                    </a:lnTo>
                    <a:lnTo>
                      <a:pt x="37" y="383"/>
                    </a:lnTo>
                    <a:lnTo>
                      <a:pt x="45" y="384"/>
                    </a:lnTo>
                    <a:lnTo>
                      <a:pt x="52" y="385"/>
                    </a:lnTo>
                    <a:lnTo>
                      <a:pt x="59" y="387"/>
                    </a:lnTo>
                    <a:lnTo>
                      <a:pt x="66" y="389"/>
                    </a:lnTo>
                    <a:lnTo>
                      <a:pt x="73" y="392"/>
                    </a:lnTo>
                    <a:lnTo>
                      <a:pt x="80" y="396"/>
                    </a:lnTo>
                    <a:lnTo>
                      <a:pt x="87" y="400"/>
                    </a:lnTo>
                    <a:lnTo>
                      <a:pt x="94" y="403"/>
                    </a:lnTo>
                    <a:lnTo>
                      <a:pt x="100" y="407"/>
                    </a:lnTo>
                    <a:lnTo>
                      <a:pt x="107" y="411"/>
                    </a:lnTo>
                    <a:lnTo>
                      <a:pt x="113" y="415"/>
                    </a:lnTo>
                    <a:lnTo>
                      <a:pt x="120" y="417"/>
                    </a:lnTo>
                    <a:lnTo>
                      <a:pt x="136" y="417"/>
                    </a:lnTo>
                    <a:lnTo>
                      <a:pt x="143" y="412"/>
                    </a:lnTo>
                    <a:lnTo>
                      <a:pt x="151" y="406"/>
                    </a:lnTo>
                    <a:lnTo>
                      <a:pt x="156" y="399"/>
                    </a:lnTo>
                    <a:lnTo>
                      <a:pt x="160" y="391"/>
                    </a:lnTo>
                    <a:lnTo>
                      <a:pt x="163" y="383"/>
                    </a:lnTo>
                    <a:lnTo>
                      <a:pt x="165" y="373"/>
                    </a:lnTo>
                    <a:lnTo>
                      <a:pt x="166" y="363"/>
                    </a:lnTo>
                    <a:lnTo>
                      <a:pt x="166" y="353"/>
                    </a:lnTo>
                    <a:lnTo>
                      <a:pt x="166" y="343"/>
                    </a:lnTo>
                    <a:lnTo>
                      <a:pt x="166" y="333"/>
                    </a:lnTo>
                    <a:lnTo>
                      <a:pt x="164" y="321"/>
                    </a:lnTo>
                    <a:lnTo>
                      <a:pt x="163" y="311"/>
                    </a:lnTo>
                    <a:lnTo>
                      <a:pt x="161" y="301"/>
                    </a:lnTo>
                    <a:lnTo>
                      <a:pt x="159" y="290"/>
                    </a:lnTo>
                    <a:lnTo>
                      <a:pt x="158" y="280"/>
                    </a:lnTo>
                    <a:lnTo>
                      <a:pt x="156" y="270"/>
                    </a:lnTo>
                    <a:lnTo>
                      <a:pt x="39" y="241"/>
                    </a:lnTo>
                    <a:lnTo>
                      <a:pt x="63" y="135"/>
                    </a:lnTo>
                    <a:lnTo>
                      <a:pt x="71" y="135"/>
                    </a:lnTo>
                    <a:lnTo>
                      <a:pt x="79" y="136"/>
                    </a:lnTo>
                    <a:lnTo>
                      <a:pt x="87" y="137"/>
                    </a:lnTo>
                    <a:lnTo>
                      <a:pt x="96" y="139"/>
                    </a:lnTo>
                    <a:lnTo>
                      <a:pt x="104" y="141"/>
                    </a:lnTo>
                    <a:lnTo>
                      <a:pt x="113" y="143"/>
                    </a:lnTo>
                    <a:lnTo>
                      <a:pt x="120" y="144"/>
                    </a:lnTo>
                    <a:lnTo>
                      <a:pt x="129" y="146"/>
                    </a:lnTo>
                    <a:lnTo>
                      <a:pt x="137" y="147"/>
                    </a:lnTo>
                    <a:lnTo>
                      <a:pt x="146" y="147"/>
                    </a:lnTo>
                    <a:lnTo>
                      <a:pt x="154" y="147"/>
                    </a:lnTo>
                    <a:lnTo>
                      <a:pt x="162" y="146"/>
                    </a:lnTo>
                    <a:lnTo>
                      <a:pt x="170" y="144"/>
                    </a:lnTo>
                    <a:lnTo>
                      <a:pt x="177" y="141"/>
                    </a:lnTo>
                    <a:lnTo>
                      <a:pt x="185" y="136"/>
                    </a:lnTo>
                    <a:lnTo>
                      <a:pt x="192" y="132"/>
                    </a:lnTo>
                    <a:lnTo>
                      <a:pt x="195" y="128"/>
                    </a:lnTo>
                    <a:lnTo>
                      <a:pt x="197" y="125"/>
                    </a:lnTo>
                    <a:lnTo>
                      <a:pt x="200" y="121"/>
                    </a:lnTo>
                    <a:lnTo>
                      <a:pt x="204" y="118"/>
                    </a:lnTo>
                    <a:lnTo>
                      <a:pt x="206" y="114"/>
                    </a:lnTo>
                    <a:lnTo>
                      <a:pt x="210" y="108"/>
                    </a:lnTo>
                    <a:lnTo>
                      <a:pt x="212" y="104"/>
                    </a:lnTo>
                    <a:lnTo>
                      <a:pt x="216" y="97"/>
                    </a:lnTo>
                    <a:lnTo>
                      <a:pt x="216" y="92"/>
                    </a:lnTo>
                    <a:lnTo>
                      <a:pt x="214" y="86"/>
                    </a:lnTo>
                    <a:lnTo>
                      <a:pt x="214" y="80"/>
                    </a:lnTo>
                    <a:lnTo>
                      <a:pt x="212" y="76"/>
                    </a:lnTo>
                    <a:lnTo>
                      <a:pt x="211" y="69"/>
                    </a:lnTo>
                    <a:lnTo>
                      <a:pt x="210" y="65"/>
                    </a:lnTo>
                    <a:lnTo>
                      <a:pt x="209" y="58"/>
                    </a:lnTo>
                    <a:lnTo>
                      <a:pt x="208" y="53"/>
                    </a:lnTo>
                    <a:lnTo>
                      <a:pt x="207" y="47"/>
                    </a:lnTo>
                    <a:lnTo>
                      <a:pt x="206" y="41"/>
                    </a:lnTo>
                    <a:lnTo>
                      <a:pt x="206" y="35"/>
                    </a:lnTo>
                    <a:lnTo>
                      <a:pt x="207" y="29"/>
                    </a:lnTo>
                    <a:lnTo>
                      <a:pt x="208" y="24"/>
                    </a:lnTo>
                    <a:lnTo>
                      <a:pt x="210" y="17"/>
                    </a:lnTo>
                    <a:lnTo>
                      <a:pt x="212" y="11"/>
                    </a:lnTo>
                    <a:lnTo>
                      <a:pt x="216" y="5"/>
                    </a:lnTo>
                    <a:lnTo>
                      <a:pt x="221" y="2"/>
                    </a:lnTo>
                    <a:lnTo>
                      <a:pt x="226" y="1"/>
                    </a:lnTo>
                    <a:lnTo>
                      <a:pt x="233" y="0"/>
                    </a:lnTo>
                    <a:lnTo>
                      <a:pt x="239" y="0"/>
                    </a:lnTo>
                    <a:lnTo>
                      <a:pt x="245" y="0"/>
                    </a:lnTo>
                    <a:lnTo>
                      <a:pt x="251" y="0"/>
                    </a:lnTo>
                    <a:lnTo>
                      <a:pt x="258" y="1"/>
                    </a:lnTo>
                    <a:lnTo>
                      <a:pt x="264" y="3"/>
                    </a:lnTo>
                    <a:lnTo>
                      <a:pt x="272" y="5"/>
                    </a:lnTo>
                    <a:lnTo>
                      <a:pt x="278" y="8"/>
                    </a:lnTo>
                    <a:lnTo>
                      <a:pt x="284" y="11"/>
                    </a:lnTo>
                    <a:lnTo>
                      <a:pt x="290" y="13"/>
                    </a:lnTo>
                    <a:lnTo>
                      <a:pt x="296" y="17"/>
                    </a:lnTo>
                    <a:lnTo>
                      <a:pt x="302" y="21"/>
                    </a:lnTo>
                    <a:lnTo>
                      <a:pt x="307" y="26"/>
                    </a:lnTo>
                    <a:lnTo>
                      <a:pt x="311" y="30"/>
                    </a:lnTo>
                    <a:lnTo>
                      <a:pt x="316" y="38"/>
                    </a:lnTo>
                    <a:lnTo>
                      <a:pt x="318" y="44"/>
                    </a:lnTo>
                    <a:lnTo>
                      <a:pt x="319" y="52"/>
                    </a:lnTo>
                    <a:lnTo>
                      <a:pt x="318" y="59"/>
                    </a:lnTo>
                    <a:lnTo>
                      <a:pt x="317" y="66"/>
                    </a:lnTo>
                    <a:lnTo>
                      <a:pt x="314" y="73"/>
                    </a:lnTo>
                    <a:lnTo>
                      <a:pt x="311" y="80"/>
                    </a:lnTo>
                    <a:lnTo>
                      <a:pt x="308" y="87"/>
                    </a:lnTo>
                    <a:lnTo>
                      <a:pt x="304" y="94"/>
                    </a:lnTo>
                    <a:lnTo>
                      <a:pt x="301" y="102"/>
                    </a:lnTo>
                    <a:lnTo>
                      <a:pt x="297" y="110"/>
                    </a:lnTo>
                    <a:lnTo>
                      <a:pt x="294" y="118"/>
                    </a:lnTo>
                    <a:lnTo>
                      <a:pt x="294" y="125"/>
                    </a:lnTo>
                    <a:lnTo>
                      <a:pt x="293" y="133"/>
                    </a:lnTo>
                    <a:lnTo>
                      <a:pt x="294" y="140"/>
                    </a:lnTo>
                    <a:lnTo>
                      <a:pt x="295" y="147"/>
                    </a:lnTo>
                    <a:lnTo>
                      <a:pt x="302" y="158"/>
                    </a:lnTo>
                    <a:lnTo>
                      <a:pt x="309" y="165"/>
                    </a:lnTo>
                    <a:lnTo>
                      <a:pt x="317" y="172"/>
                    </a:lnTo>
                    <a:lnTo>
                      <a:pt x="327" y="176"/>
                    </a:lnTo>
                    <a:lnTo>
                      <a:pt x="337" y="181"/>
                    </a:lnTo>
                    <a:lnTo>
                      <a:pt x="347" y="183"/>
                    </a:lnTo>
                    <a:lnTo>
                      <a:pt x="357" y="186"/>
                    </a:lnTo>
                    <a:lnTo>
                      <a:pt x="369" y="187"/>
                    </a:lnTo>
                    <a:lnTo>
                      <a:pt x="380" y="188"/>
                    </a:lnTo>
                    <a:lnTo>
                      <a:pt x="392" y="188"/>
                    </a:lnTo>
                    <a:lnTo>
                      <a:pt x="403" y="189"/>
                    </a:lnTo>
                    <a:lnTo>
                      <a:pt x="415" y="189"/>
                    </a:lnTo>
                    <a:lnTo>
                      <a:pt x="427" y="190"/>
                    </a:lnTo>
                    <a:lnTo>
                      <a:pt x="438" y="191"/>
                    </a:lnTo>
                    <a:lnTo>
                      <a:pt x="450" y="192"/>
                    </a:lnTo>
                    <a:lnTo>
                      <a:pt x="461" y="195"/>
                    </a:lnTo>
                    <a:lnTo>
                      <a:pt x="431" y="329"/>
                    </a:lnTo>
                    <a:lnTo>
                      <a:pt x="424" y="334"/>
                    </a:lnTo>
                    <a:lnTo>
                      <a:pt x="416" y="336"/>
                    </a:lnTo>
                    <a:lnTo>
                      <a:pt x="408" y="338"/>
                    </a:lnTo>
                    <a:lnTo>
                      <a:pt x="401" y="338"/>
                    </a:lnTo>
                    <a:lnTo>
                      <a:pt x="393" y="337"/>
                    </a:lnTo>
                    <a:lnTo>
                      <a:pt x="385" y="336"/>
                    </a:lnTo>
                    <a:lnTo>
                      <a:pt x="377" y="334"/>
                    </a:lnTo>
                    <a:lnTo>
                      <a:pt x="370" y="331"/>
                    </a:lnTo>
                    <a:lnTo>
                      <a:pt x="361" y="327"/>
                    </a:lnTo>
                    <a:lnTo>
                      <a:pt x="353" y="325"/>
                    </a:lnTo>
                    <a:lnTo>
                      <a:pt x="345" y="321"/>
                    </a:lnTo>
                    <a:lnTo>
                      <a:pt x="337" y="319"/>
                    </a:lnTo>
                    <a:lnTo>
                      <a:pt x="328" y="317"/>
                    </a:lnTo>
                    <a:lnTo>
                      <a:pt x="320" y="316"/>
                    </a:lnTo>
                    <a:lnTo>
                      <a:pt x="311" y="315"/>
                    </a:lnTo>
                    <a:lnTo>
                      <a:pt x="303" y="316"/>
                    </a:lnTo>
                    <a:lnTo>
                      <a:pt x="297" y="319"/>
                    </a:lnTo>
                    <a:lnTo>
                      <a:pt x="291" y="323"/>
                    </a:lnTo>
                    <a:lnTo>
                      <a:pt x="286" y="327"/>
                    </a:lnTo>
                    <a:lnTo>
                      <a:pt x="281" y="333"/>
                    </a:lnTo>
                    <a:lnTo>
                      <a:pt x="277" y="339"/>
                    </a:lnTo>
                    <a:lnTo>
                      <a:pt x="274" y="346"/>
                    </a:lnTo>
                    <a:lnTo>
                      <a:pt x="271" y="353"/>
                    </a:lnTo>
                    <a:lnTo>
                      <a:pt x="268" y="361"/>
                    </a:lnTo>
                    <a:lnTo>
                      <a:pt x="266" y="368"/>
                    </a:lnTo>
                    <a:lnTo>
                      <a:pt x="264" y="376"/>
                    </a:lnTo>
                    <a:lnTo>
                      <a:pt x="264" y="385"/>
                    </a:lnTo>
                    <a:lnTo>
                      <a:pt x="263" y="393"/>
                    </a:lnTo>
                    <a:lnTo>
                      <a:pt x="263" y="402"/>
                    </a:lnTo>
                    <a:lnTo>
                      <a:pt x="263" y="410"/>
                    </a:lnTo>
                    <a:lnTo>
                      <a:pt x="264" y="418"/>
                    </a:lnTo>
                    <a:lnTo>
                      <a:pt x="264" y="427"/>
                    </a:lnTo>
                    <a:lnTo>
                      <a:pt x="268" y="438"/>
                    </a:lnTo>
                    <a:lnTo>
                      <a:pt x="273" y="446"/>
                    </a:lnTo>
                    <a:lnTo>
                      <a:pt x="279" y="454"/>
                    </a:lnTo>
                    <a:lnTo>
                      <a:pt x="286" y="457"/>
                    </a:lnTo>
                    <a:lnTo>
                      <a:pt x="293" y="461"/>
                    </a:lnTo>
                    <a:lnTo>
                      <a:pt x="300" y="463"/>
                    </a:lnTo>
                    <a:lnTo>
                      <a:pt x="308" y="464"/>
                    </a:lnTo>
                    <a:lnTo>
                      <a:pt x="317" y="464"/>
                    </a:lnTo>
                    <a:lnTo>
                      <a:pt x="326" y="463"/>
                    </a:lnTo>
                    <a:lnTo>
                      <a:pt x="335" y="463"/>
                    </a:lnTo>
                    <a:lnTo>
                      <a:pt x="344" y="462"/>
                    </a:lnTo>
                    <a:lnTo>
                      <a:pt x="354" y="463"/>
                    </a:lnTo>
                    <a:lnTo>
                      <a:pt x="363" y="463"/>
                    </a:lnTo>
                    <a:lnTo>
                      <a:pt x="373" y="465"/>
                    </a:lnTo>
                    <a:lnTo>
                      <a:pt x="383" y="468"/>
                    </a:lnTo>
                    <a:lnTo>
                      <a:pt x="392" y="473"/>
                    </a:lnTo>
                    <a:lnTo>
                      <a:pt x="395" y="482"/>
                    </a:lnTo>
                    <a:lnTo>
                      <a:pt x="398" y="491"/>
                    </a:lnTo>
                    <a:lnTo>
                      <a:pt x="400" y="499"/>
                    </a:lnTo>
                    <a:lnTo>
                      <a:pt x="401" y="509"/>
                    </a:lnTo>
                    <a:lnTo>
                      <a:pt x="403" y="518"/>
                    </a:lnTo>
                    <a:lnTo>
                      <a:pt x="404" y="527"/>
                    </a:lnTo>
                    <a:lnTo>
                      <a:pt x="404" y="536"/>
                    </a:lnTo>
                    <a:lnTo>
                      <a:pt x="403" y="547"/>
                    </a:lnTo>
                    <a:lnTo>
                      <a:pt x="403" y="555"/>
                    </a:lnTo>
                    <a:lnTo>
                      <a:pt x="401" y="564"/>
                    </a:lnTo>
                    <a:lnTo>
                      <a:pt x="400" y="574"/>
                    </a:lnTo>
                    <a:lnTo>
                      <a:pt x="398" y="583"/>
                    </a:lnTo>
                    <a:lnTo>
                      <a:pt x="396" y="591"/>
                    </a:lnTo>
                    <a:lnTo>
                      <a:pt x="393" y="600"/>
                    </a:lnTo>
                    <a:lnTo>
                      <a:pt x="391" y="608"/>
                    </a:lnTo>
                    <a:lnTo>
                      <a:pt x="388" y="617"/>
                    </a:lnTo>
                    <a:lnTo>
                      <a:pt x="384" y="617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" name="Freeform 6"/>
              <p:cNvSpPr>
                <a:spLocks/>
              </p:cNvSpPr>
              <p:nvPr/>
            </p:nvSpPr>
            <p:spPr bwMode="grayWhite">
              <a:xfrm>
                <a:off x="89027" y="2084769"/>
                <a:ext cx="990600" cy="588963"/>
              </a:xfrm>
              <a:custGeom>
                <a:avLst/>
                <a:gdLst>
                  <a:gd name="T0" fmla="*/ 186 w 624"/>
                  <a:gd name="T1" fmla="*/ 342 h 371"/>
                  <a:gd name="T2" fmla="*/ 175 w 624"/>
                  <a:gd name="T3" fmla="*/ 308 h 371"/>
                  <a:gd name="T4" fmla="*/ 149 w 624"/>
                  <a:gd name="T5" fmla="*/ 280 h 371"/>
                  <a:gd name="T6" fmla="*/ 124 w 624"/>
                  <a:gd name="T7" fmla="*/ 270 h 371"/>
                  <a:gd name="T8" fmla="*/ 104 w 624"/>
                  <a:gd name="T9" fmla="*/ 269 h 371"/>
                  <a:gd name="T10" fmla="*/ 10 w 624"/>
                  <a:gd name="T11" fmla="*/ 290 h 371"/>
                  <a:gd name="T12" fmla="*/ 3 w 624"/>
                  <a:gd name="T13" fmla="*/ 264 h 371"/>
                  <a:gd name="T14" fmla="*/ 0 w 624"/>
                  <a:gd name="T15" fmla="*/ 236 h 371"/>
                  <a:gd name="T16" fmla="*/ 4 w 624"/>
                  <a:gd name="T17" fmla="*/ 214 h 371"/>
                  <a:gd name="T18" fmla="*/ 22 w 624"/>
                  <a:gd name="T19" fmla="*/ 200 h 371"/>
                  <a:gd name="T20" fmla="*/ 53 w 624"/>
                  <a:gd name="T21" fmla="*/ 200 h 371"/>
                  <a:gd name="T22" fmla="*/ 90 w 624"/>
                  <a:gd name="T23" fmla="*/ 208 h 371"/>
                  <a:gd name="T24" fmla="*/ 126 w 624"/>
                  <a:gd name="T25" fmla="*/ 190 h 371"/>
                  <a:gd name="T26" fmla="*/ 144 w 624"/>
                  <a:gd name="T27" fmla="*/ 33 h 371"/>
                  <a:gd name="T28" fmla="*/ 174 w 624"/>
                  <a:gd name="T29" fmla="*/ 28 h 371"/>
                  <a:gd name="T30" fmla="*/ 206 w 624"/>
                  <a:gd name="T31" fmla="*/ 31 h 371"/>
                  <a:gd name="T32" fmla="*/ 230 w 624"/>
                  <a:gd name="T33" fmla="*/ 57 h 371"/>
                  <a:gd name="T34" fmla="*/ 236 w 624"/>
                  <a:gd name="T35" fmla="*/ 99 h 371"/>
                  <a:gd name="T36" fmla="*/ 249 w 624"/>
                  <a:gd name="T37" fmla="*/ 138 h 371"/>
                  <a:gd name="T38" fmla="*/ 293 w 624"/>
                  <a:gd name="T39" fmla="*/ 159 h 371"/>
                  <a:gd name="T40" fmla="*/ 345 w 624"/>
                  <a:gd name="T41" fmla="*/ 148 h 371"/>
                  <a:gd name="T42" fmla="*/ 366 w 624"/>
                  <a:gd name="T43" fmla="*/ 119 h 371"/>
                  <a:gd name="T44" fmla="*/ 361 w 624"/>
                  <a:gd name="T45" fmla="*/ 91 h 371"/>
                  <a:gd name="T46" fmla="*/ 352 w 624"/>
                  <a:gd name="T47" fmla="*/ 62 h 371"/>
                  <a:gd name="T48" fmla="*/ 363 w 624"/>
                  <a:gd name="T49" fmla="*/ 34 h 371"/>
                  <a:gd name="T50" fmla="*/ 398 w 624"/>
                  <a:gd name="T51" fmla="*/ 17 h 371"/>
                  <a:gd name="T52" fmla="*/ 439 w 624"/>
                  <a:gd name="T53" fmla="*/ 7 h 371"/>
                  <a:gd name="T54" fmla="*/ 474 w 624"/>
                  <a:gd name="T55" fmla="*/ 5 h 371"/>
                  <a:gd name="T56" fmla="*/ 479 w 624"/>
                  <a:gd name="T57" fmla="*/ 37 h 371"/>
                  <a:gd name="T58" fmla="*/ 483 w 624"/>
                  <a:gd name="T59" fmla="*/ 70 h 371"/>
                  <a:gd name="T60" fmla="*/ 507 w 624"/>
                  <a:gd name="T61" fmla="*/ 97 h 371"/>
                  <a:gd name="T62" fmla="*/ 535 w 624"/>
                  <a:gd name="T63" fmla="*/ 101 h 371"/>
                  <a:gd name="T64" fmla="*/ 566 w 624"/>
                  <a:gd name="T65" fmla="*/ 94 h 371"/>
                  <a:gd name="T66" fmla="*/ 598 w 624"/>
                  <a:gd name="T67" fmla="*/ 94 h 371"/>
                  <a:gd name="T68" fmla="*/ 620 w 624"/>
                  <a:gd name="T69" fmla="*/ 125 h 371"/>
                  <a:gd name="T70" fmla="*/ 621 w 624"/>
                  <a:gd name="T71" fmla="*/ 162 h 371"/>
                  <a:gd name="T72" fmla="*/ 608 w 624"/>
                  <a:gd name="T73" fmla="*/ 178 h 371"/>
                  <a:gd name="T74" fmla="*/ 573 w 624"/>
                  <a:gd name="T75" fmla="*/ 183 h 371"/>
                  <a:gd name="T76" fmla="*/ 524 w 624"/>
                  <a:gd name="T77" fmla="*/ 186 h 371"/>
                  <a:gd name="T78" fmla="*/ 514 w 624"/>
                  <a:gd name="T79" fmla="*/ 197 h 371"/>
                  <a:gd name="T80" fmla="*/ 519 w 624"/>
                  <a:gd name="T81" fmla="*/ 333 h 371"/>
                  <a:gd name="T82" fmla="*/ 486 w 624"/>
                  <a:gd name="T83" fmla="*/ 342 h 371"/>
                  <a:gd name="T84" fmla="*/ 449 w 624"/>
                  <a:gd name="T85" fmla="*/ 344 h 371"/>
                  <a:gd name="T86" fmla="*/ 412 w 624"/>
                  <a:gd name="T87" fmla="*/ 338 h 371"/>
                  <a:gd name="T88" fmla="*/ 402 w 624"/>
                  <a:gd name="T89" fmla="*/ 311 h 371"/>
                  <a:gd name="T90" fmla="*/ 402 w 624"/>
                  <a:gd name="T91" fmla="*/ 283 h 371"/>
                  <a:gd name="T92" fmla="*/ 397 w 624"/>
                  <a:gd name="T93" fmla="*/ 254 h 371"/>
                  <a:gd name="T94" fmla="*/ 367 w 624"/>
                  <a:gd name="T95" fmla="*/ 236 h 371"/>
                  <a:gd name="T96" fmla="*/ 329 w 624"/>
                  <a:gd name="T97" fmla="*/ 237 h 371"/>
                  <a:gd name="T98" fmla="*/ 289 w 624"/>
                  <a:gd name="T99" fmla="*/ 248 h 371"/>
                  <a:gd name="T100" fmla="*/ 263 w 624"/>
                  <a:gd name="T101" fmla="*/ 264 h 371"/>
                  <a:gd name="T102" fmla="*/ 262 w 624"/>
                  <a:gd name="T103" fmla="*/ 293 h 371"/>
                  <a:gd name="T104" fmla="*/ 276 w 624"/>
                  <a:gd name="T105" fmla="*/ 322 h 371"/>
                  <a:gd name="T106" fmla="*/ 257 w 624"/>
                  <a:gd name="T107" fmla="*/ 360 h 371"/>
                  <a:gd name="T108" fmla="*/ 210 w 624"/>
                  <a:gd name="T109" fmla="*/ 364 h 3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624" h="371">
                    <a:moveTo>
                      <a:pt x="191" y="370"/>
                    </a:moveTo>
                    <a:lnTo>
                      <a:pt x="190" y="363"/>
                    </a:lnTo>
                    <a:lnTo>
                      <a:pt x="189" y="356"/>
                    </a:lnTo>
                    <a:lnTo>
                      <a:pt x="188" y="349"/>
                    </a:lnTo>
                    <a:lnTo>
                      <a:pt x="186" y="342"/>
                    </a:lnTo>
                    <a:lnTo>
                      <a:pt x="185" y="335"/>
                    </a:lnTo>
                    <a:lnTo>
                      <a:pt x="182" y="328"/>
                    </a:lnTo>
                    <a:lnTo>
                      <a:pt x="181" y="321"/>
                    </a:lnTo>
                    <a:lnTo>
                      <a:pt x="178" y="315"/>
                    </a:lnTo>
                    <a:lnTo>
                      <a:pt x="175" y="308"/>
                    </a:lnTo>
                    <a:lnTo>
                      <a:pt x="171" y="302"/>
                    </a:lnTo>
                    <a:lnTo>
                      <a:pt x="167" y="296"/>
                    </a:lnTo>
                    <a:lnTo>
                      <a:pt x="162" y="290"/>
                    </a:lnTo>
                    <a:lnTo>
                      <a:pt x="156" y="285"/>
                    </a:lnTo>
                    <a:lnTo>
                      <a:pt x="149" y="280"/>
                    </a:lnTo>
                    <a:lnTo>
                      <a:pt x="143" y="276"/>
                    </a:lnTo>
                    <a:lnTo>
                      <a:pt x="134" y="273"/>
                    </a:lnTo>
                    <a:lnTo>
                      <a:pt x="131" y="271"/>
                    </a:lnTo>
                    <a:lnTo>
                      <a:pt x="128" y="270"/>
                    </a:lnTo>
                    <a:lnTo>
                      <a:pt x="124" y="270"/>
                    </a:lnTo>
                    <a:lnTo>
                      <a:pt x="121" y="270"/>
                    </a:lnTo>
                    <a:lnTo>
                      <a:pt x="117" y="270"/>
                    </a:lnTo>
                    <a:lnTo>
                      <a:pt x="113" y="271"/>
                    </a:lnTo>
                    <a:lnTo>
                      <a:pt x="109" y="270"/>
                    </a:lnTo>
                    <a:lnTo>
                      <a:pt x="104" y="269"/>
                    </a:lnTo>
                    <a:lnTo>
                      <a:pt x="22" y="307"/>
                    </a:lnTo>
                    <a:lnTo>
                      <a:pt x="19" y="304"/>
                    </a:lnTo>
                    <a:lnTo>
                      <a:pt x="15" y="300"/>
                    </a:lnTo>
                    <a:lnTo>
                      <a:pt x="13" y="296"/>
                    </a:lnTo>
                    <a:lnTo>
                      <a:pt x="10" y="290"/>
                    </a:lnTo>
                    <a:lnTo>
                      <a:pt x="9" y="286"/>
                    </a:lnTo>
                    <a:lnTo>
                      <a:pt x="6" y="280"/>
                    </a:lnTo>
                    <a:lnTo>
                      <a:pt x="5" y="275"/>
                    </a:lnTo>
                    <a:lnTo>
                      <a:pt x="4" y="270"/>
                    </a:lnTo>
                    <a:lnTo>
                      <a:pt x="3" y="264"/>
                    </a:lnTo>
                    <a:lnTo>
                      <a:pt x="2" y="258"/>
                    </a:lnTo>
                    <a:lnTo>
                      <a:pt x="0" y="252"/>
                    </a:lnTo>
                    <a:lnTo>
                      <a:pt x="0" y="246"/>
                    </a:lnTo>
                    <a:lnTo>
                      <a:pt x="0" y="241"/>
                    </a:lnTo>
                    <a:lnTo>
                      <a:pt x="0" y="236"/>
                    </a:lnTo>
                    <a:lnTo>
                      <a:pt x="0" y="229"/>
                    </a:lnTo>
                    <a:lnTo>
                      <a:pt x="0" y="224"/>
                    </a:lnTo>
                    <a:lnTo>
                      <a:pt x="0" y="221"/>
                    </a:lnTo>
                    <a:lnTo>
                      <a:pt x="2" y="217"/>
                    </a:lnTo>
                    <a:lnTo>
                      <a:pt x="4" y="214"/>
                    </a:lnTo>
                    <a:lnTo>
                      <a:pt x="6" y="211"/>
                    </a:lnTo>
                    <a:lnTo>
                      <a:pt x="9" y="208"/>
                    </a:lnTo>
                    <a:lnTo>
                      <a:pt x="12" y="206"/>
                    </a:lnTo>
                    <a:lnTo>
                      <a:pt x="16" y="203"/>
                    </a:lnTo>
                    <a:lnTo>
                      <a:pt x="22" y="200"/>
                    </a:lnTo>
                    <a:lnTo>
                      <a:pt x="28" y="200"/>
                    </a:lnTo>
                    <a:lnTo>
                      <a:pt x="33" y="200"/>
                    </a:lnTo>
                    <a:lnTo>
                      <a:pt x="40" y="200"/>
                    </a:lnTo>
                    <a:lnTo>
                      <a:pt x="47" y="200"/>
                    </a:lnTo>
                    <a:lnTo>
                      <a:pt x="53" y="200"/>
                    </a:lnTo>
                    <a:lnTo>
                      <a:pt x="60" y="201"/>
                    </a:lnTo>
                    <a:lnTo>
                      <a:pt x="67" y="204"/>
                    </a:lnTo>
                    <a:lnTo>
                      <a:pt x="74" y="207"/>
                    </a:lnTo>
                    <a:lnTo>
                      <a:pt x="81" y="208"/>
                    </a:lnTo>
                    <a:lnTo>
                      <a:pt x="90" y="208"/>
                    </a:lnTo>
                    <a:lnTo>
                      <a:pt x="97" y="207"/>
                    </a:lnTo>
                    <a:lnTo>
                      <a:pt x="105" y="204"/>
                    </a:lnTo>
                    <a:lnTo>
                      <a:pt x="113" y="200"/>
                    </a:lnTo>
                    <a:lnTo>
                      <a:pt x="119" y="196"/>
                    </a:lnTo>
                    <a:lnTo>
                      <a:pt x="126" y="190"/>
                    </a:lnTo>
                    <a:lnTo>
                      <a:pt x="131" y="183"/>
                    </a:lnTo>
                    <a:lnTo>
                      <a:pt x="127" y="35"/>
                    </a:lnTo>
                    <a:lnTo>
                      <a:pt x="133" y="35"/>
                    </a:lnTo>
                    <a:lnTo>
                      <a:pt x="138" y="34"/>
                    </a:lnTo>
                    <a:lnTo>
                      <a:pt x="144" y="33"/>
                    </a:lnTo>
                    <a:lnTo>
                      <a:pt x="150" y="32"/>
                    </a:lnTo>
                    <a:lnTo>
                      <a:pt x="156" y="31"/>
                    </a:lnTo>
                    <a:lnTo>
                      <a:pt x="162" y="30"/>
                    </a:lnTo>
                    <a:lnTo>
                      <a:pt x="168" y="29"/>
                    </a:lnTo>
                    <a:lnTo>
                      <a:pt x="174" y="28"/>
                    </a:lnTo>
                    <a:lnTo>
                      <a:pt x="181" y="28"/>
                    </a:lnTo>
                    <a:lnTo>
                      <a:pt x="186" y="28"/>
                    </a:lnTo>
                    <a:lnTo>
                      <a:pt x="193" y="28"/>
                    </a:lnTo>
                    <a:lnTo>
                      <a:pt x="199" y="30"/>
                    </a:lnTo>
                    <a:lnTo>
                      <a:pt x="206" y="31"/>
                    </a:lnTo>
                    <a:lnTo>
                      <a:pt x="211" y="34"/>
                    </a:lnTo>
                    <a:lnTo>
                      <a:pt x="218" y="37"/>
                    </a:lnTo>
                    <a:lnTo>
                      <a:pt x="225" y="41"/>
                    </a:lnTo>
                    <a:lnTo>
                      <a:pt x="228" y="48"/>
                    </a:lnTo>
                    <a:lnTo>
                      <a:pt x="230" y="57"/>
                    </a:lnTo>
                    <a:lnTo>
                      <a:pt x="232" y="65"/>
                    </a:lnTo>
                    <a:lnTo>
                      <a:pt x="234" y="73"/>
                    </a:lnTo>
                    <a:lnTo>
                      <a:pt x="234" y="82"/>
                    </a:lnTo>
                    <a:lnTo>
                      <a:pt x="235" y="91"/>
                    </a:lnTo>
                    <a:lnTo>
                      <a:pt x="236" y="99"/>
                    </a:lnTo>
                    <a:lnTo>
                      <a:pt x="238" y="108"/>
                    </a:lnTo>
                    <a:lnTo>
                      <a:pt x="239" y="116"/>
                    </a:lnTo>
                    <a:lnTo>
                      <a:pt x="242" y="124"/>
                    </a:lnTo>
                    <a:lnTo>
                      <a:pt x="245" y="131"/>
                    </a:lnTo>
                    <a:lnTo>
                      <a:pt x="249" y="138"/>
                    </a:lnTo>
                    <a:lnTo>
                      <a:pt x="256" y="145"/>
                    </a:lnTo>
                    <a:lnTo>
                      <a:pt x="263" y="150"/>
                    </a:lnTo>
                    <a:lnTo>
                      <a:pt x="273" y="155"/>
                    </a:lnTo>
                    <a:lnTo>
                      <a:pt x="284" y="159"/>
                    </a:lnTo>
                    <a:lnTo>
                      <a:pt x="293" y="159"/>
                    </a:lnTo>
                    <a:lnTo>
                      <a:pt x="303" y="159"/>
                    </a:lnTo>
                    <a:lnTo>
                      <a:pt x="314" y="158"/>
                    </a:lnTo>
                    <a:lnTo>
                      <a:pt x="325" y="156"/>
                    </a:lnTo>
                    <a:lnTo>
                      <a:pt x="335" y="152"/>
                    </a:lnTo>
                    <a:lnTo>
                      <a:pt x="345" y="148"/>
                    </a:lnTo>
                    <a:lnTo>
                      <a:pt x="353" y="142"/>
                    </a:lnTo>
                    <a:lnTo>
                      <a:pt x="359" y="134"/>
                    </a:lnTo>
                    <a:lnTo>
                      <a:pt x="363" y="129"/>
                    </a:lnTo>
                    <a:lnTo>
                      <a:pt x="365" y="124"/>
                    </a:lnTo>
                    <a:lnTo>
                      <a:pt x="366" y="119"/>
                    </a:lnTo>
                    <a:lnTo>
                      <a:pt x="366" y="113"/>
                    </a:lnTo>
                    <a:lnTo>
                      <a:pt x="366" y="108"/>
                    </a:lnTo>
                    <a:lnTo>
                      <a:pt x="365" y="102"/>
                    </a:lnTo>
                    <a:lnTo>
                      <a:pt x="364" y="96"/>
                    </a:lnTo>
                    <a:lnTo>
                      <a:pt x="361" y="91"/>
                    </a:lnTo>
                    <a:lnTo>
                      <a:pt x="359" y="86"/>
                    </a:lnTo>
                    <a:lnTo>
                      <a:pt x="357" y="79"/>
                    </a:lnTo>
                    <a:lnTo>
                      <a:pt x="354" y="73"/>
                    </a:lnTo>
                    <a:lnTo>
                      <a:pt x="354" y="68"/>
                    </a:lnTo>
                    <a:lnTo>
                      <a:pt x="352" y="62"/>
                    </a:lnTo>
                    <a:lnTo>
                      <a:pt x="351" y="57"/>
                    </a:lnTo>
                    <a:lnTo>
                      <a:pt x="351" y="51"/>
                    </a:lnTo>
                    <a:lnTo>
                      <a:pt x="352" y="44"/>
                    </a:lnTo>
                    <a:lnTo>
                      <a:pt x="357" y="39"/>
                    </a:lnTo>
                    <a:lnTo>
                      <a:pt x="363" y="34"/>
                    </a:lnTo>
                    <a:lnTo>
                      <a:pt x="369" y="30"/>
                    </a:lnTo>
                    <a:lnTo>
                      <a:pt x="376" y="26"/>
                    </a:lnTo>
                    <a:lnTo>
                      <a:pt x="383" y="22"/>
                    </a:lnTo>
                    <a:lnTo>
                      <a:pt x="391" y="19"/>
                    </a:lnTo>
                    <a:lnTo>
                      <a:pt x="398" y="17"/>
                    </a:lnTo>
                    <a:lnTo>
                      <a:pt x="407" y="14"/>
                    </a:lnTo>
                    <a:lnTo>
                      <a:pt x="414" y="12"/>
                    </a:lnTo>
                    <a:lnTo>
                      <a:pt x="422" y="10"/>
                    </a:lnTo>
                    <a:lnTo>
                      <a:pt x="431" y="9"/>
                    </a:lnTo>
                    <a:lnTo>
                      <a:pt x="439" y="7"/>
                    </a:lnTo>
                    <a:lnTo>
                      <a:pt x="448" y="5"/>
                    </a:lnTo>
                    <a:lnTo>
                      <a:pt x="456" y="3"/>
                    </a:lnTo>
                    <a:lnTo>
                      <a:pt x="464" y="2"/>
                    </a:lnTo>
                    <a:lnTo>
                      <a:pt x="472" y="0"/>
                    </a:lnTo>
                    <a:lnTo>
                      <a:pt x="474" y="5"/>
                    </a:lnTo>
                    <a:lnTo>
                      <a:pt x="476" y="11"/>
                    </a:lnTo>
                    <a:lnTo>
                      <a:pt x="477" y="17"/>
                    </a:lnTo>
                    <a:lnTo>
                      <a:pt x="478" y="24"/>
                    </a:lnTo>
                    <a:lnTo>
                      <a:pt x="478" y="30"/>
                    </a:lnTo>
                    <a:lnTo>
                      <a:pt x="479" y="37"/>
                    </a:lnTo>
                    <a:lnTo>
                      <a:pt x="479" y="44"/>
                    </a:lnTo>
                    <a:lnTo>
                      <a:pt x="479" y="51"/>
                    </a:lnTo>
                    <a:lnTo>
                      <a:pt x="479" y="57"/>
                    </a:lnTo>
                    <a:lnTo>
                      <a:pt x="481" y="64"/>
                    </a:lnTo>
                    <a:lnTo>
                      <a:pt x="483" y="70"/>
                    </a:lnTo>
                    <a:lnTo>
                      <a:pt x="485" y="76"/>
                    </a:lnTo>
                    <a:lnTo>
                      <a:pt x="488" y="82"/>
                    </a:lnTo>
                    <a:lnTo>
                      <a:pt x="493" y="88"/>
                    </a:lnTo>
                    <a:lnTo>
                      <a:pt x="499" y="92"/>
                    </a:lnTo>
                    <a:lnTo>
                      <a:pt x="507" y="97"/>
                    </a:lnTo>
                    <a:lnTo>
                      <a:pt x="512" y="99"/>
                    </a:lnTo>
                    <a:lnTo>
                      <a:pt x="517" y="101"/>
                    </a:lnTo>
                    <a:lnTo>
                      <a:pt x="523" y="102"/>
                    </a:lnTo>
                    <a:lnTo>
                      <a:pt x="529" y="102"/>
                    </a:lnTo>
                    <a:lnTo>
                      <a:pt x="535" y="101"/>
                    </a:lnTo>
                    <a:lnTo>
                      <a:pt x="541" y="99"/>
                    </a:lnTo>
                    <a:lnTo>
                      <a:pt x="547" y="98"/>
                    </a:lnTo>
                    <a:lnTo>
                      <a:pt x="554" y="97"/>
                    </a:lnTo>
                    <a:lnTo>
                      <a:pt x="560" y="95"/>
                    </a:lnTo>
                    <a:lnTo>
                      <a:pt x="566" y="94"/>
                    </a:lnTo>
                    <a:lnTo>
                      <a:pt x="572" y="92"/>
                    </a:lnTo>
                    <a:lnTo>
                      <a:pt x="579" y="92"/>
                    </a:lnTo>
                    <a:lnTo>
                      <a:pt x="584" y="92"/>
                    </a:lnTo>
                    <a:lnTo>
                      <a:pt x="591" y="92"/>
                    </a:lnTo>
                    <a:lnTo>
                      <a:pt x="598" y="94"/>
                    </a:lnTo>
                    <a:lnTo>
                      <a:pt x="603" y="97"/>
                    </a:lnTo>
                    <a:lnTo>
                      <a:pt x="610" y="102"/>
                    </a:lnTo>
                    <a:lnTo>
                      <a:pt x="614" y="109"/>
                    </a:lnTo>
                    <a:lnTo>
                      <a:pt x="618" y="117"/>
                    </a:lnTo>
                    <a:lnTo>
                      <a:pt x="620" y="125"/>
                    </a:lnTo>
                    <a:lnTo>
                      <a:pt x="621" y="133"/>
                    </a:lnTo>
                    <a:lnTo>
                      <a:pt x="622" y="142"/>
                    </a:lnTo>
                    <a:lnTo>
                      <a:pt x="623" y="151"/>
                    </a:lnTo>
                    <a:lnTo>
                      <a:pt x="623" y="159"/>
                    </a:lnTo>
                    <a:lnTo>
                      <a:pt x="621" y="162"/>
                    </a:lnTo>
                    <a:lnTo>
                      <a:pt x="619" y="165"/>
                    </a:lnTo>
                    <a:lnTo>
                      <a:pt x="618" y="169"/>
                    </a:lnTo>
                    <a:lnTo>
                      <a:pt x="615" y="172"/>
                    </a:lnTo>
                    <a:lnTo>
                      <a:pt x="612" y="175"/>
                    </a:lnTo>
                    <a:lnTo>
                      <a:pt x="608" y="178"/>
                    </a:lnTo>
                    <a:lnTo>
                      <a:pt x="604" y="181"/>
                    </a:lnTo>
                    <a:lnTo>
                      <a:pt x="599" y="183"/>
                    </a:lnTo>
                    <a:lnTo>
                      <a:pt x="591" y="184"/>
                    </a:lnTo>
                    <a:lnTo>
                      <a:pt x="582" y="184"/>
                    </a:lnTo>
                    <a:lnTo>
                      <a:pt x="573" y="183"/>
                    </a:lnTo>
                    <a:lnTo>
                      <a:pt x="564" y="182"/>
                    </a:lnTo>
                    <a:lnTo>
                      <a:pt x="554" y="181"/>
                    </a:lnTo>
                    <a:lnTo>
                      <a:pt x="545" y="182"/>
                    </a:lnTo>
                    <a:lnTo>
                      <a:pt x="535" y="183"/>
                    </a:lnTo>
                    <a:lnTo>
                      <a:pt x="524" y="186"/>
                    </a:lnTo>
                    <a:lnTo>
                      <a:pt x="523" y="188"/>
                    </a:lnTo>
                    <a:lnTo>
                      <a:pt x="521" y="191"/>
                    </a:lnTo>
                    <a:lnTo>
                      <a:pt x="519" y="192"/>
                    </a:lnTo>
                    <a:lnTo>
                      <a:pt x="517" y="194"/>
                    </a:lnTo>
                    <a:lnTo>
                      <a:pt x="514" y="197"/>
                    </a:lnTo>
                    <a:lnTo>
                      <a:pt x="512" y="199"/>
                    </a:lnTo>
                    <a:lnTo>
                      <a:pt x="509" y="203"/>
                    </a:lnTo>
                    <a:lnTo>
                      <a:pt x="507" y="207"/>
                    </a:lnTo>
                    <a:lnTo>
                      <a:pt x="524" y="331"/>
                    </a:lnTo>
                    <a:lnTo>
                      <a:pt x="519" y="333"/>
                    </a:lnTo>
                    <a:lnTo>
                      <a:pt x="512" y="335"/>
                    </a:lnTo>
                    <a:lnTo>
                      <a:pt x="507" y="338"/>
                    </a:lnTo>
                    <a:lnTo>
                      <a:pt x="500" y="339"/>
                    </a:lnTo>
                    <a:lnTo>
                      <a:pt x="493" y="341"/>
                    </a:lnTo>
                    <a:lnTo>
                      <a:pt x="486" y="342"/>
                    </a:lnTo>
                    <a:lnTo>
                      <a:pt x="479" y="343"/>
                    </a:lnTo>
                    <a:lnTo>
                      <a:pt x="471" y="344"/>
                    </a:lnTo>
                    <a:lnTo>
                      <a:pt x="464" y="344"/>
                    </a:lnTo>
                    <a:lnTo>
                      <a:pt x="456" y="344"/>
                    </a:lnTo>
                    <a:lnTo>
                      <a:pt x="449" y="344"/>
                    </a:lnTo>
                    <a:lnTo>
                      <a:pt x="441" y="344"/>
                    </a:lnTo>
                    <a:lnTo>
                      <a:pt x="433" y="342"/>
                    </a:lnTo>
                    <a:lnTo>
                      <a:pt x="426" y="341"/>
                    </a:lnTo>
                    <a:lnTo>
                      <a:pt x="419" y="340"/>
                    </a:lnTo>
                    <a:lnTo>
                      <a:pt x="412" y="338"/>
                    </a:lnTo>
                    <a:lnTo>
                      <a:pt x="408" y="333"/>
                    </a:lnTo>
                    <a:lnTo>
                      <a:pt x="405" y="328"/>
                    </a:lnTo>
                    <a:lnTo>
                      <a:pt x="403" y="322"/>
                    </a:lnTo>
                    <a:lnTo>
                      <a:pt x="402" y="316"/>
                    </a:lnTo>
                    <a:lnTo>
                      <a:pt x="402" y="311"/>
                    </a:lnTo>
                    <a:lnTo>
                      <a:pt x="401" y="306"/>
                    </a:lnTo>
                    <a:lnTo>
                      <a:pt x="401" y="300"/>
                    </a:lnTo>
                    <a:lnTo>
                      <a:pt x="401" y="294"/>
                    </a:lnTo>
                    <a:lnTo>
                      <a:pt x="402" y="289"/>
                    </a:lnTo>
                    <a:lnTo>
                      <a:pt x="402" y="283"/>
                    </a:lnTo>
                    <a:lnTo>
                      <a:pt x="402" y="277"/>
                    </a:lnTo>
                    <a:lnTo>
                      <a:pt x="401" y="271"/>
                    </a:lnTo>
                    <a:lnTo>
                      <a:pt x="400" y="266"/>
                    </a:lnTo>
                    <a:lnTo>
                      <a:pt x="398" y="260"/>
                    </a:lnTo>
                    <a:lnTo>
                      <a:pt x="397" y="254"/>
                    </a:lnTo>
                    <a:lnTo>
                      <a:pt x="393" y="248"/>
                    </a:lnTo>
                    <a:lnTo>
                      <a:pt x="388" y="244"/>
                    </a:lnTo>
                    <a:lnTo>
                      <a:pt x="381" y="240"/>
                    </a:lnTo>
                    <a:lnTo>
                      <a:pt x="374" y="238"/>
                    </a:lnTo>
                    <a:lnTo>
                      <a:pt x="367" y="236"/>
                    </a:lnTo>
                    <a:lnTo>
                      <a:pt x="360" y="235"/>
                    </a:lnTo>
                    <a:lnTo>
                      <a:pt x="353" y="235"/>
                    </a:lnTo>
                    <a:lnTo>
                      <a:pt x="345" y="235"/>
                    </a:lnTo>
                    <a:lnTo>
                      <a:pt x="337" y="236"/>
                    </a:lnTo>
                    <a:lnTo>
                      <a:pt x="329" y="237"/>
                    </a:lnTo>
                    <a:lnTo>
                      <a:pt x="321" y="239"/>
                    </a:lnTo>
                    <a:lnTo>
                      <a:pt x="313" y="241"/>
                    </a:lnTo>
                    <a:lnTo>
                      <a:pt x="306" y="243"/>
                    </a:lnTo>
                    <a:lnTo>
                      <a:pt x="297" y="245"/>
                    </a:lnTo>
                    <a:lnTo>
                      <a:pt x="289" y="248"/>
                    </a:lnTo>
                    <a:lnTo>
                      <a:pt x="281" y="250"/>
                    </a:lnTo>
                    <a:lnTo>
                      <a:pt x="273" y="252"/>
                    </a:lnTo>
                    <a:lnTo>
                      <a:pt x="270" y="255"/>
                    </a:lnTo>
                    <a:lnTo>
                      <a:pt x="267" y="260"/>
                    </a:lnTo>
                    <a:lnTo>
                      <a:pt x="263" y="264"/>
                    </a:lnTo>
                    <a:lnTo>
                      <a:pt x="260" y="270"/>
                    </a:lnTo>
                    <a:lnTo>
                      <a:pt x="258" y="276"/>
                    </a:lnTo>
                    <a:lnTo>
                      <a:pt x="258" y="282"/>
                    </a:lnTo>
                    <a:lnTo>
                      <a:pt x="258" y="287"/>
                    </a:lnTo>
                    <a:lnTo>
                      <a:pt x="262" y="293"/>
                    </a:lnTo>
                    <a:lnTo>
                      <a:pt x="265" y="299"/>
                    </a:lnTo>
                    <a:lnTo>
                      <a:pt x="268" y="304"/>
                    </a:lnTo>
                    <a:lnTo>
                      <a:pt x="271" y="310"/>
                    </a:lnTo>
                    <a:lnTo>
                      <a:pt x="273" y="316"/>
                    </a:lnTo>
                    <a:lnTo>
                      <a:pt x="276" y="322"/>
                    </a:lnTo>
                    <a:lnTo>
                      <a:pt x="277" y="328"/>
                    </a:lnTo>
                    <a:lnTo>
                      <a:pt x="277" y="334"/>
                    </a:lnTo>
                    <a:lnTo>
                      <a:pt x="277" y="341"/>
                    </a:lnTo>
                    <a:lnTo>
                      <a:pt x="266" y="355"/>
                    </a:lnTo>
                    <a:lnTo>
                      <a:pt x="257" y="360"/>
                    </a:lnTo>
                    <a:lnTo>
                      <a:pt x="248" y="362"/>
                    </a:lnTo>
                    <a:lnTo>
                      <a:pt x="239" y="363"/>
                    </a:lnTo>
                    <a:lnTo>
                      <a:pt x="230" y="363"/>
                    </a:lnTo>
                    <a:lnTo>
                      <a:pt x="220" y="364"/>
                    </a:lnTo>
                    <a:lnTo>
                      <a:pt x="210" y="364"/>
                    </a:lnTo>
                    <a:lnTo>
                      <a:pt x="201" y="366"/>
                    </a:lnTo>
                    <a:lnTo>
                      <a:pt x="191" y="370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" name="Freeform 7"/>
              <p:cNvSpPr>
                <a:spLocks/>
              </p:cNvSpPr>
              <p:nvPr/>
            </p:nvSpPr>
            <p:spPr bwMode="grayWhite">
              <a:xfrm>
                <a:off x="12827" y="1132269"/>
                <a:ext cx="803275" cy="746125"/>
              </a:xfrm>
              <a:custGeom>
                <a:avLst/>
                <a:gdLst>
                  <a:gd name="T0" fmla="*/ 229 w 506"/>
                  <a:gd name="T1" fmla="*/ 453 h 470"/>
                  <a:gd name="T2" fmla="*/ 200 w 506"/>
                  <a:gd name="T3" fmla="*/ 429 h 470"/>
                  <a:gd name="T4" fmla="*/ 175 w 506"/>
                  <a:gd name="T5" fmla="*/ 402 h 470"/>
                  <a:gd name="T6" fmla="*/ 158 w 506"/>
                  <a:gd name="T7" fmla="*/ 368 h 470"/>
                  <a:gd name="T8" fmla="*/ 241 w 506"/>
                  <a:gd name="T9" fmla="*/ 275 h 470"/>
                  <a:gd name="T10" fmla="*/ 224 w 506"/>
                  <a:gd name="T11" fmla="*/ 248 h 470"/>
                  <a:gd name="T12" fmla="*/ 198 w 506"/>
                  <a:gd name="T13" fmla="*/ 228 h 470"/>
                  <a:gd name="T14" fmla="*/ 166 w 506"/>
                  <a:gd name="T15" fmla="*/ 214 h 470"/>
                  <a:gd name="T16" fmla="*/ 139 w 506"/>
                  <a:gd name="T17" fmla="*/ 217 h 470"/>
                  <a:gd name="T18" fmla="*/ 128 w 506"/>
                  <a:gd name="T19" fmla="*/ 238 h 470"/>
                  <a:gd name="T20" fmla="*/ 120 w 506"/>
                  <a:gd name="T21" fmla="*/ 262 h 470"/>
                  <a:gd name="T22" fmla="*/ 104 w 506"/>
                  <a:gd name="T23" fmla="*/ 283 h 470"/>
                  <a:gd name="T24" fmla="*/ 77 w 506"/>
                  <a:gd name="T25" fmla="*/ 291 h 470"/>
                  <a:gd name="T26" fmla="*/ 53 w 506"/>
                  <a:gd name="T27" fmla="*/ 288 h 470"/>
                  <a:gd name="T28" fmla="*/ 31 w 506"/>
                  <a:gd name="T29" fmla="*/ 275 h 470"/>
                  <a:gd name="T30" fmla="*/ 12 w 506"/>
                  <a:gd name="T31" fmla="*/ 257 h 470"/>
                  <a:gd name="T32" fmla="*/ 61 w 506"/>
                  <a:gd name="T33" fmla="*/ 109 h 470"/>
                  <a:gd name="T34" fmla="*/ 24 w 506"/>
                  <a:gd name="T35" fmla="*/ 85 h 470"/>
                  <a:gd name="T36" fmla="*/ 0 w 506"/>
                  <a:gd name="T37" fmla="*/ 53 h 470"/>
                  <a:gd name="T38" fmla="*/ 19 w 506"/>
                  <a:gd name="T39" fmla="*/ 22 h 470"/>
                  <a:gd name="T40" fmla="*/ 54 w 506"/>
                  <a:gd name="T41" fmla="*/ 0 h 470"/>
                  <a:gd name="T42" fmla="*/ 82 w 506"/>
                  <a:gd name="T43" fmla="*/ 6 h 470"/>
                  <a:gd name="T44" fmla="*/ 103 w 506"/>
                  <a:gd name="T45" fmla="*/ 29 h 470"/>
                  <a:gd name="T46" fmla="*/ 132 w 506"/>
                  <a:gd name="T47" fmla="*/ 57 h 470"/>
                  <a:gd name="T48" fmla="*/ 175 w 506"/>
                  <a:gd name="T49" fmla="*/ 64 h 470"/>
                  <a:gd name="T50" fmla="*/ 215 w 506"/>
                  <a:gd name="T51" fmla="*/ 43 h 470"/>
                  <a:gd name="T52" fmla="*/ 243 w 506"/>
                  <a:gd name="T53" fmla="*/ 16 h 470"/>
                  <a:gd name="T54" fmla="*/ 265 w 506"/>
                  <a:gd name="T55" fmla="*/ 22 h 470"/>
                  <a:gd name="T56" fmla="*/ 284 w 506"/>
                  <a:gd name="T57" fmla="*/ 34 h 470"/>
                  <a:gd name="T58" fmla="*/ 301 w 506"/>
                  <a:gd name="T59" fmla="*/ 52 h 470"/>
                  <a:gd name="T60" fmla="*/ 318 w 506"/>
                  <a:gd name="T61" fmla="*/ 72 h 470"/>
                  <a:gd name="T62" fmla="*/ 314 w 506"/>
                  <a:gd name="T63" fmla="*/ 98 h 470"/>
                  <a:gd name="T64" fmla="*/ 296 w 506"/>
                  <a:gd name="T65" fmla="*/ 115 h 470"/>
                  <a:gd name="T66" fmla="*/ 278 w 506"/>
                  <a:gd name="T67" fmla="*/ 123 h 470"/>
                  <a:gd name="T68" fmla="*/ 260 w 506"/>
                  <a:gd name="T69" fmla="*/ 130 h 470"/>
                  <a:gd name="T70" fmla="*/ 249 w 506"/>
                  <a:gd name="T71" fmla="*/ 152 h 470"/>
                  <a:gd name="T72" fmla="*/ 257 w 506"/>
                  <a:gd name="T73" fmla="*/ 180 h 470"/>
                  <a:gd name="T74" fmla="*/ 288 w 506"/>
                  <a:gd name="T75" fmla="*/ 210 h 470"/>
                  <a:gd name="T76" fmla="*/ 321 w 506"/>
                  <a:gd name="T77" fmla="*/ 231 h 470"/>
                  <a:gd name="T78" fmla="*/ 339 w 506"/>
                  <a:gd name="T79" fmla="*/ 231 h 470"/>
                  <a:gd name="T80" fmla="*/ 358 w 506"/>
                  <a:gd name="T81" fmla="*/ 228 h 470"/>
                  <a:gd name="T82" fmla="*/ 377 w 506"/>
                  <a:gd name="T83" fmla="*/ 200 h 470"/>
                  <a:gd name="T84" fmla="*/ 385 w 506"/>
                  <a:gd name="T85" fmla="*/ 171 h 470"/>
                  <a:gd name="T86" fmla="*/ 404 w 506"/>
                  <a:gd name="T87" fmla="*/ 158 h 470"/>
                  <a:gd name="T88" fmla="*/ 497 w 506"/>
                  <a:gd name="T89" fmla="*/ 213 h 470"/>
                  <a:gd name="T90" fmla="*/ 482 w 506"/>
                  <a:gd name="T91" fmla="*/ 238 h 470"/>
                  <a:gd name="T92" fmla="*/ 458 w 506"/>
                  <a:gd name="T93" fmla="*/ 259 h 470"/>
                  <a:gd name="T94" fmla="*/ 438 w 506"/>
                  <a:gd name="T95" fmla="*/ 282 h 470"/>
                  <a:gd name="T96" fmla="*/ 434 w 506"/>
                  <a:gd name="T97" fmla="*/ 313 h 470"/>
                  <a:gd name="T98" fmla="*/ 467 w 506"/>
                  <a:gd name="T99" fmla="*/ 339 h 470"/>
                  <a:gd name="T100" fmla="*/ 505 w 506"/>
                  <a:gd name="T101" fmla="*/ 362 h 470"/>
                  <a:gd name="T102" fmla="*/ 329 w 506"/>
                  <a:gd name="T103" fmla="*/ 370 h 470"/>
                  <a:gd name="T104" fmla="*/ 306 w 506"/>
                  <a:gd name="T105" fmla="*/ 395 h 470"/>
                  <a:gd name="T106" fmla="*/ 287 w 506"/>
                  <a:gd name="T107" fmla="*/ 423 h 470"/>
                  <a:gd name="T108" fmla="*/ 267 w 506"/>
                  <a:gd name="T109" fmla="*/ 452 h 4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506" h="470">
                    <a:moveTo>
                      <a:pt x="252" y="469"/>
                    </a:moveTo>
                    <a:lnTo>
                      <a:pt x="245" y="463"/>
                    </a:lnTo>
                    <a:lnTo>
                      <a:pt x="237" y="458"/>
                    </a:lnTo>
                    <a:lnTo>
                      <a:pt x="229" y="453"/>
                    </a:lnTo>
                    <a:lnTo>
                      <a:pt x="221" y="447"/>
                    </a:lnTo>
                    <a:lnTo>
                      <a:pt x="214" y="441"/>
                    </a:lnTo>
                    <a:lnTo>
                      <a:pt x="207" y="435"/>
                    </a:lnTo>
                    <a:lnTo>
                      <a:pt x="200" y="429"/>
                    </a:lnTo>
                    <a:lnTo>
                      <a:pt x="193" y="423"/>
                    </a:lnTo>
                    <a:lnTo>
                      <a:pt x="187" y="416"/>
                    </a:lnTo>
                    <a:lnTo>
                      <a:pt x="181" y="409"/>
                    </a:lnTo>
                    <a:lnTo>
                      <a:pt x="175" y="402"/>
                    </a:lnTo>
                    <a:lnTo>
                      <a:pt x="171" y="394"/>
                    </a:lnTo>
                    <a:lnTo>
                      <a:pt x="166" y="386"/>
                    </a:lnTo>
                    <a:lnTo>
                      <a:pt x="162" y="377"/>
                    </a:lnTo>
                    <a:lnTo>
                      <a:pt x="158" y="368"/>
                    </a:lnTo>
                    <a:lnTo>
                      <a:pt x="156" y="359"/>
                    </a:lnTo>
                    <a:lnTo>
                      <a:pt x="245" y="290"/>
                    </a:lnTo>
                    <a:lnTo>
                      <a:pt x="242" y="282"/>
                    </a:lnTo>
                    <a:lnTo>
                      <a:pt x="241" y="275"/>
                    </a:lnTo>
                    <a:lnTo>
                      <a:pt x="237" y="267"/>
                    </a:lnTo>
                    <a:lnTo>
                      <a:pt x="233" y="261"/>
                    </a:lnTo>
                    <a:lnTo>
                      <a:pt x="229" y="254"/>
                    </a:lnTo>
                    <a:lnTo>
                      <a:pt x="224" y="248"/>
                    </a:lnTo>
                    <a:lnTo>
                      <a:pt x="218" y="242"/>
                    </a:lnTo>
                    <a:lnTo>
                      <a:pt x="212" y="237"/>
                    </a:lnTo>
                    <a:lnTo>
                      <a:pt x="205" y="232"/>
                    </a:lnTo>
                    <a:lnTo>
                      <a:pt x="198" y="228"/>
                    </a:lnTo>
                    <a:lnTo>
                      <a:pt x="191" y="223"/>
                    </a:lnTo>
                    <a:lnTo>
                      <a:pt x="183" y="219"/>
                    </a:lnTo>
                    <a:lnTo>
                      <a:pt x="175" y="216"/>
                    </a:lnTo>
                    <a:lnTo>
                      <a:pt x="166" y="214"/>
                    </a:lnTo>
                    <a:lnTo>
                      <a:pt x="158" y="212"/>
                    </a:lnTo>
                    <a:lnTo>
                      <a:pt x="150" y="210"/>
                    </a:lnTo>
                    <a:lnTo>
                      <a:pt x="144" y="213"/>
                    </a:lnTo>
                    <a:lnTo>
                      <a:pt x="139" y="217"/>
                    </a:lnTo>
                    <a:lnTo>
                      <a:pt x="135" y="221"/>
                    </a:lnTo>
                    <a:lnTo>
                      <a:pt x="133" y="227"/>
                    </a:lnTo>
                    <a:lnTo>
                      <a:pt x="129" y="232"/>
                    </a:lnTo>
                    <a:lnTo>
                      <a:pt x="128" y="238"/>
                    </a:lnTo>
                    <a:lnTo>
                      <a:pt x="126" y="244"/>
                    </a:lnTo>
                    <a:lnTo>
                      <a:pt x="125" y="250"/>
                    </a:lnTo>
                    <a:lnTo>
                      <a:pt x="122" y="256"/>
                    </a:lnTo>
                    <a:lnTo>
                      <a:pt x="120" y="262"/>
                    </a:lnTo>
                    <a:lnTo>
                      <a:pt x="116" y="268"/>
                    </a:lnTo>
                    <a:lnTo>
                      <a:pt x="113" y="273"/>
                    </a:lnTo>
                    <a:lnTo>
                      <a:pt x="109" y="278"/>
                    </a:lnTo>
                    <a:lnTo>
                      <a:pt x="104" y="283"/>
                    </a:lnTo>
                    <a:lnTo>
                      <a:pt x="98" y="287"/>
                    </a:lnTo>
                    <a:lnTo>
                      <a:pt x="90" y="290"/>
                    </a:lnTo>
                    <a:lnTo>
                      <a:pt x="83" y="291"/>
                    </a:lnTo>
                    <a:lnTo>
                      <a:pt x="77" y="291"/>
                    </a:lnTo>
                    <a:lnTo>
                      <a:pt x="70" y="291"/>
                    </a:lnTo>
                    <a:lnTo>
                      <a:pt x="65" y="291"/>
                    </a:lnTo>
                    <a:lnTo>
                      <a:pt x="58" y="289"/>
                    </a:lnTo>
                    <a:lnTo>
                      <a:pt x="53" y="288"/>
                    </a:lnTo>
                    <a:lnTo>
                      <a:pt x="47" y="285"/>
                    </a:lnTo>
                    <a:lnTo>
                      <a:pt x="41" y="282"/>
                    </a:lnTo>
                    <a:lnTo>
                      <a:pt x="36" y="278"/>
                    </a:lnTo>
                    <a:lnTo>
                      <a:pt x="31" y="275"/>
                    </a:lnTo>
                    <a:lnTo>
                      <a:pt x="25" y="270"/>
                    </a:lnTo>
                    <a:lnTo>
                      <a:pt x="20" y="266"/>
                    </a:lnTo>
                    <a:lnTo>
                      <a:pt x="16" y="262"/>
                    </a:lnTo>
                    <a:lnTo>
                      <a:pt x="12" y="257"/>
                    </a:lnTo>
                    <a:lnTo>
                      <a:pt x="7" y="253"/>
                    </a:lnTo>
                    <a:lnTo>
                      <a:pt x="3" y="248"/>
                    </a:lnTo>
                    <a:lnTo>
                      <a:pt x="65" y="117"/>
                    </a:lnTo>
                    <a:lnTo>
                      <a:pt x="61" y="109"/>
                    </a:lnTo>
                    <a:lnTo>
                      <a:pt x="53" y="102"/>
                    </a:lnTo>
                    <a:lnTo>
                      <a:pt x="44" y="96"/>
                    </a:lnTo>
                    <a:lnTo>
                      <a:pt x="33" y="91"/>
                    </a:lnTo>
                    <a:lnTo>
                      <a:pt x="24" y="85"/>
                    </a:lnTo>
                    <a:lnTo>
                      <a:pt x="13" y="79"/>
                    </a:lnTo>
                    <a:lnTo>
                      <a:pt x="5" y="71"/>
                    </a:lnTo>
                    <a:lnTo>
                      <a:pt x="0" y="62"/>
                    </a:lnTo>
                    <a:lnTo>
                      <a:pt x="0" y="53"/>
                    </a:lnTo>
                    <a:lnTo>
                      <a:pt x="3" y="44"/>
                    </a:lnTo>
                    <a:lnTo>
                      <a:pt x="7" y="37"/>
                    </a:lnTo>
                    <a:lnTo>
                      <a:pt x="12" y="28"/>
                    </a:lnTo>
                    <a:lnTo>
                      <a:pt x="19" y="22"/>
                    </a:lnTo>
                    <a:lnTo>
                      <a:pt x="27" y="15"/>
                    </a:lnTo>
                    <a:lnTo>
                      <a:pt x="37" y="9"/>
                    </a:lnTo>
                    <a:lnTo>
                      <a:pt x="46" y="3"/>
                    </a:lnTo>
                    <a:lnTo>
                      <a:pt x="54" y="0"/>
                    </a:lnTo>
                    <a:lnTo>
                      <a:pt x="61" y="0"/>
                    </a:lnTo>
                    <a:lnTo>
                      <a:pt x="68" y="0"/>
                    </a:lnTo>
                    <a:lnTo>
                      <a:pt x="75" y="3"/>
                    </a:lnTo>
                    <a:lnTo>
                      <a:pt x="82" y="6"/>
                    </a:lnTo>
                    <a:lnTo>
                      <a:pt x="88" y="11"/>
                    </a:lnTo>
                    <a:lnTo>
                      <a:pt x="94" y="15"/>
                    </a:lnTo>
                    <a:lnTo>
                      <a:pt x="98" y="21"/>
                    </a:lnTo>
                    <a:lnTo>
                      <a:pt x="103" y="29"/>
                    </a:lnTo>
                    <a:lnTo>
                      <a:pt x="108" y="38"/>
                    </a:lnTo>
                    <a:lnTo>
                      <a:pt x="116" y="45"/>
                    </a:lnTo>
                    <a:lnTo>
                      <a:pt x="123" y="52"/>
                    </a:lnTo>
                    <a:lnTo>
                      <a:pt x="132" y="57"/>
                    </a:lnTo>
                    <a:lnTo>
                      <a:pt x="141" y="62"/>
                    </a:lnTo>
                    <a:lnTo>
                      <a:pt x="152" y="64"/>
                    </a:lnTo>
                    <a:lnTo>
                      <a:pt x="164" y="66"/>
                    </a:lnTo>
                    <a:lnTo>
                      <a:pt x="175" y="64"/>
                    </a:lnTo>
                    <a:lnTo>
                      <a:pt x="187" y="61"/>
                    </a:lnTo>
                    <a:lnTo>
                      <a:pt x="196" y="57"/>
                    </a:lnTo>
                    <a:lnTo>
                      <a:pt x="206" y="50"/>
                    </a:lnTo>
                    <a:lnTo>
                      <a:pt x="215" y="43"/>
                    </a:lnTo>
                    <a:lnTo>
                      <a:pt x="223" y="34"/>
                    </a:lnTo>
                    <a:lnTo>
                      <a:pt x="230" y="26"/>
                    </a:lnTo>
                    <a:lnTo>
                      <a:pt x="237" y="17"/>
                    </a:lnTo>
                    <a:lnTo>
                      <a:pt x="243" y="16"/>
                    </a:lnTo>
                    <a:lnTo>
                      <a:pt x="249" y="17"/>
                    </a:lnTo>
                    <a:lnTo>
                      <a:pt x="254" y="18"/>
                    </a:lnTo>
                    <a:lnTo>
                      <a:pt x="260" y="20"/>
                    </a:lnTo>
                    <a:lnTo>
                      <a:pt x="265" y="22"/>
                    </a:lnTo>
                    <a:lnTo>
                      <a:pt x="270" y="25"/>
                    </a:lnTo>
                    <a:lnTo>
                      <a:pt x="275" y="27"/>
                    </a:lnTo>
                    <a:lnTo>
                      <a:pt x="279" y="31"/>
                    </a:lnTo>
                    <a:lnTo>
                      <a:pt x="284" y="34"/>
                    </a:lnTo>
                    <a:lnTo>
                      <a:pt x="288" y="38"/>
                    </a:lnTo>
                    <a:lnTo>
                      <a:pt x="293" y="43"/>
                    </a:lnTo>
                    <a:lnTo>
                      <a:pt x="297" y="47"/>
                    </a:lnTo>
                    <a:lnTo>
                      <a:pt x="301" y="52"/>
                    </a:lnTo>
                    <a:lnTo>
                      <a:pt x="305" y="56"/>
                    </a:lnTo>
                    <a:lnTo>
                      <a:pt x="309" y="61"/>
                    </a:lnTo>
                    <a:lnTo>
                      <a:pt x="314" y="66"/>
                    </a:lnTo>
                    <a:lnTo>
                      <a:pt x="318" y="72"/>
                    </a:lnTo>
                    <a:lnTo>
                      <a:pt x="320" y="79"/>
                    </a:lnTo>
                    <a:lnTo>
                      <a:pt x="319" y="85"/>
                    </a:lnTo>
                    <a:lnTo>
                      <a:pt x="317" y="92"/>
                    </a:lnTo>
                    <a:lnTo>
                      <a:pt x="314" y="98"/>
                    </a:lnTo>
                    <a:lnTo>
                      <a:pt x="309" y="104"/>
                    </a:lnTo>
                    <a:lnTo>
                      <a:pt x="305" y="109"/>
                    </a:lnTo>
                    <a:lnTo>
                      <a:pt x="300" y="114"/>
                    </a:lnTo>
                    <a:lnTo>
                      <a:pt x="296" y="115"/>
                    </a:lnTo>
                    <a:lnTo>
                      <a:pt x="291" y="117"/>
                    </a:lnTo>
                    <a:lnTo>
                      <a:pt x="287" y="119"/>
                    </a:lnTo>
                    <a:lnTo>
                      <a:pt x="283" y="120"/>
                    </a:lnTo>
                    <a:lnTo>
                      <a:pt x="278" y="123"/>
                    </a:lnTo>
                    <a:lnTo>
                      <a:pt x="273" y="124"/>
                    </a:lnTo>
                    <a:lnTo>
                      <a:pt x="268" y="126"/>
                    </a:lnTo>
                    <a:lnTo>
                      <a:pt x="262" y="127"/>
                    </a:lnTo>
                    <a:lnTo>
                      <a:pt x="260" y="130"/>
                    </a:lnTo>
                    <a:lnTo>
                      <a:pt x="257" y="135"/>
                    </a:lnTo>
                    <a:lnTo>
                      <a:pt x="254" y="140"/>
                    </a:lnTo>
                    <a:lnTo>
                      <a:pt x="250" y="145"/>
                    </a:lnTo>
                    <a:lnTo>
                      <a:pt x="249" y="152"/>
                    </a:lnTo>
                    <a:lnTo>
                      <a:pt x="248" y="158"/>
                    </a:lnTo>
                    <a:lnTo>
                      <a:pt x="249" y="164"/>
                    </a:lnTo>
                    <a:lnTo>
                      <a:pt x="252" y="169"/>
                    </a:lnTo>
                    <a:lnTo>
                      <a:pt x="257" y="180"/>
                    </a:lnTo>
                    <a:lnTo>
                      <a:pt x="263" y="189"/>
                    </a:lnTo>
                    <a:lnTo>
                      <a:pt x="271" y="196"/>
                    </a:lnTo>
                    <a:lnTo>
                      <a:pt x="279" y="204"/>
                    </a:lnTo>
                    <a:lnTo>
                      <a:pt x="288" y="210"/>
                    </a:lnTo>
                    <a:lnTo>
                      <a:pt x="298" y="217"/>
                    </a:lnTo>
                    <a:lnTo>
                      <a:pt x="308" y="224"/>
                    </a:lnTo>
                    <a:lnTo>
                      <a:pt x="317" y="231"/>
                    </a:lnTo>
                    <a:lnTo>
                      <a:pt x="321" y="231"/>
                    </a:lnTo>
                    <a:lnTo>
                      <a:pt x="326" y="231"/>
                    </a:lnTo>
                    <a:lnTo>
                      <a:pt x="330" y="231"/>
                    </a:lnTo>
                    <a:lnTo>
                      <a:pt x="334" y="231"/>
                    </a:lnTo>
                    <a:lnTo>
                      <a:pt x="339" y="231"/>
                    </a:lnTo>
                    <a:lnTo>
                      <a:pt x="344" y="231"/>
                    </a:lnTo>
                    <a:lnTo>
                      <a:pt x="349" y="231"/>
                    </a:lnTo>
                    <a:lnTo>
                      <a:pt x="354" y="231"/>
                    </a:lnTo>
                    <a:lnTo>
                      <a:pt x="358" y="228"/>
                    </a:lnTo>
                    <a:lnTo>
                      <a:pt x="363" y="222"/>
                    </a:lnTo>
                    <a:lnTo>
                      <a:pt x="368" y="215"/>
                    </a:lnTo>
                    <a:lnTo>
                      <a:pt x="373" y="209"/>
                    </a:lnTo>
                    <a:lnTo>
                      <a:pt x="377" y="200"/>
                    </a:lnTo>
                    <a:lnTo>
                      <a:pt x="380" y="192"/>
                    </a:lnTo>
                    <a:lnTo>
                      <a:pt x="383" y="183"/>
                    </a:lnTo>
                    <a:lnTo>
                      <a:pt x="383" y="176"/>
                    </a:lnTo>
                    <a:lnTo>
                      <a:pt x="385" y="171"/>
                    </a:lnTo>
                    <a:lnTo>
                      <a:pt x="388" y="167"/>
                    </a:lnTo>
                    <a:lnTo>
                      <a:pt x="392" y="163"/>
                    </a:lnTo>
                    <a:lnTo>
                      <a:pt x="398" y="160"/>
                    </a:lnTo>
                    <a:lnTo>
                      <a:pt x="404" y="158"/>
                    </a:lnTo>
                    <a:lnTo>
                      <a:pt x="410" y="156"/>
                    </a:lnTo>
                    <a:lnTo>
                      <a:pt x="417" y="155"/>
                    </a:lnTo>
                    <a:lnTo>
                      <a:pt x="423" y="155"/>
                    </a:lnTo>
                    <a:lnTo>
                      <a:pt x="497" y="213"/>
                    </a:lnTo>
                    <a:lnTo>
                      <a:pt x="495" y="221"/>
                    </a:lnTo>
                    <a:lnTo>
                      <a:pt x="492" y="227"/>
                    </a:lnTo>
                    <a:lnTo>
                      <a:pt x="487" y="232"/>
                    </a:lnTo>
                    <a:lnTo>
                      <a:pt x="482" y="238"/>
                    </a:lnTo>
                    <a:lnTo>
                      <a:pt x="476" y="243"/>
                    </a:lnTo>
                    <a:lnTo>
                      <a:pt x="470" y="248"/>
                    </a:lnTo>
                    <a:lnTo>
                      <a:pt x="464" y="253"/>
                    </a:lnTo>
                    <a:lnTo>
                      <a:pt x="458" y="259"/>
                    </a:lnTo>
                    <a:lnTo>
                      <a:pt x="451" y="264"/>
                    </a:lnTo>
                    <a:lnTo>
                      <a:pt x="446" y="269"/>
                    </a:lnTo>
                    <a:lnTo>
                      <a:pt x="441" y="275"/>
                    </a:lnTo>
                    <a:lnTo>
                      <a:pt x="438" y="282"/>
                    </a:lnTo>
                    <a:lnTo>
                      <a:pt x="434" y="288"/>
                    </a:lnTo>
                    <a:lnTo>
                      <a:pt x="433" y="296"/>
                    </a:lnTo>
                    <a:lnTo>
                      <a:pt x="433" y="304"/>
                    </a:lnTo>
                    <a:lnTo>
                      <a:pt x="434" y="313"/>
                    </a:lnTo>
                    <a:lnTo>
                      <a:pt x="439" y="323"/>
                    </a:lnTo>
                    <a:lnTo>
                      <a:pt x="446" y="329"/>
                    </a:lnTo>
                    <a:lnTo>
                      <a:pt x="456" y="335"/>
                    </a:lnTo>
                    <a:lnTo>
                      <a:pt x="467" y="339"/>
                    </a:lnTo>
                    <a:lnTo>
                      <a:pt x="478" y="343"/>
                    </a:lnTo>
                    <a:lnTo>
                      <a:pt x="488" y="348"/>
                    </a:lnTo>
                    <a:lnTo>
                      <a:pt x="497" y="354"/>
                    </a:lnTo>
                    <a:lnTo>
                      <a:pt x="505" y="362"/>
                    </a:lnTo>
                    <a:lnTo>
                      <a:pt x="442" y="445"/>
                    </a:lnTo>
                    <a:lnTo>
                      <a:pt x="343" y="362"/>
                    </a:lnTo>
                    <a:lnTo>
                      <a:pt x="336" y="366"/>
                    </a:lnTo>
                    <a:lnTo>
                      <a:pt x="329" y="370"/>
                    </a:lnTo>
                    <a:lnTo>
                      <a:pt x="323" y="377"/>
                    </a:lnTo>
                    <a:lnTo>
                      <a:pt x="317" y="382"/>
                    </a:lnTo>
                    <a:lnTo>
                      <a:pt x="312" y="388"/>
                    </a:lnTo>
                    <a:lnTo>
                      <a:pt x="306" y="395"/>
                    </a:lnTo>
                    <a:lnTo>
                      <a:pt x="302" y="401"/>
                    </a:lnTo>
                    <a:lnTo>
                      <a:pt x="296" y="408"/>
                    </a:lnTo>
                    <a:lnTo>
                      <a:pt x="292" y="415"/>
                    </a:lnTo>
                    <a:lnTo>
                      <a:pt x="287" y="423"/>
                    </a:lnTo>
                    <a:lnTo>
                      <a:pt x="283" y="430"/>
                    </a:lnTo>
                    <a:lnTo>
                      <a:pt x="278" y="437"/>
                    </a:lnTo>
                    <a:lnTo>
                      <a:pt x="272" y="445"/>
                    </a:lnTo>
                    <a:lnTo>
                      <a:pt x="267" y="452"/>
                    </a:lnTo>
                    <a:lnTo>
                      <a:pt x="262" y="459"/>
                    </a:lnTo>
                    <a:lnTo>
                      <a:pt x="256" y="465"/>
                    </a:lnTo>
                    <a:lnTo>
                      <a:pt x="252" y="469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Freeform 8"/>
              <p:cNvSpPr>
                <a:spLocks/>
              </p:cNvSpPr>
              <p:nvPr/>
            </p:nvSpPr>
            <p:spPr bwMode="grayWhite">
              <a:xfrm>
                <a:off x="866902" y="711581"/>
                <a:ext cx="812800" cy="808038"/>
              </a:xfrm>
              <a:custGeom>
                <a:avLst/>
                <a:gdLst>
                  <a:gd name="T0" fmla="*/ 67 w 512"/>
                  <a:gd name="T1" fmla="*/ 492 h 509"/>
                  <a:gd name="T2" fmla="*/ 45 w 512"/>
                  <a:gd name="T3" fmla="*/ 451 h 509"/>
                  <a:gd name="T4" fmla="*/ 68 w 512"/>
                  <a:gd name="T5" fmla="*/ 418 h 509"/>
                  <a:gd name="T6" fmla="*/ 106 w 512"/>
                  <a:gd name="T7" fmla="*/ 391 h 509"/>
                  <a:gd name="T8" fmla="*/ 105 w 512"/>
                  <a:gd name="T9" fmla="*/ 352 h 509"/>
                  <a:gd name="T10" fmla="*/ 79 w 512"/>
                  <a:gd name="T11" fmla="*/ 324 h 509"/>
                  <a:gd name="T12" fmla="*/ 44 w 512"/>
                  <a:gd name="T13" fmla="*/ 302 h 509"/>
                  <a:gd name="T14" fmla="*/ 7 w 512"/>
                  <a:gd name="T15" fmla="*/ 280 h 509"/>
                  <a:gd name="T16" fmla="*/ 2 w 512"/>
                  <a:gd name="T17" fmla="*/ 258 h 509"/>
                  <a:gd name="T18" fmla="*/ 13 w 512"/>
                  <a:gd name="T19" fmla="*/ 239 h 509"/>
                  <a:gd name="T20" fmla="*/ 29 w 512"/>
                  <a:gd name="T21" fmla="*/ 220 h 509"/>
                  <a:gd name="T22" fmla="*/ 43 w 512"/>
                  <a:gd name="T23" fmla="*/ 201 h 509"/>
                  <a:gd name="T24" fmla="*/ 65 w 512"/>
                  <a:gd name="T25" fmla="*/ 184 h 509"/>
                  <a:gd name="T26" fmla="*/ 100 w 512"/>
                  <a:gd name="T27" fmla="*/ 191 h 509"/>
                  <a:gd name="T28" fmla="*/ 124 w 512"/>
                  <a:gd name="T29" fmla="*/ 210 h 509"/>
                  <a:gd name="T30" fmla="*/ 150 w 512"/>
                  <a:gd name="T31" fmla="*/ 233 h 509"/>
                  <a:gd name="T32" fmla="*/ 179 w 512"/>
                  <a:gd name="T33" fmla="*/ 232 h 509"/>
                  <a:gd name="T34" fmla="*/ 207 w 512"/>
                  <a:gd name="T35" fmla="*/ 223 h 509"/>
                  <a:gd name="T36" fmla="*/ 230 w 512"/>
                  <a:gd name="T37" fmla="*/ 198 h 509"/>
                  <a:gd name="T38" fmla="*/ 242 w 512"/>
                  <a:gd name="T39" fmla="*/ 165 h 509"/>
                  <a:gd name="T40" fmla="*/ 226 w 512"/>
                  <a:gd name="T41" fmla="*/ 143 h 509"/>
                  <a:gd name="T42" fmla="*/ 203 w 512"/>
                  <a:gd name="T43" fmla="*/ 132 h 509"/>
                  <a:gd name="T44" fmla="*/ 176 w 512"/>
                  <a:gd name="T45" fmla="*/ 122 h 509"/>
                  <a:gd name="T46" fmla="*/ 153 w 512"/>
                  <a:gd name="T47" fmla="*/ 111 h 509"/>
                  <a:gd name="T48" fmla="*/ 142 w 512"/>
                  <a:gd name="T49" fmla="*/ 80 h 509"/>
                  <a:gd name="T50" fmla="*/ 163 w 512"/>
                  <a:gd name="T51" fmla="*/ 50 h 509"/>
                  <a:gd name="T52" fmla="*/ 187 w 512"/>
                  <a:gd name="T53" fmla="*/ 36 h 509"/>
                  <a:gd name="T54" fmla="*/ 211 w 512"/>
                  <a:gd name="T55" fmla="*/ 18 h 509"/>
                  <a:gd name="T56" fmla="*/ 243 w 512"/>
                  <a:gd name="T57" fmla="*/ 28 h 509"/>
                  <a:gd name="T58" fmla="*/ 277 w 512"/>
                  <a:gd name="T59" fmla="*/ 54 h 509"/>
                  <a:gd name="T60" fmla="*/ 314 w 512"/>
                  <a:gd name="T61" fmla="*/ 72 h 509"/>
                  <a:gd name="T62" fmla="*/ 355 w 512"/>
                  <a:gd name="T63" fmla="*/ 68 h 509"/>
                  <a:gd name="T64" fmla="*/ 382 w 512"/>
                  <a:gd name="T65" fmla="*/ 36 h 509"/>
                  <a:gd name="T66" fmla="*/ 411 w 512"/>
                  <a:gd name="T67" fmla="*/ 3 h 509"/>
                  <a:gd name="T68" fmla="*/ 453 w 512"/>
                  <a:gd name="T69" fmla="*/ 10 h 509"/>
                  <a:gd name="T70" fmla="*/ 486 w 512"/>
                  <a:gd name="T71" fmla="*/ 36 h 509"/>
                  <a:gd name="T72" fmla="*/ 489 w 512"/>
                  <a:gd name="T73" fmla="*/ 68 h 509"/>
                  <a:gd name="T74" fmla="*/ 466 w 512"/>
                  <a:gd name="T75" fmla="*/ 88 h 509"/>
                  <a:gd name="T76" fmla="*/ 437 w 512"/>
                  <a:gd name="T77" fmla="*/ 107 h 509"/>
                  <a:gd name="T78" fmla="*/ 422 w 512"/>
                  <a:gd name="T79" fmla="*/ 133 h 509"/>
                  <a:gd name="T80" fmla="*/ 419 w 512"/>
                  <a:gd name="T81" fmla="*/ 317 h 509"/>
                  <a:gd name="T82" fmla="*/ 388 w 512"/>
                  <a:gd name="T83" fmla="*/ 302 h 509"/>
                  <a:gd name="T84" fmla="*/ 364 w 512"/>
                  <a:gd name="T85" fmla="*/ 273 h 509"/>
                  <a:gd name="T86" fmla="*/ 336 w 512"/>
                  <a:gd name="T87" fmla="*/ 250 h 509"/>
                  <a:gd name="T88" fmla="*/ 299 w 512"/>
                  <a:gd name="T89" fmla="*/ 252 h 509"/>
                  <a:gd name="T90" fmla="*/ 275 w 512"/>
                  <a:gd name="T91" fmla="*/ 270 h 509"/>
                  <a:gd name="T92" fmla="*/ 255 w 512"/>
                  <a:gd name="T93" fmla="*/ 294 h 509"/>
                  <a:gd name="T94" fmla="*/ 242 w 512"/>
                  <a:gd name="T95" fmla="*/ 323 h 509"/>
                  <a:gd name="T96" fmla="*/ 241 w 512"/>
                  <a:gd name="T97" fmla="*/ 353 h 509"/>
                  <a:gd name="T98" fmla="*/ 257 w 512"/>
                  <a:gd name="T99" fmla="*/ 364 h 509"/>
                  <a:gd name="T100" fmla="*/ 279 w 512"/>
                  <a:gd name="T101" fmla="*/ 368 h 509"/>
                  <a:gd name="T102" fmla="*/ 304 w 512"/>
                  <a:gd name="T103" fmla="*/ 370 h 509"/>
                  <a:gd name="T104" fmla="*/ 330 w 512"/>
                  <a:gd name="T105" fmla="*/ 376 h 509"/>
                  <a:gd name="T106" fmla="*/ 353 w 512"/>
                  <a:gd name="T107" fmla="*/ 407 h 509"/>
                  <a:gd name="T108" fmla="*/ 352 w 512"/>
                  <a:gd name="T109" fmla="*/ 443 h 509"/>
                  <a:gd name="T110" fmla="*/ 334 w 512"/>
                  <a:gd name="T111" fmla="*/ 462 h 509"/>
                  <a:gd name="T112" fmla="*/ 311 w 512"/>
                  <a:gd name="T113" fmla="*/ 479 h 509"/>
                  <a:gd name="T114" fmla="*/ 278 w 512"/>
                  <a:gd name="T115" fmla="*/ 465 h 509"/>
                  <a:gd name="T116" fmla="*/ 241 w 512"/>
                  <a:gd name="T117" fmla="*/ 445 h 509"/>
                  <a:gd name="T118" fmla="*/ 202 w 512"/>
                  <a:gd name="T119" fmla="*/ 432 h 509"/>
                  <a:gd name="T120" fmla="*/ 98 w 512"/>
                  <a:gd name="T121" fmla="*/ 508 h 5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512" h="509">
                    <a:moveTo>
                      <a:pt x="98" y="508"/>
                    </a:moveTo>
                    <a:lnTo>
                      <a:pt x="86" y="504"/>
                    </a:lnTo>
                    <a:lnTo>
                      <a:pt x="76" y="498"/>
                    </a:lnTo>
                    <a:lnTo>
                      <a:pt x="67" y="492"/>
                    </a:lnTo>
                    <a:lnTo>
                      <a:pt x="60" y="483"/>
                    </a:lnTo>
                    <a:lnTo>
                      <a:pt x="53" y="474"/>
                    </a:lnTo>
                    <a:lnTo>
                      <a:pt x="49" y="463"/>
                    </a:lnTo>
                    <a:lnTo>
                      <a:pt x="45" y="451"/>
                    </a:lnTo>
                    <a:lnTo>
                      <a:pt x="43" y="439"/>
                    </a:lnTo>
                    <a:lnTo>
                      <a:pt x="49" y="432"/>
                    </a:lnTo>
                    <a:lnTo>
                      <a:pt x="58" y="425"/>
                    </a:lnTo>
                    <a:lnTo>
                      <a:pt x="68" y="418"/>
                    </a:lnTo>
                    <a:lnTo>
                      <a:pt x="78" y="413"/>
                    </a:lnTo>
                    <a:lnTo>
                      <a:pt x="88" y="407"/>
                    </a:lnTo>
                    <a:lnTo>
                      <a:pt x="98" y="399"/>
                    </a:lnTo>
                    <a:lnTo>
                      <a:pt x="106" y="391"/>
                    </a:lnTo>
                    <a:lnTo>
                      <a:pt x="113" y="380"/>
                    </a:lnTo>
                    <a:lnTo>
                      <a:pt x="112" y="370"/>
                    </a:lnTo>
                    <a:lnTo>
                      <a:pt x="109" y="360"/>
                    </a:lnTo>
                    <a:lnTo>
                      <a:pt x="105" y="352"/>
                    </a:lnTo>
                    <a:lnTo>
                      <a:pt x="100" y="344"/>
                    </a:lnTo>
                    <a:lnTo>
                      <a:pt x="93" y="337"/>
                    </a:lnTo>
                    <a:lnTo>
                      <a:pt x="87" y="330"/>
                    </a:lnTo>
                    <a:lnTo>
                      <a:pt x="79" y="324"/>
                    </a:lnTo>
                    <a:lnTo>
                      <a:pt x="71" y="318"/>
                    </a:lnTo>
                    <a:lnTo>
                      <a:pt x="62" y="313"/>
                    </a:lnTo>
                    <a:lnTo>
                      <a:pt x="53" y="308"/>
                    </a:lnTo>
                    <a:lnTo>
                      <a:pt x="44" y="302"/>
                    </a:lnTo>
                    <a:lnTo>
                      <a:pt x="35" y="297"/>
                    </a:lnTo>
                    <a:lnTo>
                      <a:pt x="25" y="291"/>
                    </a:lnTo>
                    <a:lnTo>
                      <a:pt x="17" y="286"/>
                    </a:lnTo>
                    <a:lnTo>
                      <a:pt x="7" y="280"/>
                    </a:lnTo>
                    <a:lnTo>
                      <a:pt x="0" y="273"/>
                    </a:lnTo>
                    <a:lnTo>
                      <a:pt x="0" y="268"/>
                    </a:lnTo>
                    <a:lnTo>
                      <a:pt x="0" y="263"/>
                    </a:lnTo>
                    <a:lnTo>
                      <a:pt x="2" y="258"/>
                    </a:lnTo>
                    <a:lnTo>
                      <a:pt x="4" y="253"/>
                    </a:lnTo>
                    <a:lnTo>
                      <a:pt x="7" y="248"/>
                    </a:lnTo>
                    <a:lnTo>
                      <a:pt x="10" y="244"/>
                    </a:lnTo>
                    <a:lnTo>
                      <a:pt x="13" y="239"/>
                    </a:lnTo>
                    <a:lnTo>
                      <a:pt x="17" y="234"/>
                    </a:lnTo>
                    <a:lnTo>
                      <a:pt x="20" y="230"/>
                    </a:lnTo>
                    <a:lnTo>
                      <a:pt x="24" y="225"/>
                    </a:lnTo>
                    <a:lnTo>
                      <a:pt x="29" y="220"/>
                    </a:lnTo>
                    <a:lnTo>
                      <a:pt x="32" y="216"/>
                    </a:lnTo>
                    <a:lnTo>
                      <a:pt x="37" y="210"/>
                    </a:lnTo>
                    <a:lnTo>
                      <a:pt x="40" y="205"/>
                    </a:lnTo>
                    <a:lnTo>
                      <a:pt x="43" y="201"/>
                    </a:lnTo>
                    <a:lnTo>
                      <a:pt x="46" y="195"/>
                    </a:lnTo>
                    <a:lnTo>
                      <a:pt x="51" y="190"/>
                    </a:lnTo>
                    <a:lnTo>
                      <a:pt x="58" y="186"/>
                    </a:lnTo>
                    <a:lnTo>
                      <a:pt x="65" y="184"/>
                    </a:lnTo>
                    <a:lnTo>
                      <a:pt x="73" y="184"/>
                    </a:lnTo>
                    <a:lnTo>
                      <a:pt x="82" y="186"/>
                    </a:lnTo>
                    <a:lnTo>
                      <a:pt x="91" y="187"/>
                    </a:lnTo>
                    <a:lnTo>
                      <a:pt x="100" y="191"/>
                    </a:lnTo>
                    <a:lnTo>
                      <a:pt x="109" y="195"/>
                    </a:lnTo>
                    <a:lnTo>
                      <a:pt x="114" y="199"/>
                    </a:lnTo>
                    <a:lnTo>
                      <a:pt x="120" y="205"/>
                    </a:lnTo>
                    <a:lnTo>
                      <a:pt x="124" y="210"/>
                    </a:lnTo>
                    <a:lnTo>
                      <a:pt x="130" y="216"/>
                    </a:lnTo>
                    <a:lnTo>
                      <a:pt x="136" y="222"/>
                    </a:lnTo>
                    <a:lnTo>
                      <a:pt x="143" y="228"/>
                    </a:lnTo>
                    <a:lnTo>
                      <a:pt x="150" y="233"/>
                    </a:lnTo>
                    <a:lnTo>
                      <a:pt x="160" y="237"/>
                    </a:lnTo>
                    <a:lnTo>
                      <a:pt x="166" y="236"/>
                    </a:lnTo>
                    <a:lnTo>
                      <a:pt x="173" y="234"/>
                    </a:lnTo>
                    <a:lnTo>
                      <a:pt x="179" y="232"/>
                    </a:lnTo>
                    <a:lnTo>
                      <a:pt x="186" y="230"/>
                    </a:lnTo>
                    <a:lnTo>
                      <a:pt x="193" y="228"/>
                    </a:lnTo>
                    <a:lnTo>
                      <a:pt x="200" y="225"/>
                    </a:lnTo>
                    <a:lnTo>
                      <a:pt x="207" y="223"/>
                    </a:lnTo>
                    <a:lnTo>
                      <a:pt x="215" y="220"/>
                    </a:lnTo>
                    <a:lnTo>
                      <a:pt x="218" y="213"/>
                    </a:lnTo>
                    <a:lnTo>
                      <a:pt x="224" y="205"/>
                    </a:lnTo>
                    <a:lnTo>
                      <a:pt x="230" y="198"/>
                    </a:lnTo>
                    <a:lnTo>
                      <a:pt x="235" y="190"/>
                    </a:lnTo>
                    <a:lnTo>
                      <a:pt x="239" y="182"/>
                    </a:lnTo>
                    <a:lnTo>
                      <a:pt x="242" y="174"/>
                    </a:lnTo>
                    <a:lnTo>
                      <a:pt x="242" y="165"/>
                    </a:lnTo>
                    <a:lnTo>
                      <a:pt x="238" y="156"/>
                    </a:lnTo>
                    <a:lnTo>
                      <a:pt x="235" y="151"/>
                    </a:lnTo>
                    <a:lnTo>
                      <a:pt x="230" y="147"/>
                    </a:lnTo>
                    <a:lnTo>
                      <a:pt x="226" y="143"/>
                    </a:lnTo>
                    <a:lnTo>
                      <a:pt x="220" y="140"/>
                    </a:lnTo>
                    <a:lnTo>
                      <a:pt x="215" y="136"/>
                    </a:lnTo>
                    <a:lnTo>
                      <a:pt x="209" y="134"/>
                    </a:lnTo>
                    <a:lnTo>
                      <a:pt x="203" y="132"/>
                    </a:lnTo>
                    <a:lnTo>
                      <a:pt x="196" y="129"/>
                    </a:lnTo>
                    <a:lnTo>
                      <a:pt x="189" y="127"/>
                    </a:lnTo>
                    <a:lnTo>
                      <a:pt x="183" y="125"/>
                    </a:lnTo>
                    <a:lnTo>
                      <a:pt x="176" y="122"/>
                    </a:lnTo>
                    <a:lnTo>
                      <a:pt x="170" y="121"/>
                    </a:lnTo>
                    <a:lnTo>
                      <a:pt x="164" y="117"/>
                    </a:lnTo>
                    <a:lnTo>
                      <a:pt x="158" y="114"/>
                    </a:lnTo>
                    <a:lnTo>
                      <a:pt x="153" y="111"/>
                    </a:lnTo>
                    <a:lnTo>
                      <a:pt x="148" y="106"/>
                    </a:lnTo>
                    <a:lnTo>
                      <a:pt x="143" y="98"/>
                    </a:lnTo>
                    <a:lnTo>
                      <a:pt x="142" y="90"/>
                    </a:lnTo>
                    <a:lnTo>
                      <a:pt x="142" y="80"/>
                    </a:lnTo>
                    <a:lnTo>
                      <a:pt x="145" y="72"/>
                    </a:lnTo>
                    <a:lnTo>
                      <a:pt x="149" y="64"/>
                    </a:lnTo>
                    <a:lnTo>
                      <a:pt x="156" y="57"/>
                    </a:lnTo>
                    <a:lnTo>
                      <a:pt x="163" y="50"/>
                    </a:lnTo>
                    <a:lnTo>
                      <a:pt x="172" y="46"/>
                    </a:lnTo>
                    <a:lnTo>
                      <a:pt x="177" y="43"/>
                    </a:lnTo>
                    <a:lnTo>
                      <a:pt x="183" y="39"/>
                    </a:lnTo>
                    <a:lnTo>
                      <a:pt x="187" y="36"/>
                    </a:lnTo>
                    <a:lnTo>
                      <a:pt x="193" y="31"/>
                    </a:lnTo>
                    <a:lnTo>
                      <a:pt x="199" y="27"/>
                    </a:lnTo>
                    <a:lnTo>
                      <a:pt x="205" y="23"/>
                    </a:lnTo>
                    <a:lnTo>
                      <a:pt x="211" y="18"/>
                    </a:lnTo>
                    <a:lnTo>
                      <a:pt x="218" y="14"/>
                    </a:lnTo>
                    <a:lnTo>
                      <a:pt x="226" y="18"/>
                    </a:lnTo>
                    <a:lnTo>
                      <a:pt x="235" y="22"/>
                    </a:lnTo>
                    <a:lnTo>
                      <a:pt x="243" y="28"/>
                    </a:lnTo>
                    <a:lnTo>
                      <a:pt x="251" y="34"/>
                    </a:lnTo>
                    <a:lnTo>
                      <a:pt x="259" y="40"/>
                    </a:lnTo>
                    <a:lnTo>
                      <a:pt x="267" y="47"/>
                    </a:lnTo>
                    <a:lnTo>
                      <a:pt x="277" y="54"/>
                    </a:lnTo>
                    <a:lnTo>
                      <a:pt x="286" y="60"/>
                    </a:lnTo>
                    <a:lnTo>
                      <a:pt x="294" y="65"/>
                    </a:lnTo>
                    <a:lnTo>
                      <a:pt x="304" y="69"/>
                    </a:lnTo>
                    <a:lnTo>
                      <a:pt x="314" y="72"/>
                    </a:lnTo>
                    <a:lnTo>
                      <a:pt x="324" y="75"/>
                    </a:lnTo>
                    <a:lnTo>
                      <a:pt x="334" y="74"/>
                    </a:lnTo>
                    <a:lnTo>
                      <a:pt x="344" y="72"/>
                    </a:lnTo>
                    <a:lnTo>
                      <a:pt x="355" y="68"/>
                    </a:lnTo>
                    <a:lnTo>
                      <a:pt x="367" y="60"/>
                    </a:lnTo>
                    <a:lnTo>
                      <a:pt x="373" y="54"/>
                    </a:lnTo>
                    <a:lnTo>
                      <a:pt x="378" y="46"/>
                    </a:lnTo>
                    <a:lnTo>
                      <a:pt x="382" y="36"/>
                    </a:lnTo>
                    <a:lnTo>
                      <a:pt x="387" y="27"/>
                    </a:lnTo>
                    <a:lnTo>
                      <a:pt x="393" y="18"/>
                    </a:lnTo>
                    <a:lnTo>
                      <a:pt x="401" y="10"/>
                    </a:lnTo>
                    <a:lnTo>
                      <a:pt x="411" y="3"/>
                    </a:lnTo>
                    <a:lnTo>
                      <a:pt x="422" y="0"/>
                    </a:lnTo>
                    <a:lnTo>
                      <a:pt x="432" y="3"/>
                    </a:lnTo>
                    <a:lnTo>
                      <a:pt x="442" y="6"/>
                    </a:lnTo>
                    <a:lnTo>
                      <a:pt x="453" y="10"/>
                    </a:lnTo>
                    <a:lnTo>
                      <a:pt x="463" y="15"/>
                    </a:lnTo>
                    <a:lnTo>
                      <a:pt x="472" y="21"/>
                    </a:lnTo>
                    <a:lnTo>
                      <a:pt x="479" y="28"/>
                    </a:lnTo>
                    <a:lnTo>
                      <a:pt x="486" y="36"/>
                    </a:lnTo>
                    <a:lnTo>
                      <a:pt x="492" y="46"/>
                    </a:lnTo>
                    <a:lnTo>
                      <a:pt x="493" y="54"/>
                    </a:lnTo>
                    <a:lnTo>
                      <a:pt x="492" y="61"/>
                    </a:lnTo>
                    <a:lnTo>
                      <a:pt x="489" y="68"/>
                    </a:lnTo>
                    <a:lnTo>
                      <a:pt x="485" y="73"/>
                    </a:lnTo>
                    <a:lnTo>
                      <a:pt x="479" y="79"/>
                    </a:lnTo>
                    <a:lnTo>
                      <a:pt x="473" y="83"/>
                    </a:lnTo>
                    <a:lnTo>
                      <a:pt x="466" y="88"/>
                    </a:lnTo>
                    <a:lnTo>
                      <a:pt x="458" y="93"/>
                    </a:lnTo>
                    <a:lnTo>
                      <a:pt x="451" y="97"/>
                    </a:lnTo>
                    <a:lnTo>
                      <a:pt x="443" y="101"/>
                    </a:lnTo>
                    <a:lnTo>
                      <a:pt x="437" y="107"/>
                    </a:lnTo>
                    <a:lnTo>
                      <a:pt x="431" y="112"/>
                    </a:lnTo>
                    <a:lnTo>
                      <a:pt x="427" y="118"/>
                    </a:lnTo>
                    <a:lnTo>
                      <a:pt x="423" y="125"/>
                    </a:lnTo>
                    <a:lnTo>
                      <a:pt x="422" y="133"/>
                    </a:lnTo>
                    <a:lnTo>
                      <a:pt x="422" y="142"/>
                    </a:lnTo>
                    <a:lnTo>
                      <a:pt x="511" y="227"/>
                    </a:lnTo>
                    <a:lnTo>
                      <a:pt x="429" y="316"/>
                    </a:lnTo>
                    <a:lnTo>
                      <a:pt x="419" y="317"/>
                    </a:lnTo>
                    <a:lnTo>
                      <a:pt x="411" y="315"/>
                    </a:lnTo>
                    <a:lnTo>
                      <a:pt x="402" y="312"/>
                    </a:lnTo>
                    <a:lnTo>
                      <a:pt x="395" y="308"/>
                    </a:lnTo>
                    <a:lnTo>
                      <a:pt x="388" y="302"/>
                    </a:lnTo>
                    <a:lnTo>
                      <a:pt x="382" y="295"/>
                    </a:lnTo>
                    <a:lnTo>
                      <a:pt x="376" y="288"/>
                    </a:lnTo>
                    <a:lnTo>
                      <a:pt x="370" y="281"/>
                    </a:lnTo>
                    <a:lnTo>
                      <a:pt x="364" y="273"/>
                    </a:lnTo>
                    <a:lnTo>
                      <a:pt x="358" y="266"/>
                    </a:lnTo>
                    <a:lnTo>
                      <a:pt x="351" y="260"/>
                    </a:lnTo>
                    <a:lnTo>
                      <a:pt x="344" y="255"/>
                    </a:lnTo>
                    <a:lnTo>
                      <a:pt x="336" y="250"/>
                    </a:lnTo>
                    <a:lnTo>
                      <a:pt x="327" y="248"/>
                    </a:lnTo>
                    <a:lnTo>
                      <a:pt x="317" y="247"/>
                    </a:lnTo>
                    <a:lnTo>
                      <a:pt x="305" y="248"/>
                    </a:lnTo>
                    <a:lnTo>
                      <a:pt x="299" y="252"/>
                    </a:lnTo>
                    <a:lnTo>
                      <a:pt x="293" y="255"/>
                    </a:lnTo>
                    <a:lnTo>
                      <a:pt x="287" y="260"/>
                    </a:lnTo>
                    <a:lnTo>
                      <a:pt x="281" y="265"/>
                    </a:lnTo>
                    <a:lnTo>
                      <a:pt x="275" y="270"/>
                    </a:lnTo>
                    <a:lnTo>
                      <a:pt x="270" y="275"/>
                    </a:lnTo>
                    <a:lnTo>
                      <a:pt x="265" y="281"/>
                    </a:lnTo>
                    <a:lnTo>
                      <a:pt x="260" y="288"/>
                    </a:lnTo>
                    <a:lnTo>
                      <a:pt x="255" y="294"/>
                    </a:lnTo>
                    <a:lnTo>
                      <a:pt x="251" y="300"/>
                    </a:lnTo>
                    <a:lnTo>
                      <a:pt x="247" y="308"/>
                    </a:lnTo>
                    <a:lnTo>
                      <a:pt x="244" y="315"/>
                    </a:lnTo>
                    <a:lnTo>
                      <a:pt x="242" y="323"/>
                    </a:lnTo>
                    <a:lnTo>
                      <a:pt x="239" y="331"/>
                    </a:lnTo>
                    <a:lnTo>
                      <a:pt x="238" y="339"/>
                    </a:lnTo>
                    <a:lnTo>
                      <a:pt x="238" y="348"/>
                    </a:lnTo>
                    <a:lnTo>
                      <a:pt x="241" y="353"/>
                    </a:lnTo>
                    <a:lnTo>
                      <a:pt x="244" y="356"/>
                    </a:lnTo>
                    <a:lnTo>
                      <a:pt x="248" y="360"/>
                    </a:lnTo>
                    <a:lnTo>
                      <a:pt x="252" y="362"/>
                    </a:lnTo>
                    <a:lnTo>
                      <a:pt x="257" y="364"/>
                    </a:lnTo>
                    <a:lnTo>
                      <a:pt x="262" y="366"/>
                    </a:lnTo>
                    <a:lnTo>
                      <a:pt x="267" y="367"/>
                    </a:lnTo>
                    <a:lnTo>
                      <a:pt x="274" y="368"/>
                    </a:lnTo>
                    <a:lnTo>
                      <a:pt x="279" y="368"/>
                    </a:lnTo>
                    <a:lnTo>
                      <a:pt x="285" y="369"/>
                    </a:lnTo>
                    <a:lnTo>
                      <a:pt x="292" y="370"/>
                    </a:lnTo>
                    <a:lnTo>
                      <a:pt x="298" y="370"/>
                    </a:lnTo>
                    <a:lnTo>
                      <a:pt x="304" y="370"/>
                    </a:lnTo>
                    <a:lnTo>
                      <a:pt x="309" y="371"/>
                    </a:lnTo>
                    <a:lnTo>
                      <a:pt x="315" y="371"/>
                    </a:lnTo>
                    <a:lnTo>
                      <a:pt x="320" y="373"/>
                    </a:lnTo>
                    <a:lnTo>
                      <a:pt x="330" y="376"/>
                    </a:lnTo>
                    <a:lnTo>
                      <a:pt x="337" y="382"/>
                    </a:lnTo>
                    <a:lnTo>
                      <a:pt x="344" y="389"/>
                    </a:lnTo>
                    <a:lnTo>
                      <a:pt x="349" y="398"/>
                    </a:lnTo>
                    <a:lnTo>
                      <a:pt x="353" y="407"/>
                    </a:lnTo>
                    <a:lnTo>
                      <a:pt x="355" y="417"/>
                    </a:lnTo>
                    <a:lnTo>
                      <a:pt x="356" y="427"/>
                    </a:lnTo>
                    <a:lnTo>
                      <a:pt x="355" y="436"/>
                    </a:lnTo>
                    <a:lnTo>
                      <a:pt x="352" y="443"/>
                    </a:lnTo>
                    <a:lnTo>
                      <a:pt x="348" y="448"/>
                    </a:lnTo>
                    <a:lnTo>
                      <a:pt x="343" y="453"/>
                    </a:lnTo>
                    <a:lnTo>
                      <a:pt x="339" y="458"/>
                    </a:lnTo>
                    <a:lnTo>
                      <a:pt x="334" y="462"/>
                    </a:lnTo>
                    <a:lnTo>
                      <a:pt x="330" y="468"/>
                    </a:lnTo>
                    <a:lnTo>
                      <a:pt x="324" y="473"/>
                    </a:lnTo>
                    <a:lnTo>
                      <a:pt x="320" y="479"/>
                    </a:lnTo>
                    <a:lnTo>
                      <a:pt x="311" y="479"/>
                    </a:lnTo>
                    <a:lnTo>
                      <a:pt x="304" y="477"/>
                    </a:lnTo>
                    <a:lnTo>
                      <a:pt x="295" y="474"/>
                    </a:lnTo>
                    <a:lnTo>
                      <a:pt x="286" y="470"/>
                    </a:lnTo>
                    <a:lnTo>
                      <a:pt x="278" y="465"/>
                    </a:lnTo>
                    <a:lnTo>
                      <a:pt x="268" y="461"/>
                    </a:lnTo>
                    <a:lnTo>
                      <a:pt x="259" y="455"/>
                    </a:lnTo>
                    <a:lnTo>
                      <a:pt x="250" y="450"/>
                    </a:lnTo>
                    <a:lnTo>
                      <a:pt x="241" y="445"/>
                    </a:lnTo>
                    <a:lnTo>
                      <a:pt x="231" y="441"/>
                    </a:lnTo>
                    <a:lnTo>
                      <a:pt x="222" y="437"/>
                    </a:lnTo>
                    <a:lnTo>
                      <a:pt x="211" y="435"/>
                    </a:lnTo>
                    <a:lnTo>
                      <a:pt x="202" y="432"/>
                    </a:lnTo>
                    <a:lnTo>
                      <a:pt x="193" y="432"/>
                    </a:lnTo>
                    <a:lnTo>
                      <a:pt x="182" y="433"/>
                    </a:lnTo>
                    <a:lnTo>
                      <a:pt x="172" y="436"/>
                    </a:lnTo>
                    <a:lnTo>
                      <a:pt x="98" y="508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Freeform 9"/>
              <p:cNvSpPr>
                <a:spLocks/>
              </p:cNvSpPr>
              <p:nvPr/>
            </p:nvSpPr>
            <p:spPr bwMode="grayWhite">
              <a:xfrm>
                <a:off x="741489" y="3732594"/>
                <a:ext cx="803275" cy="746125"/>
              </a:xfrm>
              <a:custGeom>
                <a:avLst/>
                <a:gdLst>
                  <a:gd name="T0" fmla="*/ 229 w 506"/>
                  <a:gd name="T1" fmla="*/ 453 h 470"/>
                  <a:gd name="T2" fmla="*/ 200 w 506"/>
                  <a:gd name="T3" fmla="*/ 429 h 470"/>
                  <a:gd name="T4" fmla="*/ 175 w 506"/>
                  <a:gd name="T5" fmla="*/ 402 h 470"/>
                  <a:gd name="T6" fmla="*/ 158 w 506"/>
                  <a:gd name="T7" fmla="*/ 368 h 470"/>
                  <a:gd name="T8" fmla="*/ 241 w 506"/>
                  <a:gd name="T9" fmla="*/ 275 h 470"/>
                  <a:gd name="T10" fmla="*/ 224 w 506"/>
                  <a:gd name="T11" fmla="*/ 248 h 470"/>
                  <a:gd name="T12" fmla="*/ 198 w 506"/>
                  <a:gd name="T13" fmla="*/ 228 h 470"/>
                  <a:gd name="T14" fmla="*/ 166 w 506"/>
                  <a:gd name="T15" fmla="*/ 214 h 470"/>
                  <a:gd name="T16" fmla="*/ 139 w 506"/>
                  <a:gd name="T17" fmla="*/ 217 h 470"/>
                  <a:gd name="T18" fmla="*/ 128 w 506"/>
                  <a:gd name="T19" fmla="*/ 238 h 470"/>
                  <a:gd name="T20" fmla="*/ 120 w 506"/>
                  <a:gd name="T21" fmla="*/ 262 h 470"/>
                  <a:gd name="T22" fmla="*/ 104 w 506"/>
                  <a:gd name="T23" fmla="*/ 283 h 470"/>
                  <a:gd name="T24" fmla="*/ 77 w 506"/>
                  <a:gd name="T25" fmla="*/ 291 h 470"/>
                  <a:gd name="T26" fmla="*/ 53 w 506"/>
                  <a:gd name="T27" fmla="*/ 288 h 470"/>
                  <a:gd name="T28" fmla="*/ 31 w 506"/>
                  <a:gd name="T29" fmla="*/ 275 h 470"/>
                  <a:gd name="T30" fmla="*/ 12 w 506"/>
                  <a:gd name="T31" fmla="*/ 257 h 470"/>
                  <a:gd name="T32" fmla="*/ 61 w 506"/>
                  <a:gd name="T33" fmla="*/ 109 h 470"/>
                  <a:gd name="T34" fmla="*/ 24 w 506"/>
                  <a:gd name="T35" fmla="*/ 85 h 470"/>
                  <a:gd name="T36" fmla="*/ 0 w 506"/>
                  <a:gd name="T37" fmla="*/ 53 h 470"/>
                  <a:gd name="T38" fmla="*/ 19 w 506"/>
                  <a:gd name="T39" fmla="*/ 22 h 470"/>
                  <a:gd name="T40" fmla="*/ 54 w 506"/>
                  <a:gd name="T41" fmla="*/ 0 h 470"/>
                  <a:gd name="T42" fmla="*/ 82 w 506"/>
                  <a:gd name="T43" fmla="*/ 6 h 470"/>
                  <a:gd name="T44" fmla="*/ 103 w 506"/>
                  <a:gd name="T45" fmla="*/ 29 h 470"/>
                  <a:gd name="T46" fmla="*/ 132 w 506"/>
                  <a:gd name="T47" fmla="*/ 57 h 470"/>
                  <a:gd name="T48" fmla="*/ 175 w 506"/>
                  <a:gd name="T49" fmla="*/ 64 h 470"/>
                  <a:gd name="T50" fmla="*/ 215 w 506"/>
                  <a:gd name="T51" fmla="*/ 43 h 470"/>
                  <a:gd name="T52" fmla="*/ 243 w 506"/>
                  <a:gd name="T53" fmla="*/ 16 h 470"/>
                  <a:gd name="T54" fmla="*/ 265 w 506"/>
                  <a:gd name="T55" fmla="*/ 22 h 470"/>
                  <a:gd name="T56" fmla="*/ 284 w 506"/>
                  <a:gd name="T57" fmla="*/ 34 h 470"/>
                  <a:gd name="T58" fmla="*/ 301 w 506"/>
                  <a:gd name="T59" fmla="*/ 52 h 470"/>
                  <a:gd name="T60" fmla="*/ 318 w 506"/>
                  <a:gd name="T61" fmla="*/ 72 h 470"/>
                  <a:gd name="T62" fmla="*/ 314 w 506"/>
                  <a:gd name="T63" fmla="*/ 98 h 470"/>
                  <a:gd name="T64" fmla="*/ 296 w 506"/>
                  <a:gd name="T65" fmla="*/ 115 h 470"/>
                  <a:gd name="T66" fmla="*/ 278 w 506"/>
                  <a:gd name="T67" fmla="*/ 123 h 470"/>
                  <a:gd name="T68" fmla="*/ 260 w 506"/>
                  <a:gd name="T69" fmla="*/ 130 h 470"/>
                  <a:gd name="T70" fmla="*/ 249 w 506"/>
                  <a:gd name="T71" fmla="*/ 152 h 470"/>
                  <a:gd name="T72" fmla="*/ 257 w 506"/>
                  <a:gd name="T73" fmla="*/ 180 h 470"/>
                  <a:gd name="T74" fmla="*/ 288 w 506"/>
                  <a:gd name="T75" fmla="*/ 210 h 470"/>
                  <a:gd name="T76" fmla="*/ 321 w 506"/>
                  <a:gd name="T77" fmla="*/ 231 h 470"/>
                  <a:gd name="T78" fmla="*/ 339 w 506"/>
                  <a:gd name="T79" fmla="*/ 231 h 470"/>
                  <a:gd name="T80" fmla="*/ 358 w 506"/>
                  <a:gd name="T81" fmla="*/ 228 h 470"/>
                  <a:gd name="T82" fmla="*/ 377 w 506"/>
                  <a:gd name="T83" fmla="*/ 200 h 470"/>
                  <a:gd name="T84" fmla="*/ 385 w 506"/>
                  <a:gd name="T85" fmla="*/ 171 h 470"/>
                  <a:gd name="T86" fmla="*/ 404 w 506"/>
                  <a:gd name="T87" fmla="*/ 158 h 470"/>
                  <a:gd name="T88" fmla="*/ 497 w 506"/>
                  <a:gd name="T89" fmla="*/ 213 h 470"/>
                  <a:gd name="T90" fmla="*/ 482 w 506"/>
                  <a:gd name="T91" fmla="*/ 238 h 470"/>
                  <a:gd name="T92" fmla="*/ 458 w 506"/>
                  <a:gd name="T93" fmla="*/ 259 h 470"/>
                  <a:gd name="T94" fmla="*/ 438 w 506"/>
                  <a:gd name="T95" fmla="*/ 282 h 470"/>
                  <a:gd name="T96" fmla="*/ 434 w 506"/>
                  <a:gd name="T97" fmla="*/ 313 h 470"/>
                  <a:gd name="T98" fmla="*/ 467 w 506"/>
                  <a:gd name="T99" fmla="*/ 339 h 470"/>
                  <a:gd name="T100" fmla="*/ 505 w 506"/>
                  <a:gd name="T101" fmla="*/ 362 h 470"/>
                  <a:gd name="T102" fmla="*/ 329 w 506"/>
                  <a:gd name="T103" fmla="*/ 370 h 470"/>
                  <a:gd name="T104" fmla="*/ 306 w 506"/>
                  <a:gd name="T105" fmla="*/ 395 h 470"/>
                  <a:gd name="T106" fmla="*/ 287 w 506"/>
                  <a:gd name="T107" fmla="*/ 423 h 470"/>
                  <a:gd name="T108" fmla="*/ 267 w 506"/>
                  <a:gd name="T109" fmla="*/ 452 h 4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506" h="470">
                    <a:moveTo>
                      <a:pt x="252" y="469"/>
                    </a:moveTo>
                    <a:lnTo>
                      <a:pt x="245" y="463"/>
                    </a:lnTo>
                    <a:lnTo>
                      <a:pt x="237" y="458"/>
                    </a:lnTo>
                    <a:lnTo>
                      <a:pt x="229" y="453"/>
                    </a:lnTo>
                    <a:lnTo>
                      <a:pt x="221" y="447"/>
                    </a:lnTo>
                    <a:lnTo>
                      <a:pt x="214" y="441"/>
                    </a:lnTo>
                    <a:lnTo>
                      <a:pt x="207" y="435"/>
                    </a:lnTo>
                    <a:lnTo>
                      <a:pt x="200" y="429"/>
                    </a:lnTo>
                    <a:lnTo>
                      <a:pt x="193" y="423"/>
                    </a:lnTo>
                    <a:lnTo>
                      <a:pt x="187" y="416"/>
                    </a:lnTo>
                    <a:lnTo>
                      <a:pt x="181" y="409"/>
                    </a:lnTo>
                    <a:lnTo>
                      <a:pt x="175" y="402"/>
                    </a:lnTo>
                    <a:lnTo>
                      <a:pt x="171" y="394"/>
                    </a:lnTo>
                    <a:lnTo>
                      <a:pt x="166" y="386"/>
                    </a:lnTo>
                    <a:lnTo>
                      <a:pt x="162" y="377"/>
                    </a:lnTo>
                    <a:lnTo>
                      <a:pt x="158" y="368"/>
                    </a:lnTo>
                    <a:lnTo>
                      <a:pt x="156" y="359"/>
                    </a:lnTo>
                    <a:lnTo>
                      <a:pt x="245" y="290"/>
                    </a:lnTo>
                    <a:lnTo>
                      <a:pt x="242" y="282"/>
                    </a:lnTo>
                    <a:lnTo>
                      <a:pt x="241" y="275"/>
                    </a:lnTo>
                    <a:lnTo>
                      <a:pt x="237" y="267"/>
                    </a:lnTo>
                    <a:lnTo>
                      <a:pt x="233" y="261"/>
                    </a:lnTo>
                    <a:lnTo>
                      <a:pt x="229" y="254"/>
                    </a:lnTo>
                    <a:lnTo>
                      <a:pt x="224" y="248"/>
                    </a:lnTo>
                    <a:lnTo>
                      <a:pt x="218" y="242"/>
                    </a:lnTo>
                    <a:lnTo>
                      <a:pt x="212" y="237"/>
                    </a:lnTo>
                    <a:lnTo>
                      <a:pt x="205" y="232"/>
                    </a:lnTo>
                    <a:lnTo>
                      <a:pt x="198" y="228"/>
                    </a:lnTo>
                    <a:lnTo>
                      <a:pt x="191" y="223"/>
                    </a:lnTo>
                    <a:lnTo>
                      <a:pt x="183" y="219"/>
                    </a:lnTo>
                    <a:lnTo>
                      <a:pt x="175" y="216"/>
                    </a:lnTo>
                    <a:lnTo>
                      <a:pt x="166" y="214"/>
                    </a:lnTo>
                    <a:lnTo>
                      <a:pt x="158" y="212"/>
                    </a:lnTo>
                    <a:lnTo>
                      <a:pt x="150" y="210"/>
                    </a:lnTo>
                    <a:lnTo>
                      <a:pt x="144" y="213"/>
                    </a:lnTo>
                    <a:lnTo>
                      <a:pt x="139" y="217"/>
                    </a:lnTo>
                    <a:lnTo>
                      <a:pt x="135" y="221"/>
                    </a:lnTo>
                    <a:lnTo>
                      <a:pt x="133" y="227"/>
                    </a:lnTo>
                    <a:lnTo>
                      <a:pt x="129" y="232"/>
                    </a:lnTo>
                    <a:lnTo>
                      <a:pt x="128" y="238"/>
                    </a:lnTo>
                    <a:lnTo>
                      <a:pt x="126" y="244"/>
                    </a:lnTo>
                    <a:lnTo>
                      <a:pt x="125" y="250"/>
                    </a:lnTo>
                    <a:lnTo>
                      <a:pt x="122" y="256"/>
                    </a:lnTo>
                    <a:lnTo>
                      <a:pt x="120" y="262"/>
                    </a:lnTo>
                    <a:lnTo>
                      <a:pt x="116" y="268"/>
                    </a:lnTo>
                    <a:lnTo>
                      <a:pt x="113" y="273"/>
                    </a:lnTo>
                    <a:lnTo>
                      <a:pt x="109" y="278"/>
                    </a:lnTo>
                    <a:lnTo>
                      <a:pt x="104" y="283"/>
                    </a:lnTo>
                    <a:lnTo>
                      <a:pt x="98" y="287"/>
                    </a:lnTo>
                    <a:lnTo>
                      <a:pt x="90" y="290"/>
                    </a:lnTo>
                    <a:lnTo>
                      <a:pt x="83" y="291"/>
                    </a:lnTo>
                    <a:lnTo>
                      <a:pt x="77" y="291"/>
                    </a:lnTo>
                    <a:lnTo>
                      <a:pt x="70" y="291"/>
                    </a:lnTo>
                    <a:lnTo>
                      <a:pt x="65" y="291"/>
                    </a:lnTo>
                    <a:lnTo>
                      <a:pt x="58" y="289"/>
                    </a:lnTo>
                    <a:lnTo>
                      <a:pt x="53" y="288"/>
                    </a:lnTo>
                    <a:lnTo>
                      <a:pt x="47" y="285"/>
                    </a:lnTo>
                    <a:lnTo>
                      <a:pt x="41" y="282"/>
                    </a:lnTo>
                    <a:lnTo>
                      <a:pt x="36" y="278"/>
                    </a:lnTo>
                    <a:lnTo>
                      <a:pt x="31" y="275"/>
                    </a:lnTo>
                    <a:lnTo>
                      <a:pt x="25" y="270"/>
                    </a:lnTo>
                    <a:lnTo>
                      <a:pt x="20" y="266"/>
                    </a:lnTo>
                    <a:lnTo>
                      <a:pt x="16" y="262"/>
                    </a:lnTo>
                    <a:lnTo>
                      <a:pt x="12" y="257"/>
                    </a:lnTo>
                    <a:lnTo>
                      <a:pt x="7" y="253"/>
                    </a:lnTo>
                    <a:lnTo>
                      <a:pt x="3" y="248"/>
                    </a:lnTo>
                    <a:lnTo>
                      <a:pt x="65" y="117"/>
                    </a:lnTo>
                    <a:lnTo>
                      <a:pt x="61" y="109"/>
                    </a:lnTo>
                    <a:lnTo>
                      <a:pt x="53" y="102"/>
                    </a:lnTo>
                    <a:lnTo>
                      <a:pt x="44" y="96"/>
                    </a:lnTo>
                    <a:lnTo>
                      <a:pt x="33" y="91"/>
                    </a:lnTo>
                    <a:lnTo>
                      <a:pt x="24" y="85"/>
                    </a:lnTo>
                    <a:lnTo>
                      <a:pt x="13" y="79"/>
                    </a:lnTo>
                    <a:lnTo>
                      <a:pt x="5" y="71"/>
                    </a:lnTo>
                    <a:lnTo>
                      <a:pt x="0" y="62"/>
                    </a:lnTo>
                    <a:lnTo>
                      <a:pt x="0" y="53"/>
                    </a:lnTo>
                    <a:lnTo>
                      <a:pt x="3" y="44"/>
                    </a:lnTo>
                    <a:lnTo>
                      <a:pt x="7" y="37"/>
                    </a:lnTo>
                    <a:lnTo>
                      <a:pt x="12" y="28"/>
                    </a:lnTo>
                    <a:lnTo>
                      <a:pt x="19" y="22"/>
                    </a:lnTo>
                    <a:lnTo>
                      <a:pt x="27" y="15"/>
                    </a:lnTo>
                    <a:lnTo>
                      <a:pt x="37" y="9"/>
                    </a:lnTo>
                    <a:lnTo>
                      <a:pt x="46" y="3"/>
                    </a:lnTo>
                    <a:lnTo>
                      <a:pt x="54" y="0"/>
                    </a:lnTo>
                    <a:lnTo>
                      <a:pt x="61" y="0"/>
                    </a:lnTo>
                    <a:lnTo>
                      <a:pt x="68" y="0"/>
                    </a:lnTo>
                    <a:lnTo>
                      <a:pt x="75" y="3"/>
                    </a:lnTo>
                    <a:lnTo>
                      <a:pt x="82" y="6"/>
                    </a:lnTo>
                    <a:lnTo>
                      <a:pt x="88" y="11"/>
                    </a:lnTo>
                    <a:lnTo>
                      <a:pt x="94" y="15"/>
                    </a:lnTo>
                    <a:lnTo>
                      <a:pt x="98" y="21"/>
                    </a:lnTo>
                    <a:lnTo>
                      <a:pt x="103" y="29"/>
                    </a:lnTo>
                    <a:lnTo>
                      <a:pt x="108" y="38"/>
                    </a:lnTo>
                    <a:lnTo>
                      <a:pt x="116" y="45"/>
                    </a:lnTo>
                    <a:lnTo>
                      <a:pt x="123" y="52"/>
                    </a:lnTo>
                    <a:lnTo>
                      <a:pt x="132" y="57"/>
                    </a:lnTo>
                    <a:lnTo>
                      <a:pt x="141" y="62"/>
                    </a:lnTo>
                    <a:lnTo>
                      <a:pt x="152" y="64"/>
                    </a:lnTo>
                    <a:lnTo>
                      <a:pt x="164" y="66"/>
                    </a:lnTo>
                    <a:lnTo>
                      <a:pt x="175" y="64"/>
                    </a:lnTo>
                    <a:lnTo>
                      <a:pt x="187" y="61"/>
                    </a:lnTo>
                    <a:lnTo>
                      <a:pt x="196" y="57"/>
                    </a:lnTo>
                    <a:lnTo>
                      <a:pt x="206" y="50"/>
                    </a:lnTo>
                    <a:lnTo>
                      <a:pt x="215" y="43"/>
                    </a:lnTo>
                    <a:lnTo>
                      <a:pt x="223" y="34"/>
                    </a:lnTo>
                    <a:lnTo>
                      <a:pt x="230" y="26"/>
                    </a:lnTo>
                    <a:lnTo>
                      <a:pt x="237" y="17"/>
                    </a:lnTo>
                    <a:lnTo>
                      <a:pt x="243" y="16"/>
                    </a:lnTo>
                    <a:lnTo>
                      <a:pt x="249" y="17"/>
                    </a:lnTo>
                    <a:lnTo>
                      <a:pt x="254" y="18"/>
                    </a:lnTo>
                    <a:lnTo>
                      <a:pt x="260" y="20"/>
                    </a:lnTo>
                    <a:lnTo>
                      <a:pt x="265" y="22"/>
                    </a:lnTo>
                    <a:lnTo>
                      <a:pt x="270" y="25"/>
                    </a:lnTo>
                    <a:lnTo>
                      <a:pt x="275" y="27"/>
                    </a:lnTo>
                    <a:lnTo>
                      <a:pt x="279" y="31"/>
                    </a:lnTo>
                    <a:lnTo>
                      <a:pt x="284" y="34"/>
                    </a:lnTo>
                    <a:lnTo>
                      <a:pt x="288" y="38"/>
                    </a:lnTo>
                    <a:lnTo>
                      <a:pt x="293" y="43"/>
                    </a:lnTo>
                    <a:lnTo>
                      <a:pt x="297" y="47"/>
                    </a:lnTo>
                    <a:lnTo>
                      <a:pt x="301" y="52"/>
                    </a:lnTo>
                    <a:lnTo>
                      <a:pt x="305" y="56"/>
                    </a:lnTo>
                    <a:lnTo>
                      <a:pt x="309" y="61"/>
                    </a:lnTo>
                    <a:lnTo>
                      <a:pt x="314" y="66"/>
                    </a:lnTo>
                    <a:lnTo>
                      <a:pt x="318" y="72"/>
                    </a:lnTo>
                    <a:lnTo>
                      <a:pt x="320" y="79"/>
                    </a:lnTo>
                    <a:lnTo>
                      <a:pt x="319" y="85"/>
                    </a:lnTo>
                    <a:lnTo>
                      <a:pt x="317" y="92"/>
                    </a:lnTo>
                    <a:lnTo>
                      <a:pt x="314" y="98"/>
                    </a:lnTo>
                    <a:lnTo>
                      <a:pt x="309" y="104"/>
                    </a:lnTo>
                    <a:lnTo>
                      <a:pt x="305" y="109"/>
                    </a:lnTo>
                    <a:lnTo>
                      <a:pt x="300" y="114"/>
                    </a:lnTo>
                    <a:lnTo>
                      <a:pt x="296" y="115"/>
                    </a:lnTo>
                    <a:lnTo>
                      <a:pt x="291" y="117"/>
                    </a:lnTo>
                    <a:lnTo>
                      <a:pt x="287" y="119"/>
                    </a:lnTo>
                    <a:lnTo>
                      <a:pt x="283" y="120"/>
                    </a:lnTo>
                    <a:lnTo>
                      <a:pt x="278" y="123"/>
                    </a:lnTo>
                    <a:lnTo>
                      <a:pt x="273" y="124"/>
                    </a:lnTo>
                    <a:lnTo>
                      <a:pt x="268" y="126"/>
                    </a:lnTo>
                    <a:lnTo>
                      <a:pt x="262" y="127"/>
                    </a:lnTo>
                    <a:lnTo>
                      <a:pt x="260" y="130"/>
                    </a:lnTo>
                    <a:lnTo>
                      <a:pt x="257" y="135"/>
                    </a:lnTo>
                    <a:lnTo>
                      <a:pt x="254" y="140"/>
                    </a:lnTo>
                    <a:lnTo>
                      <a:pt x="250" y="145"/>
                    </a:lnTo>
                    <a:lnTo>
                      <a:pt x="249" y="152"/>
                    </a:lnTo>
                    <a:lnTo>
                      <a:pt x="248" y="158"/>
                    </a:lnTo>
                    <a:lnTo>
                      <a:pt x="249" y="164"/>
                    </a:lnTo>
                    <a:lnTo>
                      <a:pt x="252" y="169"/>
                    </a:lnTo>
                    <a:lnTo>
                      <a:pt x="257" y="180"/>
                    </a:lnTo>
                    <a:lnTo>
                      <a:pt x="263" y="189"/>
                    </a:lnTo>
                    <a:lnTo>
                      <a:pt x="271" y="196"/>
                    </a:lnTo>
                    <a:lnTo>
                      <a:pt x="279" y="204"/>
                    </a:lnTo>
                    <a:lnTo>
                      <a:pt x="288" y="210"/>
                    </a:lnTo>
                    <a:lnTo>
                      <a:pt x="298" y="217"/>
                    </a:lnTo>
                    <a:lnTo>
                      <a:pt x="308" y="224"/>
                    </a:lnTo>
                    <a:lnTo>
                      <a:pt x="317" y="231"/>
                    </a:lnTo>
                    <a:lnTo>
                      <a:pt x="321" y="231"/>
                    </a:lnTo>
                    <a:lnTo>
                      <a:pt x="326" y="231"/>
                    </a:lnTo>
                    <a:lnTo>
                      <a:pt x="330" y="231"/>
                    </a:lnTo>
                    <a:lnTo>
                      <a:pt x="334" y="231"/>
                    </a:lnTo>
                    <a:lnTo>
                      <a:pt x="339" y="231"/>
                    </a:lnTo>
                    <a:lnTo>
                      <a:pt x="344" y="231"/>
                    </a:lnTo>
                    <a:lnTo>
                      <a:pt x="349" y="231"/>
                    </a:lnTo>
                    <a:lnTo>
                      <a:pt x="354" y="231"/>
                    </a:lnTo>
                    <a:lnTo>
                      <a:pt x="358" y="228"/>
                    </a:lnTo>
                    <a:lnTo>
                      <a:pt x="363" y="222"/>
                    </a:lnTo>
                    <a:lnTo>
                      <a:pt x="368" y="215"/>
                    </a:lnTo>
                    <a:lnTo>
                      <a:pt x="373" y="209"/>
                    </a:lnTo>
                    <a:lnTo>
                      <a:pt x="377" y="200"/>
                    </a:lnTo>
                    <a:lnTo>
                      <a:pt x="380" y="192"/>
                    </a:lnTo>
                    <a:lnTo>
                      <a:pt x="383" y="183"/>
                    </a:lnTo>
                    <a:lnTo>
                      <a:pt x="383" y="176"/>
                    </a:lnTo>
                    <a:lnTo>
                      <a:pt x="385" y="171"/>
                    </a:lnTo>
                    <a:lnTo>
                      <a:pt x="388" y="167"/>
                    </a:lnTo>
                    <a:lnTo>
                      <a:pt x="392" y="163"/>
                    </a:lnTo>
                    <a:lnTo>
                      <a:pt x="398" y="160"/>
                    </a:lnTo>
                    <a:lnTo>
                      <a:pt x="404" y="158"/>
                    </a:lnTo>
                    <a:lnTo>
                      <a:pt x="410" y="156"/>
                    </a:lnTo>
                    <a:lnTo>
                      <a:pt x="417" y="155"/>
                    </a:lnTo>
                    <a:lnTo>
                      <a:pt x="423" y="155"/>
                    </a:lnTo>
                    <a:lnTo>
                      <a:pt x="497" y="213"/>
                    </a:lnTo>
                    <a:lnTo>
                      <a:pt x="495" y="221"/>
                    </a:lnTo>
                    <a:lnTo>
                      <a:pt x="492" y="227"/>
                    </a:lnTo>
                    <a:lnTo>
                      <a:pt x="487" y="232"/>
                    </a:lnTo>
                    <a:lnTo>
                      <a:pt x="482" y="238"/>
                    </a:lnTo>
                    <a:lnTo>
                      <a:pt x="476" y="243"/>
                    </a:lnTo>
                    <a:lnTo>
                      <a:pt x="470" y="248"/>
                    </a:lnTo>
                    <a:lnTo>
                      <a:pt x="464" y="253"/>
                    </a:lnTo>
                    <a:lnTo>
                      <a:pt x="458" y="259"/>
                    </a:lnTo>
                    <a:lnTo>
                      <a:pt x="451" y="264"/>
                    </a:lnTo>
                    <a:lnTo>
                      <a:pt x="446" y="269"/>
                    </a:lnTo>
                    <a:lnTo>
                      <a:pt x="441" y="275"/>
                    </a:lnTo>
                    <a:lnTo>
                      <a:pt x="438" y="282"/>
                    </a:lnTo>
                    <a:lnTo>
                      <a:pt x="434" y="288"/>
                    </a:lnTo>
                    <a:lnTo>
                      <a:pt x="433" y="296"/>
                    </a:lnTo>
                    <a:lnTo>
                      <a:pt x="433" y="304"/>
                    </a:lnTo>
                    <a:lnTo>
                      <a:pt x="434" y="313"/>
                    </a:lnTo>
                    <a:lnTo>
                      <a:pt x="439" y="323"/>
                    </a:lnTo>
                    <a:lnTo>
                      <a:pt x="446" y="329"/>
                    </a:lnTo>
                    <a:lnTo>
                      <a:pt x="456" y="335"/>
                    </a:lnTo>
                    <a:lnTo>
                      <a:pt x="467" y="339"/>
                    </a:lnTo>
                    <a:lnTo>
                      <a:pt x="478" y="343"/>
                    </a:lnTo>
                    <a:lnTo>
                      <a:pt x="488" y="348"/>
                    </a:lnTo>
                    <a:lnTo>
                      <a:pt x="497" y="354"/>
                    </a:lnTo>
                    <a:lnTo>
                      <a:pt x="505" y="362"/>
                    </a:lnTo>
                    <a:lnTo>
                      <a:pt x="442" y="445"/>
                    </a:lnTo>
                    <a:lnTo>
                      <a:pt x="343" y="362"/>
                    </a:lnTo>
                    <a:lnTo>
                      <a:pt x="336" y="366"/>
                    </a:lnTo>
                    <a:lnTo>
                      <a:pt x="329" y="370"/>
                    </a:lnTo>
                    <a:lnTo>
                      <a:pt x="323" y="377"/>
                    </a:lnTo>
                    <a:lnTo>
                      <a:pt x="317" y="382"/>
                    </a:lnTo>
                    <a:lnTo>
                      <a:pt x="312" y="388"/>
                    </a:lnTo>
                    <a:lnTo>
                      <a:pt x="306" y="395"/>
                    </a:lnTo>
                    <a:lnTo>
                      <a:pt x="302" y="401"/>
                    </a:lnTo>
                    <a:lnTo>
                      <a:pt x="296" y="408"/>
                    </a:lnTo>
                    <a:lnTo>
                      <a:pt x="292" y="415"/>
                    </a:lnTo>
                    <a:lnTo>
                      <a:pt x="287" y="423"/>
                    </a:lnTo>
                    <a:lnTo>
                      <a:pt x="283" y="430"/>
                    </a:lnTo>
                    <a:lnTo>
                      <a:pt x="278" y="437"/>
                    </a:lnTo>
                    <a:lnTo>
                      <a:pt x="272" y="445"/>
                    </a:lnTo>
                    <a:lnTo>
                      <a:pt x="267" y="452"/>
                    </a:lnTo>
                    <a:lnTo>
                      <a:pt x="262" y="459"/>
                    </a:lnTo>
                    <a:lnTo>
                      <a:pt x="256" y="465"/>
                    </a:lnTo>
                    <a:lnTo>
                      <a:pt x="252" y="469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" name="Freeform 10"/>
              <p:cNvSpPr>
                <a:spLocks/>
              </p:cNvSpPr>
              <p:nvPr/>
            </p:nvSpPr>
            <p:spPr bwMode="grayWhite">
              <a:xfrm>
                <a:off x="770064" y="4589844"/>
                <a:ext cx="709613" cy="825500"/>
              </a:xfrm>
              <a:custGeom>
                <a:avLst/>
                <a:gdLst>
                  <a:gd name="T0" fmla="*/ 254 w 447"/>
                  <a:gd name="T1" fmla="*/ 495 h 520"/>
                  <a:gd name="T2" fmla="*/ 245 w 447"/>
                  <a:gd name="T3" fmla="*/ 454 h 520"/>
                  <a:gd name="T4" fmla="*/ 230 w 447"/>
                  <a:gd name="T5" fmla="*/ 417 h 520"/>
                  <a:gd name="T6" fmla="*/ 193 w 447"/>
                  <a:gd name="T7" fmla="*/ 402 h 520"/>
                  <a:gd name="T8" fmla="*/ 150 w 447"/>
                  <a:gd name="T9" fmla="*/ 412 h 520"/>
                  <a:gd name="T10" fmla="*/ 112 w 447"/>
                  <a:gd name="T11" fmla="*/ 417 h 520"/>
                  <a:gd name="T12" fmla="*/ 93 w 447"/>
                  <a:gd name="T13" fmla="*/ 399 h 520"/>
                  <a:gd name="T14" fmla="*/ 81 w 447"/>
                  <a:gd name="T15" fmla="*/ 370 h 520"/>
                  <a:gd name="T16" fmla="*/ 75 w 447"/>
                  <a:gd name="T17" fmla="*/ 339 h 520"/>
                  <a:gd name="T18" fmla="*/ 76 w 447"/>
                  <a:gd name="T19" fmla="*/ 309 h 520"/>
                  <a:gd name="T20" fmla="*/ 106 w 447"/>
                  <a:gd name="T21" fmla="*/ 300 h 520"/>
                  <a:gd name="T22" fmla="*/ 146 w 447"/>
                  <a:gd name="T23" fmla="*/ 307 h 520"/>
                  <a:gd name="T24" fmla="*/ 175 w 447"/>
                  <a:gd name="T25" fmla="*/ 294 h 520"/>
                  <a:gd name="T26" fmla="*/ 186 w 447"/>
                  <a:gd name="T27" fmla="*/ 273 h 520"/>
                  <a:gd name="T28" fmla="*/ 189 w 447"/>
                  <a:gd name="T29" fmla="*/ 246 h 520"/>
                  <a:gd name="T30" fmla="*/ 188 w 447"/>
                  <a:gd name="T31" fmla="*/ 219 h 520"/>
                  <a:gd name="T32" fmla="*/ 178 w 447"/>
                  <a:gd name="T33" fmla="*/ 191 h 520"/>
                  <a:gd name="T34" fmla="*/ 153 w 447"/>
                  <a:gd name="T35" fmla="*/ 171 h 520"/>
                  <a:gd name="T36" fmla="*/ 123 w 447"/>
                  <a:gd name="T37" fmla="*/ 172 h 520"/>
                  <a:gd name="T38" fmla="*/ 93 w 447"/>
                  <a:gd name="T39" fmla="*/ 185 h 520"/>
                  <a:gd name="T40" fmla="*/ 64 w 447"/>
                  <a:gd name="T41" fmla="*/ 194 h 520"/>
                  <a:gd name="T42" fmla="*/ 34 w 447"/>
                  <a:gd name="T43" fmla="*/ 185 h 520"/>
                  <a:gd name="T44" fmla="*/ 19 w 447"/>
                  <a:gd name="T45" fmla="*/ 166 h 520"/>
                  <a:gd name="T46" fmla="*/ 9 w 447"/>
                  <a:gd name="T47" fmla="*/ 146 h 520"/>
                  <a:gd name="T48" fmla="*/ 2 w 447"/>
                  <a:gd name="T49" fmla="*/ 122 h 520"/>
                  <a:gd name="T50" fmla="*/ 0 w 447"/>
                  <a:gd name="T51" fmla="*/ 98 h 520"/>
                  <a:gd name="T52" fmla="*/ 387 w 447"/>
                  <a:gd name="T53" fmla="*/ 12 h 520"/>
                  <a:gd name="T54" fmla="*/ 399 w 447"/>
                  <a:gd name="T55" fmla="*/ 41 h 520"/>
                  <a:gd name="T56" fmla="*/ 406 w 447"/>
                  <a:gd name="T57" fmla="*/ 74 h 520"/>
                  <a:gd name="T58" fmla="*/ 411 w 447"/>
                  <a:gd name="T59" fmla="*/ 107 h 520"/>
                  <a:gd name="T60" fmla="*/ 396 w 447"/>
                  <a:gd name="T61" fmla="*/ 141 h 520"/>
                  <a:gd name="T62" fmla="*/ 375 w 447"/>
                  <a:gd name="T63" fmla="*/ 144 h 520"/>
                  <a:gd name="T64" fmla="*/ 354 w 447"/>
                  <a:gd name="T65" fmla="*/ 141 h 520"/>
                  <a:gd name="T66" fmla="*/ 332 w 447"/>
                  <a:gd name="T67" fmla="*/ 137 h 520"/>
                  <a:gd name="T68" fmla="*/ 307 w 447"/>
                  <a:gd name="T69" fmla="*/ 141 h 520"/>
                  <a:gd name="T70" fmla="*/ 286 w 447"/>
                  <a:gd name="T71" fmla="*/ 166 h 520"/>
                  <a:gd name="T72" fmla="*/ 285 w 447"/>
                  <a:gd name="T73" fmla="*/ 199 h 520"/>
                  <a:gd name="T74" fmla="*/ 289 w 447"/>
                  <a:gd name="T75" fmla="*/ 222 h 520"/>
                  <a:gd name="T76" fmla="*/ 295 w 447"/>
                  <a:gd name="T77" fmla="*/ 247 h 520"/>
                  <a:gd name="T78" fmla="*/ 308 w 447"/>
                  <a:gd name="T79" fmla="*/ 268 h 520"/>
                  <a:gd name="T80" fmla="*/ 332 w 447"/>
                  <a:gd name="T81" fmla="*/ 282 h 520"/>
                  <a:gd name="T82" fmla="*/ 357 w 447"/>
                  <a:gd name="T83" fmla="*/ 282 h 520"/>
                  <a:gd name="T84" fmla="*/ 379 w 447"/>
                  <a:gd name="T85" fmla="*/ 272 h 520"/>
                  <a:gd name="T86" fmla="*/ 402 w 447"/>
                  <a:gd name="T87" fmla="*/ 262 h 520"/>
                  <a:gd name="T88" fmla="*/ 426 w 447"/>
                  <a:gd name="T89" fmla="*/ 265 h 520"/>
                  <a:gd name="T90" fmla="*/ 436 w 447"/>
                  <a:gd name="T91" fmla="*/ 287 h 520"/>
                  <a:gd name="T92" fmla="*/ 442 w 447"/>
                  <a:gd name="T93" fmla="*/ 312 h 520"/>
                  <a:gd name="T94" fmla="*/ 444 w 447"/>
                  <a:gd name="T95" fmla="*/ 338 h 520"/>
                  <a:gd name="T96" fmla="*/ 436 w 447"/>
                  <a:gd name="T97" fmla="*/ 358 h 520"/>
                  <a:gd name="T98" fmla="*/ 397 w 447"/>
                  <a:gd name="T99" fmla="*/ 366 h 520"/>
                  <a:gd name="T100" fmla="*/ 363 w 447"/>
                  <a:gd name="T101" fmla="*/ 380 h 520"/>
                  <a:gd name="T102" fmla="*/ 347 w 447"/>
                  <a:gd name="T103" fmla="*/ 406 h 520"/>
                  <a:gd name="T104" fmla="*/ 353 w 447"/>
                  <a:gd name="T105" fmla="*/ 437 h 520"/>
                  <a:gd name="T106" fmla="*/ 372 w 447"/>
                  <a:gd name="T107" fmla="*/ 464 h 520"/>
                  <a:gd name="T108" fmla="*/ 369 w 447"/>
                  <a:gd name="T109" fmla="*/ 492 h 520"/>
                  <a:gd name="T110" fmla="*/ 347 w 447"/>
                  <a:gd name="T111" fmla="*/ 503 h 520"/>
                  <a:gd name="T112" fmla="*/ 323 w 447"/>
                  <a:gd name="T113" fmla="*/ 511 h 520"/>
                  <a:gd name="T114" fmla="*/ 298 w 447"/>
                  <a:gd name="T115" fmla="*/ 516 h 520"/>
                  <a:gd name="T116" fmla="*/ 272 w 447"/>
                  <a:gd name="T117" fmla="*/ 519 h 5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47" h="520">
                    <a:moveTo>
                      <a:pt x="272" y="519"/>
                    </a:moveTo>
                    <a:lnTo>
                      <a:pt x="265" y="512"/>
                    </a:lnTo>
                    <a:lnTo>
                      <a:pt x="259" y="505"/>
                    </a:lnTo>
                    <a:lnTo>
                      <a:pt x="254" y="495"/>
                    </a:lnTo>
                    <a:lnTo>
                      <a:pt x="252" y="486"/>
                    </a:lnTo>
                    <a:lnTo>
                      <a:pt x="248" y="475"/>
                    </a:lnTo>
                    <a:lnTo>
                      <a:pt x="246" y="465"/>
                    </a:lnTo>
                    <a:lnTo>
                      <a:pt x="245" y="454"/>
                    </a:lnTo>
                    <a:lnTo>
                      <a:pt x="242" y="444"/>
                    </a:lnTo>
                    <a:lnTo>
                      <a:pt x="239" y="434"/>
                    </a:lnTo>
                    <a:lnTo>
                      <a:pt x="235" y="425"/>
                    </a:lnTo>
                    <a:lnTo>
                      <a:pt x="230" y="417"/>
                    </a:lnTo>
                    <a:lnTo>
                      <a:pt x="223" y="411"/>
                    </a:lnTo>
                    <a:lnTo>
                      <a:pt x="215" y="406"/>
                    </a:lnTo>
                    <a:lnTo>
                      <a:pt x="205" y="403"/>
                    </a:lnTo>
                    <a:lnTo>
                      <a:pt x="193" y="402"/>
                    </a:lnTo>
                    <a:lnTo>
                      <a:pt x="177" y="403"/>
                    </a:lnTo>
                    <a:lnTo>
                      <a:pt x="168" y="407"/>
                    </a:lnTo>
                    <a:lnTo>
                      <a:pt x="159" y="410"/>
                    </a:lnTo>
                    <a:lnTo>
                      <a:pt x="150" y="412"/>
                    </a:lnTo>
                    <a:lnTo>
                      <a:pt x="140" y="415"/>
                    </a:lnTo>
                    <a:lnTo>
                      <a:pt x="131" y="416"/>
                    </a:lnTo>
                    <a:lnTo>
                      <a:pt x="122" y="417"/>
                    </a:lnTo>
                    <a:lnTo>
                      <a:pt x="112" y="417"/>
                    </a:lnTo>
                    <a:lnTo>
                      <a:pt x="102" y="417"/>
                    </a:lnTo>
                    <a:lnTo>
                      <a:pt x="99" y="412"/>
                    </a:lnTo>
                    <a:lnTo>
                      <a:pt x="96" y="406"/>
                    </a:lnTo>
                    <a:lnTo>
                      <a:pt x="93" y="399"/>
                    </a:lnTo>
                    <a:lnTo>
                      <a:pt x="90" y="393"/>
                    </a:lnTo>
                    <a:lnTo>
                      <a:pt x="87" y="385"/>
                    </a:lnTo>
                    <a:lnTo>
                      <a:pt x="84" y="378"/>
                    </a:lnTo>
                    <a:lnTo>
                      <a:pt x="81" y="370"/>
                    </a:lnTo>
                    <a:lnTo>
                      <a:pt x="79" y="362"/>
                    </a:lnTo>
                    <a:lnTo>
                      <a:pt x="78" y="355"/>
                    </a:lnTo>
                    <a:lnTo>
                      <a:pt x="76" y="347"/>
                    </a:lnTo>
                    <a:lnTo>
                      <a:pt x="75" y="339"/>
                    </a:lnTo>
                    <a:lnTo>
                      <a:pt x="74" y="332"/>
                    </a:lnTo>
                    <a:lnTo>
                      <a:pt x="74" y="324"/>
                    </a:lnTo>
                    <a:lnTo>
                      <a:pt x="75" y="316"/>
                    </a:lnTo>
                    <a:lnTo>
                      <a:pt x="76" y="309"/>
                    </a:lnTo>
                    <a:lnTo>
                      <a:pt x="78" y="302"/>
                    </a:lnTo>
                    <a:lnTo>
                      <a:pt x="87" y="299"/>
                    </a:lnTo>
                    <a:lnTo>
                      <a:pt x="97" y="298"/>
                    </a:lnTo>
                    <a:lnTo>
                      <a:pt x="106" y="300"/>
                    </a:lnTo>
                    <a:lnTo>
                      <a:pt x="116" y="302"/>
                    </a:lnTo>
                    <a:lnTo>
                      <a:pt x="126" y="305"/>
                    </a:lnTo>
                    <a:lnTo>
                      <a:pt x="136" y="306"/>
                    </a:lnTo>
                    <a:lnTo>
                      <a:pt x="146" y="307"/>
                    </a:lnTo>
                    <a:lnTo>
                      <a:pt x="157" y="305"/>
                    </a:lnTo>
                    <a:lnTo>
                      <a:pt x="165" y="302"/>
                    </a:lnTo>
                    <a:lnTo>
                      <a:pt x="170" y="298"/>
                    </a:lnTo>
                    <a:lnTo>
                      <a:pt x="175" y="294"/>
                    </a:lnTo>
                    <a:lnTo>
                      <a:pt x="179" y="290"/>
                    </a:lnTo>
                    <a:lnTo>
                      <a:pt x="182" y="284"/>
                    </a:lnTo>
                    <a:lnTo>
                      <a:pt x="185" y="278"/>
                    </a:lnTo>
                    <a:lnTo>
                      <a:pt x="186" y="273"/>
                    </a:lnTo>
                    <a:lnTo>
                      <a:pt x="187" y="266"/>
                    </a:lnTo>
                    <a:lnTo>
                      <a:pt x="188" y="259"/>
                    </a:lnTo>
                    <a:lnTo>
                      <a:pt x="189" y="253"/>
                    </a:lnTo>
                    <a:lnTo>
                      <a:pt x="189" y="246"/>
                    </a:lnTo>
                    <a:lnTo>
                      <a:pt x="189" y="239"/>
                    </a:lnTo>
                    <a:lnTo>
                      <a:pt x="189" y="232"/>
                    </a:lnTo>
                    <a:lnTo>
                      <a:pt x="189" y="226"/>
                    </a:lnTo>
                    <a:lnTo>
                      <a:pt x="188" y="219"/>
                    </a:lnTo>
                    <a:lnTo>
                      <a:pt x="188" y="213"/>
                    </a:lnTo>
                    <a:lnTo>
                      <a:pt x="186" y="204"/>
                    </a:lnTo>
                    <a:lnTo>
                      <a:pt x="182" y="198"/>
                    </a:lnTo>
                    <a:lnTo>
                      <a:pt x="178" y="191"/>
                    </a:lnTo>
                    <a:lnTo>
                      <a:pt x="173" y="185"/>
                    </a:lnTo>
                    <a:lnTo>
                      <a:pt x="167" y="180"/>
                    </a:lnTo>
                    <a:lnTo>
                      <a:pt x="161" y="176"/>
                    </a:lnTo>
                    <a:lnTo>
                      <a:pt x="153" y="171"/>
                    </a:lnTo>
                    <a:lnTo>
                      <a:pt x="146" y="167"/>
                    </a:lnTo>
                    <a:lnTo>
                      <a:pt x="138" y="167"/>
                    </a:lnTo>
                    <a:lnTo>
                      <a:pt x="130" y="170"/>
                    </a:lnTo>
                    <a:lnTo>
                      <a:pt x="123" y="172"/>
                    </a:lnTo>
                    <a:lnTo>
                      <a:pt x="116" y="175"/>
                    </a:lnTo>
                    <a:lnTo>
                      <a:pt x="108" y="178"/>
                    </a:lnTo>
                    <a:lnTo>
                      <a:pt x="100" y="182"/>
                    </a:lnTo>
                    <a:lnTo>
                      <a:pt x="93" y="185"/>
                    </a:lnTo>
                    <a:lnTo>
                      <a:pt x="86" y="189"/>
                    </a:lnTo>
                    <a:lnTo>
                      <a:pt x="79" y="191"/>
                    </a:lnTo>
                    <a:lnTo>
                      <a:pt x="71" y="194"/>
                    </a:lnTo>
                    <a:lnTo>
                      <a:pt x="64" y="194"/>
                    </a:lnTo>
                    <a:lnTo>
                      <a:pt x="56" y="194"/>
                    </a:lnTo>
                    <a:lnTo>
                      <a:pt x="48" y="193"/>
                    </a:lnTo>
                    <a:lnTo>
                      <a:pt x="41" y="190"/>
                    </a:lnTo>
                    <a:lnTo>
                      <a:pt x="34" y="185"/>
                    </a:lnTo>
                    <a:lnTo>
                      <a:pt x="26" y="179"/>
                    </a:lnTo>
                    <a:lnTo>
                      <a:pt x="24" y="175"/>
                    </a:lnTo>
                    <a:lnTo>
                      <a:pt x="21" y="171"/>
                    </a:lnTo>
                    <a:lnTo>
                      <a:pt x="19" y="166"/>
                    </a:lnTo>
                    <a:lnTo>
                      <a:pt x="15" y="162"/>
                    </a:lnTo>
                    <a:lnTo>
                      <a:pt x="13" y="157"/>
                    </a:lnTo>
                    <a:lnTo>
                      <a:pt x="11" y="151"/>
                    </a:lnTo>
                    <a:lnTo>
                      <a:pt x="9" y="146"/>
                    </a:lnTo>
                    <a:lnTo>
                      <a:pt x="7" y="139"/>
                    </a:lnTo>
                    <a:lnTo>
                      <a:pt x="6" y="134"/>
                    </a:lnTo>
                    <a:lnTo>
                      <a:pt x="4" y="129"/>
                    </a:lnTo>
                    <a:lnTo>
                      <a:pt x="2" y="122"/>
                    </a:lnTo>
                    <a:lnTo>
                      <a:pt x="1" y="116"/>
                    </a:lnTo>
                    <a:lnTo>
                      <a:pt x="0" y="111"/>
                    </a:lnTo>
                    <a:lnTo>
                      <a:pt x="0" y="104"/>
                    </a:lnTo>
                    <a:lnTo>
                      <a:pt x="0" y="98"/>
                    </a:lnTo>
                    <a:lnTo>
                      <a:pt x="0" y="92"/>
                    </a:lnTo>
                    <a:lnTo>
                      <a:pt x="378" y="0"/>
                    </a:lnTo>
                    <a:lnTo>
                      <a:pt x="383" y="5"/>
                    </a:lnTo>
                    <a:lnTo>
                      <a:pt x="387" y="12"/>
                    </a:lnTo>
                    <a:lnTo>
                      <a:pt x="391" y="18"/>
                    </a:lnTo>
                    <a:lnTo>
                      <a:pt x="394" y="26"/>
                    </a:lnTo>
                    <a:lnTo>
                      <a:pt x="397" y="33"/>
                    </a:lnTo>
                    <a:lnTo>
                      <a:pt x="399" y="41"/>
                    </a:lnTo>
                    <a:lnTo>
                      <a:pt x="401" y="49"/>
                    </a:lnTo>
                    <a:lnTo>
                      <a:pt x="403" y="57"/>
                    </a:lnTo>
                    <a:lnTo>
                      <a:pt x="405" y="65"/>
                    </a:lnTo>
                    <a:lnTo>
                      <a:pt x="406" y="74"/>
                    </a:lnTo>
                    <a:lnTo>
                      <a:pt x="407" y="82"/>
                    </a:lnTo>
                    <a:lnTo>
                      <a:pt x="408" y="91"/>
                    </a:lnTo>
                    <a:lnTo>
                      <a:pt x="410" y="99"/>
                    </a:lnTo>
                    <a:lnTo>
                      <a:pt x="411" y="107"/>
                    </a:lnTo>
                    <a:lnTo>
                      <a:pt x="412" y="115"/>
                    </a:lnTo>
                    <a:lnTo>
                      <a:pt x="413" y="123"/>
                    </a:lnTo>
                    <a:lnTo>
                      <a:pt x="401" y="138"/>
                    </a:lnTo>
                    <a:lnTo>
                      <a:pt x="396" y="141"/>
                    </a:lnTo>
                    <a:lnTo>
                      <a:pt x="391" y="143"/>
                    </a:lnTo>
                    <a:lnTo>
                      <a:pt x="386" y="144"/>
                    </a:lnTo>
                    <a:lnTo>
                      <a:pt x="380" y="144"/>
                    </a:lnTo>
                    <a:lnTo>
                      <a:pt x="375" y="144"/>
                    </a:lnTo>
                    <a:lnTo>
                      <a:pt x="370" y="144"/>
                    </a:lnTo>
                    <a:lnTo>
                      <a:pt x="365" y="143"/>
                    </a:lnTo>
                    <a:lnTo>
                      <a:pt x="359" y="142"/>
                    </a:lnTo>
                    <a:lnTo>
                      <a:pt x="354" y="141"/>
                    </a:lnTo>
                    <a:lnTo>
                      <a:pt x="348" y="139"/>
                    </a:lnTo>
                    <a:lnTo>
                      <a:pt x="343" y="139"/>
                    </a:lnTo>
                    <a:lnTo>
                      <a:pt x="338" y="138"/>
                    </a:lnTo>
                    <a:lnTo>
                      <a:pt x="332" y="137"/>
                    </a:lnTo>
                    <a:lnTo>
                      <a:pt x="326" y="136"/>
                    </a:lnTo>
                    <a:lnTo>
                      <a:pt x="320" y="137"/>
                    </a:lnTo>
                    <a:lnTo>
                      <a:pt x="314" y="138"/>
                    </a:lnTo>
                    <a:lnTo>
                      <a:pt x="307" y="141"/>
                    </a:lnTo>
                    <a:lnTo>
                      <a:pt x="301" y="146"/>
                    </a:lnTo>
                    <a:lnTo>
                      <a:pt x="295" y="152"/>
                    </a:lnTo>
                    <a:lnTo>
                      <a:pt x="290" y="159"/>
                    </a:lnTo>
                    <a:lnTo>
                      <a:pt x="286" y="166"/>
                    </a:lnTo>
                    <a:lnTo>
                      <a:pt x="284" y="175"/>
                    </a:lnTo>
                    <a:lnTo>
                      <a:pt x="282" y="184"/>
                    </a:lnTo>
                    <a:lnTo>
                      <a:pt x="283" y="194"/>
                    </a:lnTo>
                    <a:lnTo>
                      <a:pt x="285" y="199"/>
                    </a:lnTo>
                    <a:lnTo>
                      <a:pt x="286" y="204"/>
                    </a:lnTo>
                    <a:lnTo>
                      <a:pt x="286" y="210"/>
                    </a:lnTo>
                    <a:lnTo>
                      <a:pt x="287" y="217"/>
                    </a:lnTo>
                    <a:lnTo>
                      <a:pt x="289" y="222"/>
                    </a:lnTo>
                    <a:lnTo>
                      <a:pt x="290" y="229"/>
                    </a:lnTo>
                    <a:lnTo>
                      <a:pt x="292" y="235"/>
                    </a:lnTo>
                    <a:lnTo>
                      <a:pt x="293" y="241"/>
                    </a:lnTo>
                    <a:lnTo>
                      <a:pt x="295" y="247"/>
                    </a:lnTo>
                    <a:lnTo>
                      <a:pt x="298" y="253"/>
                    </a:lnTo>
                    <a:lnTo>
                      <a:pt x="300" y="259"/>
                    </a:lnTo>
                    <a:lnTo>
                      <a:pt x="304" y="264"/>
                    </a:lnTo>
                    <a:lnTo>
                      <a:pt x="308" y="268"/>
                    </a:lnTo>
                    <a:lnTo>
                      <a:pt x="313" y="273"/>
                    </a:lnTo>
                    <a:lnTo>
                      <a:pt x="319" y="276"/>
                    </a:lnTo>
                    <a:lnTo>
                      <a:pt x="326" y="279"/>
                    </a:lnTo>
                    <a:lnTo>
                      <a:pt x="332" y="282"/>
                    </a:lnTo>
                    <a:lnTo>
                      <a:pt x="339" y="284"/>
                    </a:lnTo>
                    <a:lnTo>
                      <a:pt x="345" y="284"/>
                    </a:lnTo>
                    <a:lnTo>
                      <a:pt x="351" y="284"/>
                    </a:lnTo>
                    <a:lnTo>
                      <a:pt x="357" y="282"/>
                    </a:lnTo>
                    <a:lnTo>
                      <a:pt x="362" y="280"/>
                    </a:lnTo>
                    <a:lnTo>
                      <a:pt x="367" y="278"/>
                    </a:lnTo>
                    <a:lnTo>
                      <a:pt x="373" y="274"/>
                    </a:lnTo>
                    <a:lnTo>
                      <a:pt x="379" y="272"/>
                    </a:lnTo>
                    <a:lnTo>
                      <a:pt x="385" y="268"/>
                    </a:lnTo>
                    <a:lnTo>
                      <a:pt x="390" y="266"/>
                    </a:lnTo>
                    <a:lnTo>
                      <a:pt x="396" y="264"/>
                    </a:lnTo>
                    <a:lnTo>
                      <a:pt x="402" y="262"/>
                    </a:lnTo>
                    <a:lnTo>
                      <a:pt x="407" y="260"/>
                    </a:lnTo>
                    <a:lnTo>
                      <a:pt x="414" y="260"/>
                    </a:lnTo>
                    <a:lnTo>
                      <a:pt x="420" y="261"/>
                    </a:lnTo>
                    <a:lnTo>
                      <a:pt x="426" y="265"/>
                    </a:lnTo>
                    <a:lnTo>
                      <a:pt x="429" y="270"/>
                    </a:lnTo>
                    <a:lnTo>
                      <a:pt x="432" y="275"/>
                    </a:lnTo>
                    <a:lnTo>
                      <a:pt x="434" y="281"/>
                    </a:lnTo>
                    <a:lnTo>
                      <a:pt x="436" y="287"/>
                    </a:lnTo>
                    <a:lnTo>
                      <a:pt x="439" y="292"/>
                    </a:lnTo>
                    <a:lnTo>
                      <a:pt x="439" y="299"/>
                    </a:lnTo>
                    <a:lnTo>
                      <a:pt x="440" y="305"/>
                    </a:lnTo>
                    <a:lnTo>
                      <a:pt x="442" y="312"/>
                    </a:lnTo>
                    <a:lnTo>
                      <a:pt x="442" y="319"/>
                    </a:lnTo>
                    <a:lnTo>
                      <a:pt x="443" y="325"/>
                    </a:lnTo>
                    <a:lnTo>
                      <a:pt x="443" y="332"/>
                    </a:lnTo>
                    <a:lnTo>
                      <a:pt x="444" y="338"/>
                    </a:lnTo>
                    <a:lnTo>
                      <a:pt x="445" y="345"/>
                    </a:lnTo>
                    <a:lnTo>
                      <a:pt x="445" y="352"/>
                    </a:lnTo>
                    <a:lnTo>
                      <a:pt x="446" y="358"/>
                    </a:lnTo>
                    <a:lnTo>
                      <a:pt x="436" y="358"/>
                    </a:lnTo>
                    <a:lnTo>
                      <a:pt x="426" y="359"/>
                    </a:lnTo>
                    <a:lnTo>
                      <a:pt x="417" y="361"/>
                    </a:lnTo>
                    <a:lnTo>
                      <a:pt x="406" y="363"/>
                    </a:lnTo>
                    <a:lnTo>
                      <a:pt x="397" y="366"/>
                    </a:lnTo>
                    <a:lnTo>
                      <a:pt x="386" y="369"/>
                    </a:lnTo>
                    <a:lnTo>
                      <a:pt x="377" y="372"/>
                    </a:lnTo>
                    <a:lnTo>
                      <a:pt x="366" y="377"/>
                    </a:lnTo>
                    <a:lnTo>
                      <a:pt x="363" y="380"/>
                    </a:lnTo>
                    <a:lnTo>
                      <a:pt x="359" y="385"/>
                    </a:lnTo>
                    <a:lnTo>
                      <a:pt x="354" y="391"/>
                    </a:lnTo>
                    <a:lnTo>
                      <a:pt x="351" y="398"/>
                    </a:lnTo>
                    <a:lnTo>
                      <a:pt x="347" y="406"/>
                    </a:lnTo>
                    <a:lnTo>
                      <a:pt x="346" y="414"/>
                    </a:lnTo>
                    <a:lnTo>
                      <a:pt x="347" y="421"/>
                    </a:lnTo>
                    <a:lnTo>
                      <a:pt x="350" y="429"/>
                    </a:lnTo>
                    <a:lnTo>
                      <a:pt x="353" y="437"/>
                    </a:lnTo>
                    <a:lnTo>
                      <a:pt x="358" y="444"/>
                    </a:lnTo>
                    <a:lnTo>
                      <a:pt x="363" y="450"/>
                    </a:lnTo>
                    <a:lnTo>
                      <a:pt x="368" y="458"/>
                    </a:lnTo>
                    <a:lnTo>
                      <a:pt x="372" y="464"/>
                    </a:lnTo>
                    <a:lnTo>
                      <a:pt x="374" y="472"/>
                    </a:lnTo>
                    <a:lnTo>
                      <a:pt x="375" y="480"/>
                    </a:lnTo>
                    <a:lnTo>
                      <a:pt x="373" y="489"/>
                    </a:lnTo>
                    <a:lnTo>
                      <a:pt x="369" y="492"/>
                    </a:lnTo>
                    <a:lnTo>
                      <a:pt x="364" y="495"/>
                    </a:lnTo>
                    <a:lnTo>
                      <a:pt x="359" y="498"/>
                    </a:lnTo>
                    <a:lnTo>
                      <a:pt x="353" y="500"/>
                    </a:lnTo>
                    <a:lnTo>
                      <a:pt x="347" y="503"/>
                    </a:lnTo>
                    <a:lnTo>
                      <a:pt x="341" y="505"/>
                    </a:lnTo>
                    <a:lnTo>
                      <a:pt x="336" y="508"/>
                    </a:lnTo>
                    <a:lnTo>
                      <a:pt x="330" y="509"/>
                    </a:lnTo>
                    <a:lnTo>
                      <a:pt x="323" y="511"/>
                    </a:lnTo>
                    <a:lnTo>
                      <a:pt x="317" y="512"/>
                    </a:lnTo>
                    <a:lnTo>
                      <a:pt x="311" y="514"/>
                    </a:lnTo>
                    <a:lnTo>
                      <a:pt x="304" y="515"/>
                    </a:lnTo>
                    <a:lnTo>
                      <a:pt x="298" y="516"/>
                    </a:lnTo>
                    <a:lnTo>
                      <a:pt x="292" y="517"/>
                    </a:lnTo>
                    <a:lnTo>
                      <a:pt x="285" y="518"/>
                    </a:lnTo>
                    <a:lnTo>
                      <a:pt x="279" y="519"/>
                    </a:lnTo>
                    <a:lnTo>
                      <a:pt x="272" y="519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Freeform 11"/>
              <p:cNvSpPr>
                <a:spLocks/>
              </p:cNvSpPr>
              <p:nvPr/>
            </p:nvSpPr>
            <p:spPr bwMode="grayWhite">
              <a:xfrm>
                <a:off x="90614" y="3884994"/>
                <a:ext cx="649288" cy="985838"/>
              </a:xfrm>
              <a:custGeom>
                <a:avLst/>
                <a:gdLst>
                  <a:gd name="T0" fmla="*/ 232 w 409"/>
                  <a:gd name="T1" fmla="*/ 620 h 621"/>
                  <a:gd name="T2" fmla="*/ 189 w 409"/>
                  <a:gd name="T3" fmla="*/ 605 h 621"/>
                  <a:gd name="T4" fmla="*/ 182 w 409"/>
                  <a:gd name="T5" fmla="*/ 565 h 621"/>
                  <a:gd name="T6" fmla="*/ 193 w 409"/>
                  <a:gd name="T7" fmla="*/ 519 h 621"/>
                  <a:gd name="T8" fmla="*/ 165 w 409"/>
                  <a:gd name="T9" fmla="*/ 492 h 621"/>
                  <a:gd name="T10" fmla="*/ 126 w 409"/>
                  <a:gd name="T11" fmla="*/ 490 h 621"/>
                  <a:gd name="T12" fmla="*/ 87 w 409"/>
                  <a:gd name="T13" fmla="*/ 497 h 621"/>
                  <a:gd name="T14" fmla="*/ 44 w 409"/>
                  <a:gd name="T15" fmla="*/ 505 h 621"/>
                  <a:gd name="T16" fmla="*/ 25 w 409"/>
                  <a:gd name="T17" fmla="*/ 493 h 621"/>
                  <a:gd name="T18" fmla="*/ 21 w 409"/>
                  <a:gd name="T19" fmla="*/ 472 h 621"/>
                  <a:gd name="T20" fmla="*/ 19 w 409"/>
                  <a:gd name="T21" fmla="*/ 448 h 621"/>
                  <a:gd name="T22" fmla="*/ 17 w 409"/>
                  <a:gd name="T23" fmla="*/ 423 h 621"/>
                  <a:gd name="T24" fmla="*/ 21 w 409"/>
                  <a:gd name="T25" fmla="*/ 396 h 621"/>
                  <a:gd name="T26" fmla="*/ 52 w 409"/>
                  <a:gd name="T27" fmla="*/ 377 h 621"/>
                  <a:gd name="T28" fmla="*/ 82 w 409"/>
                  <a:gd name="T29" fmla="*/ 375 h 621"/>
                  <a:gd name="T30" fmla="*/ 116 w 409"/>
                  <a:gd name="T31" fmla="*/ 373 h 621"/>
                  <a:gd name="T32" fmla="*/ 137 w 409"/>
                  <a:gd name="T33" fmla="*/ 354 h 621"/>
                  <a:gd name="T34" fmla="*/ 151 w 409"/>
                  <a:gd name="T35" fmla="*/ 327 h 621"/>
                  <a:gd name="T36" fmla="*/ 151 w 409"/>
                  <a:gd name="T37" fmla="*/ 294 h 621"/>
                  <a:gd name="T38" fmla="*/ 137 w 409"/>
                  <a:gd name="T39" fmla="*/ 262 h 621"/>
                  <a:gd name="T40" fmla="*/ 111 w 409"/>
                  <a:gd name="T41" fmla="*/ 256 h 621"/>
                  <a:gd name="T42" fmla="*/ 86 w 409"/>
                  <a:gd name="T43" fmla="*/ 264 h 621"/>
                  <a:gd name="T44" fmla="*/ 60 w 409"/>
                  <a:gd name="T45" fmla="*/ 275 h 621"/>
                  <a:gd name="T46" fmla="*/ 35 w 409"/>
                  <a:gd name="T47" fmla="*/ 282 h 621"/>
                  <a:gd name="T48" fmla="*/ 6 w 409"/>
                  <a:gd name="T49" fmla="*/ 268 h 621"/>
                  <a:gd name="T50" fmla="*/ 1 w 409"/>
                  <a:gd name="T51" fmla="*/ 231 h 621"/>
                  <a:gd name="T52" fmla="*/ 9 w 409"/>
                  <a:gd name="T53" fmla="*/ 205 h 621"/>
                  <a:gd name="T54" fmla="*/ 15 w 409"/>
                  <a:gd name="T55" fmla="*/ 175 h 621"/>
                  <a:gd name="T56" fmla="*/ 44 w 409"/>
                  <a:gd name="T57" fmla="*/ 161 h 621"/>
                  <a:gd name="T58" fmla="*/ 87 w 409"/>
                  <a:gd name="T59" fmla="*/ 156 h 621"/>
                  <a:gd name="T60" fmla="*/ 127 w 409"/>
                  <a:gd name="T61" fmla="*/ 145 h 621"/>
                  <a:gd name="T62" fmla="*/ 154 w 409"/>
                  <a:gd name="T63" fmla="*/ 113 h 621"/>
                  <a:gd name="T64" fmla="*/ 152 w 409"/>
                  <a:gd name="T65" fmla="*/ 72 h 621"/>
                  <a:gd name="T66" fmla="*/ 150 w 409"/>
                  <a:gd name="T67" fmla="*/ 29 h 621"/>
                  <a:gd name="T68" fmla="*/ 186 w 409"/>
                  <a:gd name="T69" fmla="*/ 4 h 621"/>
                  <a:gd name="T70" fmla="*/ 228 w 409"/>
                  <a:gd name="T71" fmla="*/ 1 h 621"/>
                  <a:gd name="T72" fmla="*/ 252 w 409"/>
                  <a:gd name="T73" fmla="*/ 22 h 621"/>
                  <a:gd name="T74" fmla="*/ 248 w 409"/>
                  <a:gd name="T75" fmla="*/ 53 h 621"/>
                  <a:gd name="T76" fmla="*/ 241 w 409"/>
                  <a:gd name="T77" fmla="*/ 86 h 621"/>
                  <a:gd name="T78" fmla="*/ 247 w 409"/>
                  <a:gd name="T79" fmla="*/ 116 h 621"/>
                  <a:gd name="T80" fmla="*/ 371 w 409"/>
                  <a:gd name="T81" fmla="*/ 252 h 621"/>
                  <a:gd name="T82" fmla="*/ 338 w 409"/>
                  <a:gd name="T83" fmla="*/ 262 h 621"/>
                  <a:gd name="T84" fmla="*/ 301 w 409"/>
                  <a:gd name="T85" fmla="*/ 257 h 621"/>
                  <a:gd name="T86" fmla="*/ 264 w 409"/>
                  <a:gd name="T87" fmla="*/ 260 h 621"/>
                  <a:gd name="T88" fmla="*/ 237 w 409"/>
                  <a:gd name="T89" fmla="*/ 286 h 621"/>
                  <a:gd name="T90" fmla="*/ 233 w 409"/>
                  <a:gd name="T91" fmla="*/ 316 h 621"/>
                  <a:gd name="T92" fmla="*/ 234 w 409"/>
                  <a:gd name="T93" fmla="*/ 348 h 621"/>
                  <a:gd name="T94" fmla="*/ 245 w 409"/>
                  <a:gd name="T95" fmla="*/ 377 h 621"/>
                  <a:gd name="T96" fmla="*/ 265 w 409"/>
                  <a:gd name="T97" fmla="*/ 400 h 621"/>
                  <a:gd name="T98" fmla="*/ 284 w 409"/>
                  <a:gd name="T99" fmla="*/ 397 h 621"/>
                  <a:gd name="T100" fmla="*/ 303 w 409"/>
                  <a:gd name="T101" fmla="*/ 385 h 621"/>
                  <a:gd name="T102" fmla="*/ 322 w 409"/>
                  <a:gd name="T103" fmla="*/ 370 h 621"/>
                  <a:gd name="T104" fmla="*/ 345 w 409"/>
                  <a:gd name="T105" fmla="*/ 356 h 621"/>
                  <a:gd name="T106" fmla="*/ 383 w 409"/>
                  <a:gd name="T107" fmla="*/ 363 h 621"/>
                  <a:gd name="T108" fmla="*/ 407 w 409"/>
                  <a:gd name="T109" fmla="*/ 390 h 621"/>
                  <a:gd name="T110" fmla="*/ 407 w 409"/>
                  <a:gd name="T111" fmla="*/ 416 h 621"/>
                  <a:gd name="T112" fmla="*/ 402 w 409"/>
                  <a:gd name="T113" fmla="*/ 444 h 621"/>
                  <a:gd name="T114" fmla="*/ 368 w 409"/>
                  <a:gd name="T115" fmla="*/ 456 h 621"/>
                  <a:gd name="T116" fmla="*/ 327 w 409"/>
                  <a:gd name="T117" fmla="*/ 467 h 621"/>
                  <a:gd name="T118" fmla="*/ 291 w 409"/>
                  <a:gd name="T119" fmla="*/ 485 h 621"/>
                  <a:gd name="T120" fmla="*/ 266 w 409"/>
                  <a:gd name="T121" fmla="*/ 611 h 6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409" h="621">
                    <a:moveTo>
                      <a:pt x="266" y="611"/>
                    </a:moveTo>
                    <a:lnTo>
                      <a:pt x="254" y="616"/>
                    </a:lnTo>
                    <a:lnTo>
                      <a:pt x="243" y="618"/>
                    </a:lnTo>
                    <a:lnTo>
                      <a:pt x="232" y="620"/>
                    </a:lnTo>
                    <a:lnTo>
                      <a:pt x="221" y="619"/>
                    </a:lnTo>
                    <a:lnTo>
                      <a:pt x="210" y="617"/>
                    </a:lnTo>
                    <a:lnTo>
                      <a:pt x="199" y="611"/>
                    </a:lnTo>
                    <a:lnTo>
                      <a:pt x="189" y="605"/>
                    </a:lnTo>
                    <a:lnTo>
                      <a:pt x="179" y="598"/>
                    </a:lnTo>
                    <a:lnTo>
                      <a:pt x="179" y="588"/>
                    </a:lnTo>
                    <a:lnTo>
                      <a:pt x="180" y="577"/>
                    </a:lnTo>
                    <a:lnTo>
                      <a:pt x="182" y="565"/>
                    </a:lnTo>
                    <a:lnTo>
                      <a:pt x="186" y="555"/>
                    </a:lnTo>
                    <a:lnTo>
                      <a:pt x="190" y="543"/>
                    </a:lnTo>
                    <a:lnTo>
                      <a:pt x="192" y="531"/>
                    </a:lnTo>
                    <a:lnTo>
                      <a:pt x="193" y="519"/>
                    </a:lnTo>
                    <a:lnTo>
                      <a:pt x="189" y="506"/>
                    </a:lnTo>
                    <a:lnTo>
                      <a:pt x="182" y="500"/>
                    </a:lnTo>
                    <a:lnTo>
                      <a:pt x="173" y="495"/>
                    </a:lnTo>
                    <a:lnTo>
                      <a:pt x="165" y="492"/>
                    </a:lnTo>
                    <a:lnTo>
                      <a:pt x="155" y="489"/>
                    </a:lnTo>
                    <a:lnTo>
                      <a:pt x="146" y="489"/>
                    </a:lnTo>
                    <a:lnTo>
                      <a:pt x="136" y="488"/>
                    </a:lnTo>
                    <a:lnTo>
                      <a:pt x="126" y="490"/>
                    </a:lnTo>
                    <a:lnTo>
                      <a:pt x="117" y="490"/>
                    </a:lnTo>
                    <a:lnTo>
                      <a:pt x="107" y="493"/>
                    </a:lnTo>
                    <a:lnTo>
                      <a:pt x="97" y="495"/>
                    </a:lnTo>
                    <a:lnTo>
                      <a:pt x="87" y="497"/>
                    </a:lnTo>
                    <a:lnTo>
                      <a:pt x="76" y="499"/>
                    </a:lnTo>
                    <a:lnTo>
                      <a:pt x="65" y="502"/>
                    </a:lnTo>
                    <a:lnTo>
                      <a:pt x="55" y="503"/>
                    </a:lnTo>
                    <a:lnTo>
                      <a:pt x="44" y="505"/>
                    </a:lnTo>
                    <a:lnTo>
                      <a:pt x="34" y="506"/>
                    </a:lnTo>
                    <a:lnTo>
                      <a:pt x="30" y="502"/>
                    </a:lnTo>
                    <a:lnTo>
                      <a:pt x="28" y="498"/>
                    </a:lnTo>
                    <a:lnTo>
                      <a:pt x="25" y="493"/>
                    </a:lnTo>
                    <a:lnTo>
                      <a:pt x="23" y="489"/>
                    </a:lnTo>
                    <a:lnTo>
                      <a:pt x="23" y="483"/>
                    </a:lnTo>
                    <a:lnTo>
                      <a:pt x="21" y="478"/>
                    </a:lnTo>
                    <a:lnTo>
                      <a:pt x="21" y="472"/>
                    </a:lnTo>
                    <a:lnTo>
                      <a:pt x="20" y="466"/>
                    </a:lnTo>
                    <a:lnTo>
                      <a:pt x="19" y="460"/>
                    </a:lnTo>
                    <a:lnTo>
                      <a:pt x="19" y="454"/>
                    </a:lnTo>
                    <a:lnTo>
                      <a:pt x="19" y="448"/>
                    </a:lnTo>
                    <a:lnTo>
                      <a:pt x="19" y="442"/>
                    </a:lnTo>
                    <a:lnTo>
                      <a:pt x="18" y="435"/>
                    </a:lnTo>
                    <a:lnTo>
                      <a:pt x="17" y="429"/>
                    </a:lnTo>
                    <a:lnTo>
                      <a:pt x="17" y="423"/>
                    </a:lnTo>
                    <a:lnTo>
                      <a:pt x="15" y="417"/>
                    </a:lnTo>
                    <a:lnTo>
                      <a:pt x="14" y="410"/>
                    </a:lnTo>
                    <a:lnTo>
                      <a:pt x="17" y="402"/>
                    </a:lnTo>
                    <a:lnTo>
                      <a:pt x="21" y="396"/>
                    </a:lnTo>
                    <a:lnTo>
                      <a:pt x="26" y="391"/>
                    </a:lnTo>
                    <a:lnTo>
                      <a:pt x="35" y="386"/>
                    </a:lnTo>
                    <a:lnTo>
                      <a:pt x="42" y="381"/>
                    </a:lnTo>
                    <a:lnTo>
                      <a:pt x="52" y="377"/>
                    </a:lnTo>
                    <a:lnTo>
                      <a:pt x="61" y="374"/>
                    </a:lnTo>
                    <a:lnTo>
                      <a:pt x="67" y="373"/>
                    </a:lnTo>
                    <a:lnTo>
                      <a:pt x="75" y="374"/>
                    </a:lnTo>
                    <a:lnTo>
                      <a:pt x="82" y="375"/>
                    </a:lnTo>
                    <a:lnTo>
                      <a:pt x="91" y="375"/>
                    </a:lnTo>
                    <a:lnTo>
                      <a:pt x="98" y="376"/>
                    </a:lnTo>
                    <a:lnTo>
                      <a:pt x="107" y="375"/>
                    </a:lnTo>
                    <a:lnTo>
                      <a:pt x="116" y="373"/>
                    </a:lnTo>
                    <a:lnTo>
                      <a:pt x="127" y="371"/>
                    </a:lnTo>
                    <a:lnTo>
                      <a:pt x="130" y="366"/>
                    </a:lnTo>
                    <a:lnTo>
                      <a:pt x="134" y="359"/>
                    </a:lnTo>
                    <a:lnTo>
                      <a:pt x="137" y="354"/>
                    </a:lnTo>
                    <a:lnTo>
                      <a:pt x="140" y="348"/>
                    </a:lnTo>
                    <a:lnTo>
                      <a:pt x="144" y="341"/>
                    </a:lnTo>
                    <a:lnTo>
                      <a:pt x="148" y="334"/>
                    </a:lnTo>
                    <a:lnTo>
                      <a:pt x="151" y="327"/>
                    </a:lnTo>
                    <a:lnTo>
                      <a:pt x="156" y="321"/>
                    </a:lnTo>
                    <a:lnTo>
                      <a:pt x="153" y="313"/>
                    </a:lnTo>
                    <a:lnTo>
                      <a:pt x="151" y="304"/>
                    </a:lnTo>
                    <a:lnTo>
                      <a:pt x="151" y="294"/>
                    </a:lnTo>
                    <a:lnTo>
                      <a:pt x="149" y="285"/>
                    </a:lnTo>
                    <a:lnTo>
                      <a:pt x="147" y="275"/>
                    </a:lnTo>
                    <a:lnTo>
                      <a:pt x="143" y="269"/>
                    </a:lnTo>
                    <a:lnTo>
                      <a:pt x="137" y="262"/>
                    </a:lnTo>
                    <a:lnTo>
                      <a:pt x="129" y="257"/>
                    </a:lnTo>
                    <a:lnTo>
                      <a:pt x="123" y="257"/>
                    </a:lnTo>
                    <a:lnTo>
                      <a:pt x="117" y="257"/>
                    </a:lnTo>
                    <a:lnTo>
                      <a:pt x="111" y="256"/>
                    </a:lnTo>
                    <a:lnTo>
                      <a:pt x="104" y="258"/>
                    </a:lnTo>
                    <a:lnTo>
                      <a:pt x="98" y="259"/>
                    </a:lnTo>
                    <a:lnTo>
                      <a:pt x="92" y="261"/>
                    </a:lnTo>
                    <a:lnTo>
                      <a:pt x="86" y="264"/>
                    </a:lnTo>
                    <a:lnTo>
                      <a:pt x="80" y="266"/>
                    </a:lnTo>
                    <a:lnTo>
                      <a:pt x="73" y="270"/>
                    </a:lnTo>
                    <a:lnTo>
                      <a:pt x="67" y="273"/>
                    </a:lnTo>
                    <a:lnTo>
                      <a:pt x="60" y="275"/>
                    </a:lnTo>
                    <a:lnTo>
                      <a:pt x="55" y="278"/>
                    </a:lnTo>
                    <a:lnTo>
                      <a:pt x="48" y="280"/>
                    </a:lnTo>
                    <a:lnTo>
                      <a:pt x="41" y="282"/>
                    </a:lnTo>
                    <a:lnTo>
                      <a:pt x="35" y="282"/>
                    </a:lnTo>
                    <a:lnTo>
                      <a:pt x="28" y="283"/>
                    </a:lnTo>
                    <a:lnTo>
                      <a:pt x="20" y="280"/>
                    </a:lnTo>
                    <a:lnTo>
                      <a:pt x="12" y="275"/>
                    </a:lnTo>
                    <a:lnTo>
                      <a:pt x="6" y="268"/>
                    </a:lnTo>
                    <a:lnTo>
                      <a:pt x="2" y="259"/>
                    </a:lnTo>
                    <a:lnTo>
                      <a:pt x="2" y="252"/>
                    </a:lnTo>
                    <a:lnTo>
                      <a:pt x="0" y="241"/>
                    </a:lnTo>
                    <a:lnTo>
                      <a:pt x="1" y="231"/>
                    </a:lnTo>
                    <a:lnTo>
                      <a:pt x="5" y="222"/>
                    </a:lnTo>
                    <a:lnTo>
                      <a:pt x="6" y="217"/>
                    </a:lnTo>
                    <a:lnTo>
                      <a:pt x="8" y="210"/>
                    </a:lnTo>
                    <a:lnTo>
                      <a:pt x="9" y="205"/>
                    </a:lnTo>
                    <a:lnTo>
                      <a:pt x="10" y="196"/>
                    </a:lnTo>
                    <a:lnTo>
                      <a:pt x="12" y="190"/>
                    </a:lnTo>
                    <a:lnTo>
                      <a:pt x="13" y="183"/>
                    </a:lnTo>
                    <a:lnTo>
                      <a:pt x="15" y="175"/>
                    </a:lnTo>
                    <a:lnTo>
                      <a:pt x="17" y="167"/>
                    </a:lnTo>
                    <a:lnTo>
                      <a:pt x="26" y="165"/>
                    </a:lnTo>
                    <a:lnTo>
                      <a:pt x="34" y="163"/>
                    </a:lnTo>
                    <a:lnTo>
                      <a:pt x="44" y="161"/>
                    </a:lnTo>
                    <a:lnTo>
                      <a:pt x="54" y="160"/>
                    </a:lnTo>
                    <a:lnTo>
                      <a:pt x="64" y="158"/>
                    </a:lnTo>
                    <a:lnTo>
                      <a:pt x="75" y="158"/>
                    </a:lnTo>
                    <a:lnTo>
                      <a:pt x="87" y="156"/>
                    </a:lnTo>
                    <a:lnTo>
                      <a:pt x="97" y="155"/>
                    </a:lnTo>
                    <a:lnTo>
                      <a:pt x="108" y="153"/>
                    </a:lnTo>
                    <a:lnTo>
                      <a:pt x="118" y="150"/>
                    </a:lnTo>
                    <a:lnTo>
                      <a:pt x="127" y="145"/>
                    </a:lnTo>
                    <a:lnTo>
                      <a:pt x="136" y="140"/>
                    </a:lnTo>
                    <a:lnTo>
                      <a:pt x="142" y="132"/>
                    </a:lnTo>
                    <a:lnTo>
                      <a:pt x="148" y="124"/>
                    </a:lnTo>
                    <a:lnTo>
                      <a:pt x="154" y="113"/>
                    </a:lnTo>
                    <a:lnTo>
                      <a:pt x="157" y="99"/>
                    </a:lnTo>
                    <a:lnTo>
                      <a:pt x="157" y="91"/>
                    </a:lnTo>
                    <a:lnTo>
                      <a:pt x="156" y="81"/>
                    </a:lnTo>
                    <a:lnTo>
                      <a:pt x="152" y="72"/>
                    </a:lnTo>
                    <a:lnTo>
                      <a:pt x="149" y="61"/>
                    </a:lnTo>
                    <a:lnTo>
                      <a:pt x="147" y="51"/>
                    </a:lnTo>
                    <a:lnTo>
                      <a:pt x="147" y="39"/>
                    </a:lnTo>
                    <a:lnTo>
                      <a:pt x="150" y="29"/>
                    </a:lnTo>
                    <a:lnTo>
                      <a:pt x="156" y="18"/>
                    </a:lnTo>
                    <a:lnTo>
                      <a:pt x="166" y="13"/>
                    </a:lnTo>
                    <a:lnTo>
                      <a:pt x="175" y="8"/>
                    </a:lnTo>
                    <a:lnTo>
                      <a:pt x="186" y="4"/>
                    </a:lnTo>
                    <a:lnTo>
                      <a:pt x="196" y="1"/>
                    </a:lnTo>
                    <a:lnTo>
                      <a:pt x="207" y="0"/>
                    </a:lnTo>
                    <a:lnTo>
                      <a:pt x="217" y="0"/>
                    </a:lnTo>
                    <a:lnTo>
                      <a:pt x="228" y="1"/>
                    </a:lnTo>
                    <a:lnTo>
                      <a:pt x="239" y="3"/>
                    </a:lnTo>
                    <a:lnTo>
                      <a:pt x="246" y="9"/>
                    </a:lnTo>
                    <a:lnTo>
                      <a:pt x="249" y="14"/>
                    </a:lnTo>
                    <a:lnTo>
                      <a:pt x="252" y="22"/>
                    </a:lnTo>
                    <a:lnTo>
                      <a:pt x="252" y="29"/>
                    </a:lnTo>
                    <a:lnTo>
                      <a:pt x="252" y="36"/>
                    </a:lnTo>
                    <a:lnTo>
                      <a:pt x="250" y="44"/>
                    </a:lnTo>
                    <a:lnTo>
                      <a:pt x="248" y="53"/>
                    </a:lnTo>
                    <a:lnTo>
                      <a:pt x="246" y="61"/>
                    </a:lnTo>
                    <a:lnTo>
                      <a:pt x="244" y="69"/>
                    </a:lnTo>
                    <a:lnTo>
                      <a:pt x="241" y="78"/>
                    </a:lnTo>
                    <a:lnTo>
                      <a:pt x="241" y="86"/>
                    </a:lnTo>
                    <a:lnTo>
                      <a:pt x="239" y="94"/>
                    </a:lnTo>
                    <a:lnTo>
                      <a:pt x="241" y="102"/>
                    </a:lnTo>
                    <a:lnTo>
                      <a:pt x="242" y="109"/>
                    </a:lnTo>
                    <a:lnTo>
                      <a:pt x="247" y="116"/>
                    </a:lnTo>
                    <a:lnTo>
                      <a:pt x="253" y="122"/>
                    </a:lnTo>
                    <a:lnTo>
                      <a:pt x="376" y="124"/>
                    </a:lnTo>
                    <a:lnTo>
                      <a:pt x="377" y="244"/>
                    </a:lnTo>
                    <a:lnTo>
                      <a:pt x="371" y="252"/>
                    </a:lnTo>
                    <a:lnTo>
                      <a:pt x="363" y="257"/>
                    </a:lnTo>
                    <a:lnTo>
                      <a:pt x="354" y="260"/>
                    </a:lnTo>
                    <a:lnTo>
                      <a:pt x="347" y="262"/>
                    </a:lnTo>
                    <a:lnTo>
                      <a:pt x="338" y="262"/>
                    </a:lnTo>
                    <a:lnTo>
                      <a:pt x="328" y="261"/>
                    </a:lnTo>
                    <a:lnTo>
                      <a:pt x="319" y="260"/>
                    </a:lnTo>
                    <a:lnTo>
                      <a:pt x="310" y="259"/>
                    </a:lnTo>
                    <a:lnTo>
                      <a:pt x="301" y="257"/>
                    </a:lnTo>
                    <a:lnTo>
                      <a:pt x="292" y="256"/>
                    </a:lnTo>
                    <a:lnTo>
                      <a:pt x="282" y="257"/>
                    </a:lnTo>
                    <a:lnTo>
                      <a:pt x="274" y="257"/>
                    </a:lnTo>
                    <a:lnTo>
                      <a:pt x="264" y="260"/>
                    </a:lnTo>
                    <a:lnTo>
                      <a:pt x="256" y="264"/>
                    </a:lnTo>
                    <a:lnTo>
                      <a:pt x="248" y="271"/>
                    </a:lnTo>
                    <a:lnTo>
                      <a:pt x="240" y="280"/>
                    </a:lnTo>
                    <a:lnTo>
                      <a:pt x="237" y="286"/>
                    </a:lnTo>
                    <a:lnTo>
                      <a:pt x="236" y="293"/>
                    </a:lnTo>
                    <a:lnTo>
                      <a:pt x="235" y="300"/>
                    </a:lnTo>
                    <a:lnTo>
                      <a:pt x="234" y="308"/>
                    </a:lnTo>
                    <a:lnTo>
                      <a:pt x="233" y="316"/>
                    </a:lnTo>
                    <a:lnTo>
                      <a:pt x="233" y="323"/>
                    </a:lnTo>
                    <a:lnTo>
                      <a:pt x="233" y="331"/>
                    </a:lnTo>
                    <a:lnTo>
                      <a:pt x="234" y="339"/>
                    </a:lnTo>
                    <a:lnTo>
                      <a:pt x="234" y="348"/>
                    </a:lnTo>
                    <a:lnTo>
                      <a:pt x="237" y="355"/>
                    </a:lnTo>
                    <a:lnTo>
                      <a:pt x="238" y="362"/>
                    </a:lnTo>
                    <a:lnTo>
                      <a:pt x="241" y="370"/>
                    </a:lnTo>
                    <a:lnTo>
                      <a:pt x="245" y="377"/>
                    </a:lnTo>
                    <a:lnTo>
                      <a:pt x="249" y="385"/>
                    </a:lnTo>
                    <a:lnTo>
                      <a:pt x="254" y="392"/>
                    </a:lnTo>
                    <a:lnTo>
                      <a:pt x="259" y="397"/>
                    </a:lnTo>
                    <a:lnTo>
                      <a:pt x="265" y="400"/>
                    </a:lnTo>
                    <a:lnTo>
                      <a:pt x="270" y="400"/>
                    </a:lnTo>
                    <a:lnTo>
                      <a:pt x="275" y="400"/>
                    </a:lnTo>
                    <a:lnTo>
                      <a:pt x="278" y="398"/>
                    </a:lnTo>
                    <a:lnTo>
                      <a:pt x="284" y="397"/>
                    </a:lnTo>
                    <a:lnTo>
                      <a:pt x="289" y="394"/>
                    </a:lnTo>
                    <a:lnTo>
                      <a:pt x="294" y="392"/>
                    </a:lnTo>
                    <a:lnTo>
                      <a:pt x="298" y="388"/>
                    </a:lnTo>
                    <a:lnTo>
                      <a:pt x="303" y="385"/>
                    </a:lnTo>
                    <a:lnTo>
                      <a:pt x="308" y="381"/>
                    </a:lnTo>
                    <a:lnTo>
                      <a:pt x="313" y="378"/>
                    </a:lnTo>
                    <a:lnTo>
                      <a:pt x="318" y="373"/>
                    </a:lnTo>
                    <a:lnTo>
                      <a:pt x="322" y="370"/>
                    </a:lnTo>
                    <a:lnTo>
                      <a:pt x="326" y="366"/>
                    </a:lnTo>
                    <a:lnTo>
                      <a:pt x="331" y="363"/>
                    </a:lnTo>
                    <a:lnTo>
                      <a:pt x="336" y="360"/>
                    </a:lnTo>
                    <a:lnTo>
                      <a:pt x="345" y="356"/>
                    </a:lnTo>
                    <a:lnTo>
                      <a:pt x="355" y="355"/>
                    </a:lnTo>
                    <a:lnTo>
                      <a:pt x="365" y="356"/>
                    </a:lnTo>
                    <a:lnTo>
                      <a:pt x="375" y="359"/>
                    </a:lnTo>
                    <a:lnTo>
                      <a:pt x="383" y="363"/>
                    </a:lnTo>
                    <a:lnTo>
                      <a:pt x="392" y="369"/>
                    </a:lnTo>
                    <a:lnTo>
                      <a:pt x="400" y="376"/>
                    </a:lnTo>
                    <a:lnTo>
                      <a:pt x="406" y="383"/>
                    </a:lnTo>
                    <a:lnTo>
                      <a:pt x="407" y="390"/>
                    </a:lnTo>
                    <a:lnTo>
                      <a:pt x="408" y="396"/>
                    </a:lnTo>
                    <a:lnTo>
                      <a:pt x="408" y="403"/>
                    </a:lnTo>
                    <a:lnTo>
                      <a:pt x="408" y="410"/>
                    </a:lnTo>
                    <a:lnTo>
                      <a:pt x="407" y="416"/>
                    </a:lnTo>
                    <a:lnTo>
                      <a:pt x="408" y="423"/>
                    </a:lnTo>
                    <a:lnTo>
                      <a:pt x="408" y="431"/>
                    </a:lnTo>
                    <a:lnTo>
                      <a:pt x="408" y="438"/>
                    </a:lnTo>
                    <a:lnTo>
                      <a:pt x="402" y="444"/>
                    </a:lnTo>
                    <a:lnTo>
                      <a:pt x="395" y="447"/>
                    </a:lnTo>
                    <a:lnTo>
                      <a:pt x="387" y="451"/>
                    </a:lnTo>
                    <a:lnTo>
                      <a:pt x="378" y="454"/>
                    </a:lnTo>
                    <a:lnTo>
                      <a:pt x="368" y="456"/>
                    </a:lnTo>
                    <a:lnTo>
                      <a:pt x="358" y="459"/>
                    </a:lnTo>
                    <a:lnTo>
                      <a:pt x="348" y="463"/>
                    </a:lnTo>
                    <a:lnTo>
                      <a:pt x="338" y="465"/>
                    </a:lnTo>
                    <a:lnTo>
                      <a:pt x="327" y="467"/>
                    </a:lnTo>
                    <a:lnTo>
                      <a:pt x="317" y="471"/>
                    </a:lnTo>
                    <a:lnTo>
                      <a:pt x="309" y="475"/>
                    </a:lnTo>
                    <a:lnTo>
                      <a:pt x="299" y="480"/>
                    </a:lnTo>
                    <a:lnTo>
                      <a:pt x="291" y="485"/>
                    </a:lnTo>
                    <a:lnTo>
                      <a:pt x="283" y="490"/>
                    </a:lnTo>
                    <a:lnTo>
                      <a:pt x="277" y="498"/>
                    </a:lnTo>
                    <a:lnTo>
                      <a:pt x="271" y="508"/>
                    </a:lnTo>
                    <a:lnTo>
                      <a:pt x="266" y="611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" name="Freeform 12"/>
              <p:cNvSpPr>
                <a:spLocks/>
              </p:cNvSpPr>
              <p:nvPr/>
            </p:nvSpPr>
            <p:spPr bwMode="grayWhite">
              <a:xfrm>
                <a:off x="882777" y="-9144"/>
                <a:ext cx="696913" cy="628650"/>
              </a:xfrm>
              <a:custGeom>
                <a:avLst/>
                <a:gdLst>
                  <a:gd name="T0" fmla="*/ 246 w 439"/>
                  <a:gd name="T1" fmla="*/ 372 h 396"/>
                  <a:gd name="T2" fmla="*/ 237 w 439"/>
                  <a:gd name="T3" fmla="*/ 330 h 396"/>
                  <a:gd name="T4" fmla="*/ 222 w 439"/>
                  <a:gd name="T5" fmla="*/ 293 h 396"/>
                  <a:gd name="T6" fmla="*/ 185 w 439"/>
                  <a:gd name="T7" fmla="*/ 278 h 396"/>
                  <a:gd name="T8" fmla="*/ 142 w 439"/>
                  <a:gd name="T9" fmla="*/ 289 h 396"/>
                  <a:gd name="T10" fmla="*/ 104 w 439"/>
                  <a:gd name="T11" fmla="*/ 293 h 396"/>
                  <a:gd name="T12" fmla="*/ 85 w 439"/>
                  <a:gd name="T13" fmla="*/ 275 h 396"/>
                  <a:gd name="T14" fmla="*/ 73 w 439"/>
                  <a:gd name="T15" fmla="*/ 247 h 396"/>
                  <a:gd name="T16" fmla="*/ 67 w 439"/>
                  <a:gd name="T17" fmla="*/ 215 h 396"/>
                  <a:gd name="T18" fmla="*/ 68 w 439"/>
                  <a:gd name="T19" fmla="*/ 185 h 396"/>
                  <a:gd name="T20" fmla="*/ 99 w 439"/>
                  <a:gd name="T21" fmla="*/ 176 h 396"/>
                  <a:gd name="T22" fmla="*/ 139 w 439"/>
                  <a:gd name="T23" fmla="*/ 183 h 396"/>
                  <a:gd name="T24" fmla="*/ 167 w 439"/>
                  <a:gd name="T25" fmla="*/ 170 h 396"/>
                  <a:gd name="T26" fmla="*/ 179 w 439"/>
                  <a:gd name="T27" fmla="*/ 149 h 396"/>
                  <a:gd name="T28" fmla="*/ 181 w 439"/>
                  <a:gd name="T29" fmla="*/ 123 h 396"/>
                  <a:gd name="T30" fmla="*/ 180 w 439"/>
                  <a:gd name="T31" fmla="*/ 96 h 396"/>
                  <a:gd name="T32" fmla="*/ 170 w 439"/>
                  <a:gd name="T33" fmla="*/ 68 h 396"/>
                  <a:gd name="T34" fmla="*/ 146 w 439"/>
                  <a:gd name="T35" fmla="*/ 48 h 396"/>
                  <a:gd name="T36" fmla="*/ 115 w 439"/>
                  <a:gd name="T37" fmla="*/ 49 h 396"/>
                  <a:gd name="T38" fmla="*/ 86 w 439"/>
                  <a:gd name="T39" fmla="*/ 62 h 396"/>
                  <a:gd name="T40" fmla="*/ 56 w 439"/>
                  <a:gd name="T41" fmla="*/ 71 h 396"/>
                  <a:gd name="T42" fmla="*/ 26 w 439"/>
                  <a:gd name="T43" fmla="*/ 62 h 396"/>
                  <a:gd name="T44" fmla="*/ 11 w 439"/>
                  <a:gd name="T45" fmla="*/ 43 h 396"/>
                  <a:gd name="T46" fmla="*/ 1 w 439"/>
                  <a:gd name="T47" fmla="*/ 22 h 396"/>
                  <a:gd name="T48" fmla="*/ 388 w 439"/>
                  <a:gd name="T49" fmla="*/ 18 h 396"/>
                  <a:gd name="T50" fmla="*/ 367 w 439"/>
                  <a:gd name="T51" fmla="*/ 21 h 396"/>
                  <a:gd name="T52" fmla="*/ 346 w 439"/>
                  <a:gd name="T53" fmla="*/ 18 h 396"/>
                  <a:gd name="T54" fmla="*/ 324 w 439"/>
                  <a:gd name="T55" fmla="*/ 13 h 396"/>
                  <a:gd name="T56" fmla="*/ 299 w 439"/>
                  <a:gd name="T57" fmla="*/ 18 h 396"/>
                  <a:gd name="T58" fmla="*/ 278 w 439"/>
                  <a:gd name="T59" fmla="*/ 43 h 396"/>
                  <a:gd name="T60" fmla="*/ 277 w 439"/>
                  <a:gd name="T61" fmla="*/ 75 h 396"/>
                  <a:gd name="T62" fmla="*/ 281 w 439"/>
                  <a:gd name="T63" fmla="*/ 99 h 396"/>
                  <a:gd name="T64" fmla="*/ 287 w 439"/>
                  <a:gd name="T65" fmla="*/ 124 h 396"/>
                  <a:gd name="T66" fmla="*/ 300 w 439"/>
                  <a:gd name="T67" fmla="*/ 145 h 396"/>
                  <a:gd name="T68" fmla="*/ 325 w 439"/>
                  <a:gd name="T69" fmla="*/ 159 h 396"/>
                  <a:gd name="T70" fmla="*/ 349 w 439"/>
                  <a:gd name="T71" fmla="*/ 158 h 396"/>
                  <a:gd name="T72" fmla="*/ 371 w 439"/>
                  <a:gd name="T73" fmla="*/ 148 h 396"/>
                  <a:gd name="T74" fmla="*/ 394 w 439"/>
                  <a:gd name="T75" fmla="*/ 138 h 396"/>
                  <a:gd name="T76" fmla="*/ 418 w 439"/>
                  <a:gd name="T77" fmla="*/ 142 h 396"/>
                  <a:gd name="T78" fmla="*/ 428 w 439"/>
                  <a:gd name="T79" fmla="*/ 163 h 396"/>
                  <a:gd name="T80" fmla="*/ 434 w 439"/>
                  <a:gd name="T81" fmla="*/ 188 h 396"/>
                  <a:gd name="T82" fmla="*/ 436 w 439"/>
                  <a:gd name="T83" fmla="*/ 215 h 396"/>
                  <a:gd name="T84" fmla="*/ 428 w 439"/>
                  <a:gd name="T85" fmla="*/ 234 h 396"/>
                  <a:gd name="T86" fmla="*/ 389 w 439"/>
                  <a:gd name="T87" fmla="*/ 242 h 396"/>
                  <a:gd name="T88" fmla="*/ 355 w 439"/>
                  <a:gd name="T89" fmla="*/ 257 h 396"/>
                  <a:gd name="T90" fmla="*/ 339 w 439"/>
                  <a:gd name="T91" fmla="*/ 282 h 396"/>
                  <a:gd name="T92" fmla="*/ 345 w 439"/>
                  <a:gd name="T93" fmla="*/ 313 h 396"/>
                  <a:gd name="T94" fmla="*/ 364 w 439"/>
                  <a:gd name="T95" fmla="*/ 340 h 396"/>
                  <a:gd name="T96" fmla="*/ 361 w 439"/>
                  <a:gd name="T97" fmla="*/ 368 h 396"/>
                  <a:gd name="T98" fmla="*/ 339 w 439"/>
                  <a:gd name="T99" fmla="*/ 379 h 396"/>
                  <a:gd name="T100" fmla="*/ 315 w 439"/>
                  <a:gd name="T101" fmla="*/ 387 h 396"/>
                  <a:gd name="T102" fmla="*/ 290 w 439"/>
                  <a:gd name="T103" fmla="*/ 392 h 396"/>
                  <a:gd name="T104" fmla="*/ 264 w 439"/>
                  <a:gd name="T105" fmla="*/ 395 h 3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439" h="396">
                    <a:moveTo>
                      <a:pt x="264" y="395"/>
                    </a:moveTo>
                    <a:lnTo>
                      <a:pt x="257" y="388"/>
                    </a:lnTo>
                    <a:lnTo>
                      <a:pt x="251" y="381"/>
                    </a:lnTo>
                    <a:lnTo>
                      <a:pt x="246" y="372"/>
                    </a:lnTo>
                    <a:lnTo>
                      <a:pt x="244" y="362"/>
                    </a:lnTo>
                    <a:lnTo>
                      <a:pt x="240" y="351"/>
                    </a:lnTo>
                    <a:lnTo>
                      <a:pt x="238" y="341"/>
                    </a:lnTo>
                    <a:lnTo>
                      <a:pt x="237" y="330"/>
                    </a:lnTo>
                    <a:lnTo>
                      <a:pt x="234" y="320"/>
                    </a:lnTo>
                    <a:lnTo>
                      <a:pt x="231" y="310"/>
                    </a:lnTo>
                    <a:lnTo>
                      <a:pt x="227" y="301"/>
                    </a:lnTo>
                    <a:lnTo>
                      <a:pt x="222" y="293"/>
                    </a:lnTo>
                    <a:lnTo>
                      <a:pt x="215" y="287"/>
                    </a:lnTo>
                    <a:lnTo>
                      <a:pt x="207" y="282"/>
                    </a:lnTo>
                    <a:lnTo>
                      <a:pt x="197" y="279"/>
                    </a:lnTo>
                    <a:lnTo>
                      <a:pt x="185" y="278"/>
                    </a:lnTo>
                    <a:lnTo>
                      <a:pt x="169" y="280"/>
                    </a:lnTo>
                    <a:lnTo>
                      <a:pt x="160" y="283"/>
                    </a:lnTo>
                    <a:lnTo>
                      <a:pt x="151" y="286"/>
                    </a:lnTo>
                    <a:lnTo>
                      <a:pt x="142" y="289"/>
                    </a:lnTo>
                    <a:lnTo>
                      <a:pt x="132" y="291"/>
                    </a:lnTo>
                    <a:lnTo>
                      <a:pt x="123" y="292"/>
                    </a:lnTo>
                    <a:lnTo>
                      <a:pt x="114" y="293"/>
                    </a:lnTo>
                    <a:lnTo>
                      <a:pt x="104" y="293"/>
                    </a:lnTo>
                    <a:lnTo>
                      <a:pt x="94" y="293"/>
                    </a:lnTo>
                    <a:lnTo>
                      <a:pt x="91" y="288"/>
                    </a:lnTo>
                    <a:lnTo>
                      <a:pt x="88" y="282"/>
                    </a:lnTo>
                    <a:lnTo>
                      <a:pt x="85" y="275"/>
                    </a:lnTo>
                    <a:lnTo>
                      <a:pt x="82" y="269"/>
                    </a:lnTo>
                    <a:lnTo>
                      <a:pt x="79" y="261"/>
                    </a:lnTo>
                    <a:lnTo>
                      <a:pt x="76" y="254"/>
                    </a:lnTo>
                    <a:lnTo>
                      <a:pt x="73" y="247"/>
                    </a:lnTo>
                    <a:lnTo>
                      <a:pt x="72" y="238"/>
                    </a:lnTo>
                    <a:lnTo>
                      <a:pt x="70" y="231"/>
                    </a:lnTo>
                    <a:lnTo>
                      <a:pt x="68" y="224"/>
                    </a:lnTo>
                    <a:lnTo>
                      <a:pt x="67" y="215"/>
                    </a:lnTo>
                    <a:lnTo>
                      <a:pt x="66" y="208"/>
                    </a:lnTo>
                    <a:lnTo>
                      <a:pt x="66" y="201"/>
                    </a:lnTo>
                    <a:lnTo>
                      <a:pt x="67" y="192"/>
                    </a:lnTo>
                    <a:lnTo>
                      <a:pt x="68" y="185"/>
                    </a:lnTo>
                    <a:lnTo>
                      <a:pt x="70" y="179"/>
                    </a:lnTo>
                    <a:lnTo>
                      <a:pt x="79" y="175"/>
                    </a:lnTo>
                    <a:lnTo>
                      <a:pt x="89" y="174"/>
                    </a:lnTo>
                    <a:lnTo>
                      <a:pt x="99" y="176"/>
                    </a:lnTo>
                    <a:lnTo>
                      <a:pt x="108" y="179"/>
                    </a:lnTo>
                    <a:lnTo>
                      <a:pt x="119" y="181"/>
                    </a:lnTo>
                    <a:lnTo>
                      <a:pt x="128" y="183"/>
                    </a:lnTo>
                    <a:lnTo>
                      <a:pt x="139" y="183"/>
                    </a:lnTo>
                    <a:lnTo>
                      <a:pt x="149" y="182"/>
                    </a:lnTo>
                    <a:lnTo>
                      <a:pt x="157" y="179"/>
                    </a:lnTo>
                    <a:lnTo>
                      <a:pt x="162" y="174"/>
                    </a:lnTo>
                    <a:lnTo>
                      <a:pt x="167" y="170"/>
                    </a:lnTo>
                    <a:lnTo>
                      <a:pt x="171" y="166"/>
                    </a:lnTo>
                    <a:lnTo>
                      <a:pt x="174" y="160"/>
                    </a:lnTo>
                    <a:lnTo>
                      <a:pt x="177" y="155"/>
                    </a:lnTo>
                    <a:lnTo>
                      <a:pt x="179" y="149"/>
                    </a:lnTo>
                    <a:lnTo>
                      <a:pt x="179" y="142"/>
                    </a:lnTo>
                    <a:lnTo>
                      <a:pt x="180" y="136"/>
                    </a:lnTo>
                    <a:lnTo>
                      <a:pt x="181" y="129"/>
                    </a:lnTo>
                    <a:lnTo>
                      <a:pt x="181" y="123"/>
                    </a:lnTo>
                    <a:lnTo>
                      <a:pt x="181" y="115"/>
                    </a:lnTo>
                    <a:lnTo>
                      <a:pt x="181" y="109"/>
                    </a:lnTo>
                    <a:lnTo>
                      <a:pt x="181" y="102"/>
                    </a:lnTo>
                    <a:lnTo>
                      <a:pt x="180" y="96"/>
                    </a:lnTo>
                    <a:lnTo>
                      <a:pt x="180" y="89"/>
                    </a:lnTo>
                    <a:lnTo>
                      <a:pt x="178" y="81"/>
                    </a:lnTo>
                    <a:lnTo>
                      <a:pt x="174" y="74"/>
                    </a:lnTo>
                    <a:lnTo>
                      <a:pt x="170" y="68"/>
                    </a:lnTo>
                    <a:lnTo>
                      <a:pt x="165" y="62"/>
                    </a:lnTo>
                    <a:lnTo>
                      <a:pt x="159" y="57"/>
                    </a:lnTo>
                    <a:lnTo>
                      <a:pt x="153" y="52"/>
                    </a:lnTo>
                    <a:lnTo>
                      <a:pt x="146" y="48"/>
                    </a:lnTo>
                    <a:lnTo>
                      <a:pt x="138" y="44"/>
                    </a:lnTo>
                    <a:lnTo>
                      <a:pt x="130" y="44"/>
                    </a:lnTo>
                    <a:lnTo>
                      <a:pt x="122" y="46"/>
                    </a:lnTo>
                    <a:lnTo>
                      <a:pt x="115" y="49"/>
                    </a:lnTo>
                    <a:lnTo>
                      <a:pt x="108" y="51"/>
                    </a:lnTo>
                    <a:lnTo>
                      <a:pt x="100" y="55"/>
                    </a:lnTo>
                    <a:lnTo>
                      <a:pt x="92" y="59"/>
                    </a:lnTo>
                    <a:lnTo>
                      <a:pt x="86" y="62"/>
                    </a:lnTo>
                    <a:lnTo>
                      <a:pt x="79" y="65"/>
                    </a:lnTo>
                    <a:lnTo>
                      <a:pt x="71" y="68"/>
                    </a:lnTo>
                    <a:lnTo>
                      <a:pt x="63" y="70"/>
                    </a:lnTo>
                    <a:lnTo>
                      <a:pt x="56" y="71"/>
                    </a:lnTo>
                    <a:lnTo>
                      <a:pt x="48" y="71"/>
                    </a:lnTo>
                    <a:lnTo>
                      <a:pt x="40" y="69"/>
                    </a:lnTo>
                    <a:lnTo>
                      <a:pt x="33" y="67"/>
                    </a:lnTo>
                    <a:lnTo>
                      <a:pt x="26" y="62"/>
                    </a:lnTo>
                    <a:lnTo>
                      <a:pt x="19" y="55"/>
                    </a:lnTo>
                    <a:lnTo>
                      <a:pt x="16" y="51"/>
                    </a:lnTo>
                    <a:lnTo>
                      <a:pt x="13" y="48"/>
                    </a:lnTo>
                    <a:lnTo>
                      <a:pt x="11" y="43"/>
                    </a:lnTo>
                    <a:lnTo>
                      <a:pt x="7" y="38"/>
                    </a:lnTo>
                    <a:lnTo>
                      <a:pt x="6" y="33"/>
                    </a:lnTo>
                    <a:lnTo>
                      <a:pt x="3" y="27"/>
                    </a:lnTo>
                    <a:lnTo>
                      <a:pt x="1" y="22"/>
                    </a:lnTo>
                    <a:lnTo>
                      <a:pt x="0" y="16"/>
                    </a:lnTo>
                    <a:lnTo>
                      <a:pt x="405" y="0"/>
                    </a:lnTo>
                    <a:lnTo>
                      <a:pt x="393" y="14"/>
                    </a:lnTo>
                    <a:lnTo>
                      <a:pt x="388" y="18"/>
                    </a:lnTo>
                    <a:lnTo>
                      <a:pt x="383" y="20"/>
                    </a:lnTo>
                    <a:lnTo>
                      <a:pt x="378" y="21"/>
                    </a:lnTo>
                    <a:lnTo>
                      <a:pt x="372" y="21"/>
                    </a:lnTo>
                    <a:lnTo>
                      <a:pt x="367" y="21"/>
                    </a:lnTo>
                    <a:lnTo>
                      <a:pt x="362" y="21"/>
                    </a:lnTo>
                    <a:lnTo>
                      <a:pt x="357" y="20"/>
                    </a:lnTo>
                    <a:lnTo>
                      <a:pt x="351" y="18"/>
                    </a:lnTo>
                    <a:lnTo>
                      <a:pt x="346" y="18"/>
                    </a:lnTo>
                    <a:lnTo>
                      <a:pt x="340" y="16"/>
                    </a:lnTo>
                    <a:lnTo>
                      <a:pt x="335" y="15"/>
                    </a:lnTo>
                    <a:lnTo>
                      <a:pt x="330" y="14"/>
                    </a:lnTo>
                    <a:lnTo>
                      <a:pt x="324" y="13"/>
                    </a:lnTo>
                    <a:lnTo>
                      <a:pt x="318" y="13"/>
                    </a:lnTo>
                    <a:lnTo>
                      <a:pt x="312" y="13"/>
                    </a:lnTo>
                    <a:lnTo>
                      <a:pt x="306" y="14"/>
                    </a:lnTo>
                    <a:lnTo>
                      <a:pt x="299" y="18"/>
                    </a:lnTo>
                    <a:lnTo>
                      <a:pt x="293" y="22"/>
                    </a:lnTo>
                    <a:lnTo>
                      <a:pt x="287" y="28"/>
                    </a:lnTo>
                    <a:lnTo>
                      <a:pt x="282" y="36"/>
                    </a:lnTo>
                    <a:lnTo>
                      <a:pt x="278" y="43"/>
                    </a:lnTo>
                    <a:lnTo>
                      <a:pt x="276" y="51"/>
                    </a:lnTo>
                    <a:lnTo>
                      <a:pt x="274" y="60"/>
                    </a:lnTo>
                    <a:lnTo>
                      <a:pt x="275" y="70"/>
                    </a:lnTo>
                    <a:lnTo>
                      <a:pt x="277" y="75"/>
                    </a:lnTo>
                    <a:lnTo>
                      <a:pt x="278" y="81"/>
                    </a:lnTo>
                    <a:lnTo>
                      <a:pt x="278" y="87"/>
                    </a:lnTo>
                    <a:lnTo>
                      <a:pt x="279" y="93"/>
                    </a:lnTo>
                    <a:lnTo>
                      <a:pt x="281" y="99"/>
                    </a:lnTo>
                    <a:lnTo>
                      <a:pt x="282" y="105"/>
                    </a:lnTo>
                    <a:lnTo>
                      <a:pt x="284" y="111"/>
                    </a:lnTo>
                    <a:lnTo>
                      <a:pt x="285" y="118"/>
                    </a:lnTo>
                    <a:lnTo>
                      <a:pt x="287" y="124"/>
                    </a:lnTo>
                    <a:lnTo>
                      <a:pt x="290" y="129"/>
                    </a:lnTo>
                    <a:lnTo>
                      <a:pt x="292" y="135"/>
                    </a:lnTo>
                    <a:lnTo>
                      <a:pt x="296" y="140"/>
                    </a:lnTo>
                    <a:lnTo>
                      <a:pt x="300" y="145"/>
                    </a:lnTo>
                    <a:lnTo>
                      <a:pt x="305" y="149"/>
                    </a:lnTo>
                    <a:lnTo>
                      <a:pt x="311" y="152"/>
                    </a:lnTo>
                    <a:lnTo>
                      <a:pt x="318" y="156"/>
                    </a:lnTo>
                    <a:lnTo>
                      <a:pt x="325" y="159"/>
                    </a:lnTo>
                    <a:lnTo>
                      <a:pt x="331" y="160"/>
                    </a:lnTo>
                    <a:lnTo>
                      <a:pt x="337" y="160"/>
                    </a:lnTo>
                    <a:lnTo>
                      <a:pt x="343" y="160"/>
                    </a:lnTo>
                    <a:lnTo>
                      <a:pt x="349" y="158"/>
                    </a:lnTo>
                    <a:lnTo>
                      <a:pt x="354" y="156"/>
                    </a:lnTo>
                    <a:lnTo>
                      <a:pt x="359" y="154"/>
                    </a:lnTo>
                    <a:lnTo>
                      <a:pt x="365" y="151"/>
                    </a:lnTo>
                    <a:lnTo>
                      <a:pt x="371" y="148"/>
                    </a:lnTo>
                    <a:lnTo>
                      <a:pt x="377" y="145"/>
                    </a:lnTo>
                    <a:lnTo>
                      <a:pt x="382" y="142"/>
                    </a:lnTo>
                    <a:lnTo>
                      <a:pt x="388" y="140"/>
                    </a:lnTo>
                    <a:lnTo>
                      <a:pt x="394" y="138"/>
                    </a:lnTo>
                    <a:lnTo>
                      <a:pt x="399" y="137"/>
                    </a:lnTo>
                    <a:lnTo>
                      <a:pt x="406" y="137"/>
                    </a:lnTo>
                    <a:lnTo>
                      <a:pt x="412" y="137"/>
                    </a:lnTo>
                    <a:lnTo>
                      <a:pt x="418" y="142"/>
                    </a:lnTo>
                    <a:lnTo>
                      <a:pt x="421" y="146"/>
                    </a:lnTo>
                    <a:lnTo>
                      <a:pt x="424" y="151"/>
                    </a:lnTo>
                    <a:lnTo>
                      <a:pt x="426" y="157"/>
                    </a:lnTo>
                    <a:lnTo>
                      <a:pt x="428" y="163"/>
                    </a:lnTo>
                    <a:lnTo>
                      <a:pt x="431" y="169"/>
                    </a:lnTo>
                    <a:lnTo>
                      <a:pt x="431" y="175"/>
                    </a:lnTo>
                    <a:lnTo>
                      <a:pt x="432" y="182"/>
                    </a:lnTo>
                    <a:lnTo>
                      <a:pt x="434" y="188"/>
                    </a:lnTo>
                    <a:lnTo>
                      <a:pt x="434" y="195"/>
                    </a:lnTo>
                    <a:lnTo>
                      <a:pt x="435" y="202"/>
                    </a:lnTo>
                    <a:lnTo>
                      <a:pt x="435" y="208"/>
                    </a:lnTo>
                    <a:lnTo>
                      <a:pt x="436" y="215"/>
                    </a:lnTo>
                    <a:lnTo>
                      <a:pt x="437" y="221"/>
                    </a:lnTo>
                    <a:lnTo>
                      <a:pt x="437" y="228"/>
                    </a:lnTo>
                    <a:lnTo>
                      <a:pt x="438" y="234"/>
                    </a:lnTo>
                    <a:lnTo>
                      <a:pt x="428" y="234"/>
                    </a:lnTo>
                    <a:lnTo>
                      <a:pt x="418" y="235"/>
                    </a:lnTo>
                    <a:lnTo>
                      <a:pt x="409" y="237"/>
                    </a:lnTo>
                    <a:lnTo>
                      <a:pt x="398" y="239"/>
                    </a:lnTo>
                    <a:lnTo>
                      <a:pt x="389" y="242"/>
                    </a:lnTo>
                    <a:lnTo>
                      <a:pt x="378" y="245"/>
                    </a:lnTo>
                    <a:lnTo>
                      <a:pt x="369" y="248"/>
                    </a:lnTo>
                    <a:lnTo>
                      <a:pt x="358" y="253"/>
                    </a:lnTo>
                    <a:lnTo>
                      <a:pt x="355" y="257"/>
                    </a:lnTo>
                    <a:lnTo>
                      <a:pt x="351" y="261"/>
                    </a:lnTo>
                    <a:lnTo>
                      <a:pt x="346" y="267"/>
                    </a:lnTo>
                    <a:lnTo>
                      <a:pt x="343" y="275"/>
                    </a:lnTo>
                    <a:lnTo>
                      <a:pt x="339" y="282"/>
                    </a:lnTo>
                    <a:lnTo>
                      <a:pt x="338" y="290"/>
                    </a:lnTo>
                    <a:lnTo>
                      <a:pt x="339" y="298"/>
                    </a:lnTo>
                    <a:lnTo>
                      <a:pt x="342" y="305"/>
                    </a:lnTo>
                    <a:lnTo>
                      <a:pt x="345" y="313"/>
                    </a:lnTo>
                    <a:lnTo>
                      <a:pt x="350" y="320"/>
                    </a:lnTo>
                    <a:lnTo>
                      <a:pt x="355" y="326"/>
                    </a:lnTo>
                    <a:lnTo>
                      <a:pt x="360" y="334"/>
                    </a:lnTo>
                    <a:lnTo>
                      <a:pt x="364" y="340"/>
                    </a:lnTo>
                    <a:lnTo>
                      <a:pt x="366" y="348"/>
                    </a:lnTo>
                    <a:lnTo>
                      <a:pt x="367" y="356"/>
                    </a:lnTo>
                    <a:lnTo>
                      <a:pt x="365" y="365"/>
                    </a:lnTo>
                    <a:lnTo>
                      <a:pt x="361" y="368"/>
                    </a:lnTo>
                    <a:lnTo>
                      <a:pt x="356" y="372"/>
                    </a:lnTo>
                    <a:lnTo>
                      <a:pt x="351" y="374"/>
                    </a:lnTo>
                    <a:lnTo>
                      <a:pt x="345" y="376"/>
                    </a:lnTo>
                    <a:lnTo>
                      <a:pt x="339" y="379"/>
                    </a:lnTo>
                    <a:lnTo>
                      <a:pt x="333" y="381"/>
                    </a:lnTo>
                    <a:lnTo>
                      <a:pt x="328" y="384"/>
                    </a:lnTo>
                    <a:lnTo>
                      <a:pt x="322" y="385"/>
                    </a:lnTo>
                    <a:lnTo>
                      <a:pt x="315" y="387"/>
                    </a:lnTo>
                    <a:lnTo>
                      <a:pt x="309" y="388"/>
                    </a:lnTo>
                    <a:lnTo>
                      <a:pt x="303" y="390"/>
                    </a:lnTo>
                    <a:lnTo>
                      <a:pt x="296" y="391"/>
                    </a:lnTo>
                    <a:lnTo>
                      <a:pt x="290" y="392"/>
                    </a:lnTo>
                    <a:lnTo>
                      <a:pt x="284" y="393"/>
                    </a:lnTo>
                    <a:lnTo>
                      <a:pt x="277" y="394"/>
                    </a:lnTo>
                    <a:lnTo>
                      <a:pt x="271" y="395"/>
                    </a:lnTo>
                    <a:lnTo>
                      <a:pt x="264" y="395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Freeform 13"/>
              <p:cNvSpPr>
                <a:spLocks/>
              </p:cNvSpPr>
              <p:nvPr/>
            </p:nvSpPr>
            <p:spPr bwMode="grayWhite">
              <a:xfrm>
                <a:off x="-4636" y="4966081"/>
                <a:ext cx="814388" cy="782638"/>
              </a:xfrm>
              <a:custGeom>
                <a:avLst/>
                <a:gdLst>
                  <a:gd name="T0" fmla="*/ 111 w 513"/>
                  <a:gd name="T1" fmla="*/ 481 h 493"/>
                  <a:gd name="T2" fmla="*/ 85 w 513"/>
                  <a:gd name="T3" fmla="*/ 463 h 493"/>
                  <a:gd name="T4" fmla="*/ 64 w 513"/>
                  <a:gd name="T5" fmla="*/ 433 h 493"/>
                  <a:gd name="T6" fmla="*/ 0 w 513"/>
                  <a:gd name="T7" fmla="*/ 275 h 493"/>
                  <a:gd name="T8" fmla="*/ 3 w 513"/>
                  <a:gd name="T9" fmla="*/ 259 h 493"/>
                  <a:gd name="T10" fmla="*/ 10 w 513"/>
                  <a:gd name="T11" fmla="*/ 240 h 493"/>
                  <a:gd name="T12" fmla="*/ 21 w 513"/>
                  <a:gd name="T13" fmla="*/ 222 h 493"/>
                  <a:gd name="T14" fmla="*/ 35 w 513"/>
                  <a:gd name="T15" fmla="*/ 205 h 493"/>
                  <a:gd name="T16" fmla="*/ 49 w 513"/>
                  <a:gd name="T17" fmla="*/ 193 h 493"/>
                  <a:gd name="T18" fmla="*/ 81 w 513"/>
                  <a:gd name="T19" fmla="*/ 193 h 493"/>
                  <a:gd name="T20" fmla="*/ 112 w 513"/>
                  <a:gd name="T21" fmla="*/ 205 h 493"/>
                  <a:gd name="T22" fmla="*/ 142 w 513"/>
                  <a:gd name="T23" fmla="*/ 220 h 493"/>
                  <a:gd name="T24" fmla="*/ 169 w 513"/>
                  <a:gd name="T25" fmla="*/ 226 h 493"/>
                  <a:gd name="T26" fmla="*/ 194 w 513"/>
                  <a:gd name="T27" fmla="*/ 211 h 493"/>
                  <a:gd name="T28" fmla="*/ 212 w 513"/>
                  <a:gd name="T29" fmla="*/ 183 h 493"/>
                  <a:gd name="T30" fmla="*/ 222 w 513"/>
                  <a:gd name="T31" fmla="*/ 156 h 493"/>
                  <a:gd name="T32" fmla="*/ 213 w 513"/>
                  <a:gd name="T33" fmla="*/ 128 h 493"/>
                  <a:gd name="T34" fmla="*/ 198 w 513"/>
                  <a:gd name="T35" fmla="*/ 115 h 493"/>
                  <a:gd name="T36" fmla="*/ 178 w 513"/>
                  <a:gd name="T37" fmla="*/ 105 h 493"/>
                  <a:gd name="T38" fmla="*/ 158 w 513"/>
                  <a:gd name="T39" fmla="*/ 95 h 493"/>
                  <a:gd name="T40" fmla="*/ 142 w 513"/>
                  <a:gd name="T41" fmla="*/ 81 h 493"/>
                  <a:gd name="T42" fmla="*/ 137 w 513"/>
                  <a:gd name="T43" fmla="*/ 60 h 493"/>
                  <a:gd name="T44" fmla="*/ 146 w 513"/>
                  <a:gd name="T45" fmla="*/ 38 h 493"/>
                  <a:gd name="T46" fmla="*/ 160 w 513"/>
                  <a:gd name="T47" fmla="*/ 20 h 493"/>
                  <a:gd name="T48" fmla="*/ 176 w 513"/>
                  <a:gd name="T49" fmla="*/ 0 h 493"/>
                  <a:gd name="T50" fmla="*/ 198 w 513"/>
                  <a:gd name="T51" fmla="*/ 15 h 493"/>
                  <a:gd name="T52" fmla="*/ 224 w 513"/>
                  <a:gd name="T53" fmla="*/ 26 h 493"/>
                  <a:gd name="T54" fmla="*/ 251 w 513"/>
                  <a:gd name="T55" fmla="*/ 34 h 493"/>
                  <a:gd name="T56" fmla="*/ 279 w 513"/>
                  <a:gd name="T57" fmla="*/ 38 h 493"/>
                  <a:gd name="T58" fmla="*/ 307 w 513"/>
                  <a:gd name="T59" fmla="*/ 37 h 493"/>
                  <a:gd name="T60" fmla="*/ 285 w 513"/>
                  <a:gd name="T61" fmla="*/ 123 h 493"/>
                  <a:gd name="T62" fmla="*/ 295 w 513"/>
                  <a:gd name="T63" fmla="*/ 131 h 493"/>
                  <a:gd name="T64" fmla="*/ 308 w 513"/>
                  <a:gd name="T65" fmla="*/ 140 h 493"/>
                  <a:gd name="T66" fmla="*/ 337 w 513"/>
                  <a:gd name="T67" fmla="*/ 134 h 493"/>
                  <a:gd name="T68" fmla="*/ 357 w 513"/>
                  <a:gd name="T69" fmla="*/ 101 h 493"/>
                  <a:gd name="T70" fmla="*/ 382 w 513"/>
                  <a:gd name="T71" fmla="*/ 69 h 493"/>
                  <a:gd name="T72" fmla="*/ 395 w 513"/>
                  <a:gd name="T73" fmla="*/ 94 h 493"/>
                  <a:gd name="T74" fmla="*/ 416 w 513"/>
                  <a:gd name="T75" fmla="*/ 117 h 493"/>
                  <a:gd name="T76" fmla="*/ 441 w 513"/>
                  <a:gd name="T77" fmla="*/ 137 h 493"/>
                  <a:gd name="T78" fmla="*/ 469 w 513"/>
                  <a:gd name="T79" fmla="*/ 154 h 493"/>
                  <a:gd name="T80" fmla="*/ 501 w 513"/>
                  <a:gd name="T81" fmla="*/ 170 h 493"/>
                  <a:gd name="T82" fmla="*/ 431 w 513"/>
                  <a:gd name="T83" fmla="*/ 287 h 493"/>
                  <a:gd name="T84" fmla="*/ 316 w 513"/>
                  <a:gd name="T85" fmla="*/ 222 h 493"/>
                  <a:gd name="T86" fmla="*/ 299 w 513"/>
                  <a:gd name="T87" fmla="*/ 240 h 493"/>
                  <a:gd name="T88" fmla="*/ 283 w 513"/>
                  <a:gd name="T89" fmla="*/ 261 h 493"/>
                  <a:gd name="T90" fmla="*/ 271 w 513"/>
                  <a:gd name="T91" fmla="*/ 284 h 493"/>
                  <a:gd name="T92" fmla="*/ 262 w 513"/>
                  <a:gd name="T93" fmla="*/ 308 h 493"/>
                  <a:gd name="T94" fmla="*/ 265 w 513"/>
                  <a:gd name="T95" fmla="*/ 334 h 493"/>
                  <a:gd name="T96" fmla="*/ 290 w 513"/>
                  <a:gd name="T97" fmla="*/ 351 h 493"/>
                  <a:gd name="T98" fmla="*/ 325 w 513"/>
                  <a:gd name="T99" fmla="*/ 356 h 493"/>
                  <a:gd name="T100" fmla="*/ 360 w 513"/>
                  <a:gd name="T101" fmla="*/ 359 h 493"/>
                  <a:gd name="T102" fmla="*/ 388 w 513"/>
                  <a:gd name="T103" fmla="*/ 370 h 493"/>
                  <a:gd name="T104" fmla="*/ 400 w 513"/>
                  <a:gd name="T105" fmla="*/ 401 h 493"/>
                  <a:gd name="T106" fmla="*/ 202 w 513"/>
                  <a:gd name="T107" fmla="*/ 404 h 493"/>
                  <a:gd name="T108" fmla="*/ 162 w 513"/>
                  <a:gd name="T109" fmla="*/ 479 h 493"/>
                  <a:gd name="T110" fmla="*/ 150 w 513"/>
                  <a:gd name="T111" fmla="*/ 484 h 493"/>
                  <a:gd name="T112" fmla="*/ 138 w 513"/>
                  <a:gd name="T113" fmla="*/ 492 h 4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513" h="493">
                    <a:moveTo>
                      <a:pt x="130" y="492"/>
                    </a:moveTo>
                    <a:lnTo>
                      <a:pt x="120" y="486"/>
                    </a:lnTo>
                    <a:lnTo>
                      <a:pt x="111" y="481"/>
                    </a:lnTo>
                    <a:lnTo>
                      <a:pt x="101" y="475"/>
                    </a:lnTo>
                    <a:lnTo>
                      <a:pt x="93" y="469"/>
                    </a:lnTo>
                    <a:lnTo>
                      <a:pt x="85" y="463"/>
                    </a:lnTo>
                    <a:lnTo>
                      <a:pt x="78" y="454"/>
                    </a:lnTo>
                    <a:lnTo>
                      <a:pt x="71" y="444"/>
                    </a:lnTo>
                    <a:lnTo>
                      <a:pt x="64" y="433"/>
                    </a:lnTo>
                    <a:lnTo>
                      <a:pt x="111" y="353"/>
                    </a:lnTo>
                    <a:lnTo>
                      <a:pt x="0" y="280"/>
                    </a:lnTo>
                    <a:lnTo>
                      <a:pt x="0" y="275"/>
                    </a:lnTo>
                    <a:lnTo>
                      <a:pt x="0" y="270"/>
                    </a:lnTo>
                    <a:lnTo>
                      <a:pt x="1" y="264"/>
                    </a:lnTo>
                    <a:lnTo>
                      <a:pt x="3" y="259"/>
                    </a:lnTo>
                    <a:lnTo>
                      <a:pt x="5" y="252"/>
                    </a:lnTo>
                    <a:lnTo>
                      <a:pt x="7" y="246"/>
                    </a:lnTo>
                    <a:lnTo>
                      <a:pt x="10" y="240"/>
                    </a:lnTo>
                    <a:lnTo>
                      <a:pt x="13" y="234"/>
                    </a:lnTo>
                    <a:lnTo>
                      <a:pt x="17" y="227"/>
                    </a:lnTo>
                    <a:lnTo>
                      <a:pt x="21" y="222"/>
                    </a:lnTo>
                    <a:lnTo>
                      <a:pt x="26" y="216"/>
                    </a:lnTo>
                    <a:lnTo>
                      <a:pt x="30" y="211"/>
                    </a:lnTo>
                    <a:lnTo>
                      <a:pt x="35" y="205"/>
                    </a:lnTo>
                    <a:lnTo>
                      <a:pt x="40" y="201"/>
                    </a:lnTo>
                    <a:lnTo>
                      <a:pt x="44" y="196"/>
                    </a:lnTo>
                    <a:lnTo>
                      <a:pt x="49" y="193"/>
                    </a:lnTo>
                    <a:lnTo>
                      <a:pt x="60" y="191"/>
                    </a:lnTo>
                    <a:lnTo>
                      <a:pt x="70" y="191"/>
                    </a:lnTo>
                    <a:lnTo>
                      <a:pt x="81" y="193"/>
                    </a:lnTo>
                    <a:lnTo>
                      <a:pt x="92" y="196"/>
                    </a:lnTo>
                    <a:lnTo>
                      <a:pt x="102" y="201"/>
                    </a:lnTo>
                    <a:lnTo>
                      <a:pt x="112" y="205"/>
                    </a:lnTo>
                    <a:lnTo>
                      <a:pt x="122" y="211"/>
                    </a:lnTo>
                    <a:lnTo>
                      <a:pt x="132" y="216"/>
                    </a:lnTo>
                    <a:lnTo>
                      <a:pt x="142" y="220"/>
                    </a:lnTo>
                    <a:lnTo>
                      <a:pt x="150" y="223"/>
                    </a:lnTo>
                    <a:lnTo>
                      <a:pt x="160" y="226"/>
                    </a:lnTo>
                    <a:lnTo>
                      <a:pt x="169" y="226"/>
                    </a:lnTo>
                    <a:lnTo>
                      <a:pt x="178" y="223"/>
                    </a:lnTo>
                    <a:lnTo>
                      <a:pt x="186" y="219"/>
                    </a:lnTo>
                    <a:lnTo>
                      <a:pt x="194" y="211"/>
                    </a:lnTo>
                    <a:lnTo>
                      <a:pt x="202" y="200"/>
                    </a:lnTo>
                    <a:lnTo>
                      <a:pt x="207" y="192"/>
                    </a:lnTo>
                    <a:lnTo>
                      <a:pt x="212" y="183"/>
                    </a:lnTo>
                    <a:lnTo>
                      <a:pt x="216" y="174"/>
                    </a:lnTo>
                    <a:lnTo>
                      <a:pt x="219" y="165"/>
                    </a:lnTo>
                    <a:lnTo>
                      <a:pt x="222" y="156"/>
                    </a:lnTo>
                    <a:lnTo>
                      <a:pt x="222" y="146"/>
                    </a:lnTo>
                    <a:lnTo>
                      <a:pt x="219" y="138"/>
                    </a:lnTo>
                    <a:lnTo>
                      <a:pt x="213" y="128"/>
                    </a:lnTo>
                    <a:lnTo>
                      <a:pt x="210" y="123"/>
                    </a:lnTo>
                    <a:lnTo>
                      <a:pt x="204" y="119"/>
                    </a:lnTo>
                    <a:lnTo>
                      <a:pt x="198" y="115"/>
                    </a:lnTo>
                    <a:lnTo>
                      <a:pt x="192" y="112"/>
                    </a:lnTo>
                    <a:lnTo>
                      <a:pt x="186" y="109"/>
                    </a:lnTo>
                    <a:lnTo>
                      <a:pt x="178" y="105"/>
                    </a:lnTo>
                    <a:lnTo>
                      <a:pt x="171" y="102"/>
                    </a:lnTo>
                    <a:lnTo>
                      <a:pt x="165" y="98"/>
                    </a:lnTo>
                    <a:lnTo>
                      <a:pt x="158" y="95"/>
                    </a:lnTo>
                    <a:lnTo>
                      <a:pt x="152" y="91"/>
                    </a:lnTo>
                    <a:lnTo>
                      <a:pt x="146" y="86"/>
                    </a:lnTo>
                    <a:lnTo>
                      <a:pt x="142" y="81"/>
                    </a:lnTo>
                    <a:lnTo>
                      <a:pt x="139" y="74"/>
                    </a:lnTo>
                    <a:lnTo>
                      <a:pt x="137" y="68"/>
                    </a:lnTo>
                    <a:lnTo>
                      <a:pt x="137" y="60"/>
                    </a:lnTo>
                    <a:lnTo>
                      <a:pt x="138" y="51"/>
                    </a:lnTo>
                    <a:lnTo>
                      <a:pt x="142" y="44"/>
                    </a:lnTo>
                    <a:lnTo>
                      <a:pt x="146" y="38"/>
                    </a:lnTo>
                    <a:lnTo>
                      <a:pt x="150" y="32"/>
                    </a:lnTo>
                    <a:lnTo>
                      <a:pt x="155" y="26"/>
                    </a:lnTo>
                    <a:lnTo>
                      <a:pt x="160" y="20"/>
                    </a:lnTo>
                    <a:lnTo>
                      <a:pt x="165" y="14"/>
                    </a:lnTo>
                    <a:lnTo>
                      <a:pt x="170" y="8"/>
                    </a:lnTo>
                    <a:lnTo>
                      <a:pt x="176" y="0"/>
                    </a:lnTo>
                    <a:lnTo>
                      <a:pt x="183" y="5"/>
                    </a:lnTo>
                    <a:lnTo>
                      <a:pt x="191" y="10"/>
                    </a:lnTo>
                    <a:lnTo>
                      <a:pt x="198" y="15"/>
                    </a:lnTo>
                    <a:lnTo>
                      <a:pt x="207" y="19"/>
                    </a:lnTo>
                    <a:lnTo>
                      <a:pt x="215" y="23"/>
                    </a:lnTo>
                    <a:lnTo>
                      <a:pt x="224" y="26"/>
                    </a:lnTo>
                    <a:lnTo>
                      <a:pt x="233" y="29"/>
                    </a:lnTo>
                    <a:lnTo>
                      <a:pt x="242" y="32"/>
                    </a:lnTo>
                    <a:lnTo>
                      <a:pt x="251" y="34"/>
                    </a:lnTo>
                    <a:lnTo>
                      <a:pt x="261" y="36"/>
                    </a:lnTo>
                    <a:lnTo>
                      <a:pt x="270" y="37"/>
                    </a:lnTo>
                    <a:lnTo>
                      <a:pt x="279" y="38"/>
                    </a:lnTo>
                    <a:lnTo>
                      <a:pt x="288" y="38"/>
                    </a:lnTo>
                    <a:lnTo>
                      <a:pt x="298" y="38"/>
                    </a:lnTo>
                    <a:lnTo>
                      <a:pt x="307" y="37"/>
                    </a:lnTo>
                    <a:lnTo>
                      <a:pt x="316" y="36"/>
                    </a:lnTo>
                    <a:lnTo>
                      <a:pt x="282" y="120"/>
                    </a:lnTo>
                    <a:lnTo>
                      <a:pt x="285" y="123"/>
                    </a:lnTo>
                    <a:lnTo>
                      <a:pt x="288" y="126"/>
                    </a:lnTo>
                    <a:lnTo>
                      <a:pt x="291" y="129"/>
                    </a:lnTo>
                    <a:lnTo>
                      <a:pt x="295" y="131"/>
                    </a:lnTo>
                    <a:lnTo>
                      <a:pt x="298" y="134"/>
                    </a:lnTo>
                    <a:lnTo>
                      <a:pt x="303" y="137"/>
                    </a:lnTo>
                    <a:lnTo>
                      <a:pt x="308" y="140"/>
                    </a:lnTo>
                    <a:lnTo>
                      <a:pt x="313" y="142"/>
                    </a:lnTo>
                    <a:lnTo>
                      <a:pt x="327" y="140"/>
                    </a:lnTo>
                    <a:lnTo>
                      <a:pt x="337" y="134"/>
                    </a:lnTo>
                    <a:lnTo>
                      <a:pt x="345" y="125"/>
                    </a:lnTo>
                    <a:lnTo>
                      <a:pt x="352" y="113"/>
                    </a:lnTo>
                    <a:lnTo>
                      <a:pt x="357" y="101"/>
                    </a:lnTo>
                    <a:lnTo>
                      <a:pt x="363" y="89"/>
                    </a:lnTo>
                    <a:lnTo>
                      <a:pt x="372" y="78"/>
                    </a:lnTo>
                    <a:lnTo>
                      <a:pt x="382" y="69"/>
                    </a:lnTo>
                    <a:lnTo>
                      <a:pt x="385" y="77"/>
                    </a:lnTo>
                    <a:lnTo>
                      <a:pt x="390" y="86"/>
                    </a:lnTo>
                    <a:lnTo>
                      <a:pt x="395" y="94"/>
                    </a:lnTo>
                    <a:lnTo>
                      <a:pt x="402" y="101"/>
                    </a:lnTo>
                    <a:lnTo>
                      <a:pt x="409" y="109"/>
                    </a:lnTo>
                    <a:lnTo>
                      <a:pt x="416" y="117"/>
                    </a:lnTo>
                    <a:lnTo>
                      <a:pt x="424" y="123"/>
                    </a:lnTo>
                    <a:lnTo>
                      <a:pt x="432" y="130"/>
                    </a:lnTo>
                    <a:lnTo>
                      <a:pt x="441" y="137"/>
                    </a:lnTo>
                    <a:lnTo>
                      <a:pt x="450" y="143"/>
                    </a:lnTo>
                    <a:lnTo>
                      <a:pt x="459" y="149"/>
                    </a:lnTo>
                    <a:lnTo>
                      <a:pt x="469" y="154"/>
                    </a:lnTo>
                    <a:lnTo>
                      <a:pt x="480" y="159"/>
                    </a:lnTo>
                    <a:lnTo>
                      <a:pt x="490" y="165"/>
                    </a:lnTo>
                    <a:lnTo>
                      <a:pt x="501" y="170"/>
                    </a:lnTo>
                    <a:lnTo>
                      <a:pt x="512" y="174"/>
                    </a:lnTo>
                    <a:lnTo>
                      <a:pt x="447" y="287"/>
                    </a:lnTo>
                    <a:lnTo>
                      <a:pt x="431" y="287"/>
                    </a:lnTo>
                    <a:lnTo>
                      <a:pt x="328" y="211"/>
                    </a:lnTo>
                    <a:lnTo>
                      <a:pt x="322" y="216"/>
                    </a:lnTo>
                    <a:lnTo>
                      <a:pt x="316" y="222"/>
                    </a:lnTo>
                    <a:lnTo>
                      <a:pt x="311" y="227"/>
                    </a:lnTo>
                    <a:lnTo>
                      <a:pt x="305" y="234"/>
                    </a:lnTo>
                    <a:lnTo>
                      <a:pt x="299" y="240"/>
                    </a:lnTo>
                    <a:lnTo>
                      <a:pt x="293" y="247"/>
                    </a:lnTo>
                    <a:lnTo>
                      <a:pt x="288" y="253"/>
                    </a:lnTo>
                    <a:lnTo>
                      <a:pt x="283" y="261"/>
                    </a:lnTo>
                    <a:lnTo>
                      <a:pt x="279" y="268"/>
                    </a:lnTo>
                    <a:lnTo>
                      <a:pt x="275" y="276"/>
                    </a:lnTo>
                    <a:lnTo>
                      <a:pt x="271" y="284"/>
                    </a:lnTo>
                    <a:lnTo>
                      <a:pt x="267" y="292"/>
                    </a:lnTo>
                    <a:lnTo>
                      <a:pt x="265" y="300"/>
                    </a:lnTo>
                    <a:lnTo>
                      <a:pt x="262" y="308"/>
                    </a:lnTo>
                    <a:lnTo>
                      <a:pt x="261" y="316"/>
                    </a:lnTo>
                    <a:lnTo>
                      <a:pt x="259" y="324"/>
                    </a:lnTo>
                    <a:lnTo>
                      <a:pt x="265" y="334"/>
                    </a:lnTo>
                    <a:lnTo>
                      <a:pt x="272" y="342"/>
                    </a:lnTo>
                    <a:lnTo>
                      <a:pt x="281" y="347"/>
                    </a:lnTo>
                    <a:lnTo>
                      <a:pt x="290" y="351"/>
                    </a:lnTo>
                    <a:lnTo>
                      <a:pt x="302" y="353"/>
                    </a:lnTo>
                    <a:lnTo>
                      <a:pt x="313" y="355"/>
                    </a:lnTo>
                    <a:lnTo>
                      <a:pt x="325" y="356"/>
                    </a:lnTo>
                    <a:lnTo>
                      <a:pt x="337" y="357"/>
                    </a:lnTo>
                    <a:lnTo>
                      <a:pt x="348" y="357"/>
                    </a:lnTo>
                    <a:lnTo>
                      <a:pt x="360" y="359"/>
                    </a:lnTo>
                    <a:lnTo>
                      <a:pt x="370" y="361"/>
                    </a:lnTo>
                    <a:lnTo>
                      <a:pt x="380" y="365"/>
                    </a:lnTo>
                    <a:lnTo>
                      <a:pt x="388" y="370"/>
                    </a:lnTo>
                    <a:lnTo>
                      <a:pt x="394" y="378"/>
                    </a:lnTo>
                    <a:lnTo>
                      <a:pt x="399" y="387"/>
                    </a:lnTo>
                    <a:lnTo>
                      <a:pt x="400" y="401"/>
                    </a:lnTo>
                    <a:lnTo>
                      <a:pt x="347" y="480"/>
                    </a:lnTo>
                    <a:lnTo>
                      <a:pt x="225" y="398"/>
                    </a:lnTo>
                    <a:lnTo>
                      <a:pt x="202" y="404"/>
                    </a:lnTo>
                    <a:lnTo>
                      <a:pt x="168" y="477"/>
                    </a:lnTo>
                    <a:lnTo>
                      <a:pt x="165" y="478"/>
                    </a:lnTo>
                    <a:lnTo>
                      <a:pt x="162" y="479"/>
                    </a:lnTo>
                    <a:lnTo>
                      <a:pt x="158" y="481"/>
                    </a:lnTo>
                    <a:lnTo>
                      <a:pt x="154" y="483"/>
                    </a:lnTo>
                    <a:lnTo>
                      <a:pt x="150" y="484"/>
                    </a:lnTo>
                    <a:lnTo>
                      <a:pt x="146" y="487"/>
                    </a:lnTo>
                    <a:lnTo>
                      <a:pt x="142" y="489"/>
                    </a:lnTo>
                    <a:lnTo>
                      <a:pt x="138" y="492"/>
                    </a:lnTo>
                    <a:lnTo>
                      <a:pt x="130" y="492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Freeform 14"/>
              <p:cNvSpPr>
                <a:spLocks/>
              </p:cNvSpPr>
              <p:nvPr/>
            </p:nvSpPr>
            <p:spPr bwMode="grayWhite">
              <a:xfrm>
                <a:off x="616077" y="5509006"/>
                <a:ext cx="812800" cy="808038"/>
              </a:xfrm>
              <a:custGeom>
                <a:avLst/>
                <a:gdLst>
                  <a:gd name="T0" fmla="*/ 67 w 512"/>
                  <a:gd name="T1" fmla="*/ 492 h 509"/>
                  <a:gd name="T2" fmla="*/ 45 w 512"/>
                  <a:gd name="T3" fmla="*/ 451 h 509"/>
                  <a:gd name="T4" fmla="*/ 68 w 512"/>
                  <a:gd name="T5" fmla="*/ 418 h 509"/>
                  <a:gd name="T6" fmla="*/ 106 w 512"/>
                  <a:gd name="T7" fmla="*/ 391 h 509"/>
                  <a:gd name="T8" fmla="*/ 105 w 512"/>
                  <a:gd name="T9" fmla="*/ 352 h 509"/>
                  <a:gd name="T10" fmla="*/ 79 w 512"/>
                  <a:gd name="T11" fmla="*/ 324 h 509"/>
                  <a:gd name="T12" fmla="*/ 44 w 512"/>
                  <a:gd name="T13" fmla="*/ 302 h 509"/>
                  <a:gd name="T14" fmla="*/ 7 w 512"/>
                  <a:gd name="T15" fmla="*/ 280 h 509"/>
                  <a:gd name="T16" fmla="*/ 2 w 512"/>
                  <a:gd name="T17" fmla="*/ 258 h 509"/>
                  <a:gd name="T18" fmla="*/ 13 w 512"/>
                  <a:gd name="T19" fmla="*/ 239 h 509"/>
                  <a:gd name="T20" fmla="*/ 29 w 512"/>
                  <a:gd name="T21" fmla="*/ 220 h 509"/>
                  <a:gd name="T22" fmla="*/ 43 w 512"/>
                  <a:gd name="T23" fmla="*/ 201 h 509"/>
                  <a:gd name="T24" fmla="*/ 65 w 512"/>
                  <a:gd name="T25" fmla="*/ 184 h 509"/>
                  <a:gd name="T26" fmla="*/ 100 w 512"/>
                  <a:gd name="T27" fmla="*/ 191 h 509"/>
                  <a:gd name="T28" fmla="*/ 124 w 512"/>
                  <a:gd name="T29" fmla="*/ 210 h 509"/>
                  <a:gd name="T30" fmla="*/ 150 w 512"/>
                  <a:gd name="T31" fmla="*/ 233 h 509"/>
                  <a:gd name="T32" fmla="*/ 179 w 512"/>
                  <a:gd name="T33" fmla="*/ 232 h 509"/>
                  <a:gd name="T34" fmla="*/ 207 w 512"/>
                  <a:gd name="T35" fmla="*/ 223 h 509"/>
                  <a:gd name="T36" fmla="*/ 230 w 512"/>
                  <a:gd name="T37" fmla="*/ 198 h 509"/>
                  <a:gd name="T38" fmla="*/ 242 w 512"/>
                  <a:gd name="T39" fmla="*/ 165 h 509"/>
                  <a:gd name="T40" fmla="*/ 226 w 512"/>
                  <a:gd name="T41" fmla="*/ 143 h 509"/>
                  <a:gd name="T42" fmla="*/ 203 w 512"/>
                  <a:gd name="T43" fmla="*/ 132 h 509"/>
                  <a:gd name="T44" fmla="*/ 176 w 512"/>
                  <a:gd name="T45" fmla="*/ 122 h 509"/>
                  <a:gd name="T46" fmla="*/ 153 w 512"/>
                  <a:gd name="T47" fmla="*/ 111 h 509"/>
                  <a:gd name="T48" fmla="*/ 142 w 512"/>
                  <a:gd name="T49" fmla="*/ 80 h 509"/>
                  <a:gd name="T50" fmla="*/ 163 w 512"/>
                  <a:gd name="T51" fmla="*/ 50 h 509"/>
                  <a:gd name="T52" fmla="*/ 187 w 512"/>
                  <a:gd name="T53" fmla="*/ 36 h 509"/>
                  <a:gd name="T54" fmla="*/ 211 w 512"/>
                  <a:gd name="T55" fmla="*/ 18 h 509"/>
                  <a:gd name="T56" fmla="*/ 243 w 512"/>
                  <a:gd name="T57" fmla="*/ 28 h 509"/>
                  <a:gd name="T58" fmla="*/ 277 w 512"/>
                  <a:gd name="T59" fmla="*/ 54 h 509"/>
                  <a:gd name="T60" fmla="*/ 314 w 512"/>
                  <a:gd name="T61" fmla="*/ 72 h 509"/>
                  <a:gd name="T62" fmla="*/ 355 w 512"/>
                  <a:gd name="T63" fmla="*/ 68 h 509"/>
                  <a:gd name="T64" fmla="*/ 382 w 512"/>
                  <a:gd name="T65" fmla="*/ 36 h 509"/>
                  <a:gd name="T66" fmla="*/ 411 w 512"/>
                  <a:gd name="T67" fmla="*/ 3 h 509"/>
                  <a:gd name="T68" fmla="*/ 453 w 512"/>
                  <a:gd name="T69" fmla="*/ 10 h 509"/>
                  <a:gd name="T70" fmla="*/ 486 w 512"/>
                  <a:gd name="T71" fmla="*/ 36 h 509"/>
                  <a:gd name="T72" fmla="*/ 489 w 512"/>
                  <a:gd name="T73" fmla="*/ 68 h 509"/>
                  <a:gd name="T74" fmla="*/ 466 w 512"/>
                  <a:gd name="T75" fmla="*/ 88 h 509"/>
                  <a:gd name="T76" fmla="*/ 437 w 512"/>
                  <a:gd name="T77" fmla="*/ 107 h 509"/>
                  <a:gd name="T78" fmla="*/ 422 w 512"/>
                  <a:gd name="T79" fmla="*/ 133 h 509"/>
                  <a:gd name="T80" fmla="*/ 419 w 512"/>
                  <a:gd name="T81" fmla="*/ 317 h 509"/>
                  <a:gd name="T82" fmla="*/ 388 w 512"/>
                  <a:gd name="T83" fmla="*/ 302 h 509"/>
                  <a:gd name="T84" fmla="*/ 364 w 512"/>
                  <a:gd name="T85" fmla="*/ 273 h 509"/>
                  <a:gd name="T86" fmla="*/ 336 w 512"/>
                  <a:gd name="T87" fmla="*/ 250 h 509"/>
                  <a:gd name="T88" fmla="*/ 299 w 512"/>
                  <a:gd name="T89" fmla="*/ 252 h 509"/>
                  <a:gd name="T90" fmla="*/ 275 w 512"/>
                  <a:gd name="T91" fmla="*/ 270 h 509"/>
                  <a:gd name="T92" fmla="*/ 255 w 512"/>
                  <a:gd name="T93" fmla="*/ 294 h 509"/>
                  <a:gd name="T94" fmla="*/ 242 w 512"/>
                  <a:gd name="T95" fmla="*/ 323 h 509"/>
                  <a:gd name="T96" fmla="*/ 241 w 512"/>
                  <a:gd name="T97" fmla="*/ 353 h 509"/>
                  <a:gd name="T98" fmla="*/ 257 w 512"/>
                  <a:gd name="T99" fmla="*/ 364 h 509"/>
                  <a:gd name="T100" fmla="*/ 279 w 512"/>
                  <a:gd name="T101" fmla="*/ 368 h 509"/>
                  <a:gd name="T102" fmla="*/ 304 w 512"/>
                  <a:gd name="T103" fmla="*/ 370 h 509"/>
                  <a:gd name="T104" fmla="*/ 330 w 512"/>
                  <a:gd name="T105" fmla="*/ 376 h 509"/>
                  <a:gd name="T106" fmla="*/ 353 w 512"/>
                  <a:gd name="T107" fmla="*/ 407 h 509"/>
                  <a:gd name="T108" fmla="*/ 352 w 512"/>
                  <a:gd name="T109" fmla="*/ 443 h 509"/>
                  <a:gd name="T110" fmla="*/ 334 w 512"/>
                  <a:gd name="T111" fmla="*/ 462 h 509"/>
                  <a:gd name="T112" fmla="*/ 311 w 512"/>
                  <a:gd name="T113" fmla="*/ 479 h 509"/>
                  <a:gd name="T114" fmla="*/ 278 w 512"/>
                  <a:gd name="T115" fmla="*/ 465 h 509"/>
                  <a:gd name="T116" fmla="*/ 241 w 512"/>
                  <a:gd name="T117" fmla="*/ 445 h 509"/>
                  <a:gd name="T118" fmla="*/ 202 w 512"/>
                  <a:gd name="T119" fmla="*/ 432 h 509"/>
                  <a:gd name="T120" fmla="*/ 98 w 512"/>
                  <a:gd name="T121" fmla="*/ 508 h 5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512" h="509">
                    <a:moveTo>
                      <a:pt x="98" y="508"/>
                    </a:moveTo>
                    <a:lnTo>
                      <a:pt x="86" y="504"/>
                    </a:lnTo>
                    <a:lnTo>
                      <a:pt x="76" y="498"/>
                    </a:lnTo>
                    <a:lnTo>
                      <a:pt x="67" y="492"/>
                    </a:lnTo>
                    <a:lnTo>
                      <a:pt x="60" y="483"/>
                    </a:lnTo>
                    <a:lnTo>
                      <a:pt x="53" y="474"/>
                    </a:lnTo>
                    <a:lnTo>
                      <a:pt x="49" y="463"/>
                    </a:lnTo>
                    <a:lnTo>
                      <a:pt x="45" y="451"/>
                    </a:lnTo>
                    <a:lnTo>
                      <a:pt x="43" y="439"/>
                    </a:lnTo>
                    <a:lnTo>
                      <a:pt x="49" y="432"/>
                    </a:lnTo>
                    <a:lnTo>
                      <a:pt x="58" y="425"/>
                    </a:lnTo>
                    <a:lnTo>
                      <a:pt x="68" y="418"/>
                    </a:lnTo>
                    <a:lnTo>
                      <a:pt x="78" y="413"/>
                    </a:lnTo>
                    <a:lnTo>
                      <a:pt x="88" y="407"/>
                    </a:lnTo>
                    <a:lnTo>
                      <a:pt x="98" y="399"/>
                    </a:lnTo>
                    <a:lnTo>
                      <a:pt x="106" y="391"/>
                    </a:lnTo>
                    <a:lnTo>
                      <a:pt x="113" y="380"/>
                    </a:lnTo>
                    <a:lnTo>
                      <a:pt x="112" y="370"/>
                    </a:lnTo>
                    <a:lnTo>
                      <a:pt x="109" y="360"/>
                    </a:lnTo>
                    <a:lnTo>
                      <a:pt x="105" y="352"/>
                    </a:lnTo>
                    <a:lnTo>
                      <a:pt x="100" y="344"/>
                    </a:lnTo>
                    <a:lnTo>
                      <a:pt x="93" y="337"/>
                    </a:lnTo>
                    <a:lnTo>
                      <a:pt x="87" y="330"/>
                    </a:lnTo>
                    <a:lnTo>
                      <a:pt x="79" y="324"/>
                    </a:lnTo>
                    <a:lnTo>
                      <a:pt x="71" y="318"/>
                    </a:lnTo>
                    <a:lnTo>
                      <a:pt x="62" y="313"/>
                    </a:lnTo>
                    <a:lnTo>
                      <a:pt x="53" y="308"/>
                    </a:lnTo>
                    <a:lnTo>
                      <a:pt x="44" y="302"/>
                    </a:lnTo>
                    <a:lnTo>
                      <a:pt x="35" y="297"/>
                    </a:lnTo>
                    <a:lnTo>
                      <a:pt x="25" y="291"/>
                    </a:lnTo>
                    <a:lnTo>
                      <a:pt x="17" y="286"/>
                    </a:lnTo>
                    <a:lnTo>
                      <a:pt x="7" y="280"/>
                    </a:lnTo>
                    <a:lnTo>
                      <a:pt x="0" y="273"/>
                    </a:lnTo>
                    <a:lnTo>
                      <a:pt x="0" y="268"/>
                    </a:lnTo>
                    <a:lnTo>
                      <a:pt x="0" y="263"/>
                    </a:lnTo>
                    <a:lnTo>
                      <a:pt x="2" y="258"/>
                    </a:lnTo>
                    <a:lnTo>
                      <a:pt x="4" y="253"/>
                    </a:lnTo>
                    <a:lnTo>
                      <a:pt x="7" y="248"/>
                    </a:lnTo>
                    <a:lnTo>
                      <a:pt x="10" y="244"/>
                    </a:lnTo>
                    <a:lnTo>
                      <a:pt x="13" y="239"/>
                    </a:lnTo>
                    <a:lnTo>
                      <a:pt x="17" y="234"/>
                    </a:lnTo>
                    <a:lnTo>
                      <a:pt x="20" y="230"/>
                    </a:lnTo>
                    <a:lnTo>
                      <a:pt x="24" y="225"/>
                    </a:lnTo>
                    <a:lnTo>
                      <a:pt x="29" y="220"/>
                    </a:lnTo>
                    <a:lnTo>
                      <a:pt x="32" y="216"/>
                    </a:lnTo>
                    <a:lnTo>
                      <a:pt x="37" y="210"/>
                    </a:lnTo>
                    <a:lnTo>
                      <a:pt x="40" y="205"/>
                    </a:lnTo>
                    <a:lnTo>
                      <a:pt x="43" y="201"/>
                    </a:lnTo>
                    <a:lnTo>
                      <a:pt x="46" y="195"/>
                    </a:lnTo>
                    <a:lnTo>
                      <a:pt x="51" y="190"/>
                    </a:lnTo>
                    <a:lnTo>
                      <a:pt x="58" y="186"/>
                    </a:lnTo>
                    <a:lnTo>
                      <a:pt x="65" y="184"/>
                    </a:lnTo>
                    <a:lnTo>
                      <a:pt x="73" y="184"/>
                    </a:lnTo>
                    <a:lnTo>
                      <a:pt x="82" y="186"/>
                    </a:lnTo>
                    <a:lnTo>
                      <a:pt x="91" y="187"/>
                    </a:lnTo>
                    <a:lnTo>
                      <a:pt x="100" y="191"/>
                    </a:lnTo>
                    <a:lnTo>
                      <a:pt x="109" y="195"/>
                    </a:lnTo>
                    <a:lnTo>
                      <a:pt x="114" y="199"/>
                    </a:lnTo>
                    <a:lnTo>
                      <a:pt x="120" y="205"/>
                    </a:lnTo>
                    <a:lnTo>
                      <a:pt x="124" y="210"/>
                    </a:lnTo>
                    <a:lnTo>
                      <a:pt x="130" y="216"/>
                    </a:lnTo>
                    <a:lnTo>
                      <a:pt x="136" y="222"/>
                    </a:lnTo>
                    <a:lnTo>
                      <a:pt x="143" y="228"/>
                    </a:lnTo>
                    <a:lnTo>
                      <a:pt x="150" y="233"/>
                    </a:lnTo>
                    <a:lnTo>
                      <a:pt x="160" y="237"/>
                    </a:lnTo>
                    <a:lnTo>
                      <a:pt x="166" y="236"/>
                    </a:lnTo>
                    <a:lnTo>
                      <a:pt x="173" y="234"/>
                    </a:lnTo>
                    <a:lnTo>
                      <a:pt x="179" y="232"/>
                    </a:lnTo>
                    <a:lnTo>
                      <a:pt x="186" y="230"/>
                    </a:lnTo>
                    <a:lnTo>
                      <a:pt x="193" y="228"/>
                    </a:lnTo>
                    <a:lnTo>
                      <a:pt x="200" y="225"/>
                    </a:lnTo>
                    <a:lnTo>
                      <a:pt x="207" y="223"/>
                    </a:lnTo>
                    <a:lnTo>
                      <a:pt x="215" y="220"/>
                    </a:lnTo>
                    <a:lnTo>
                      <a:pt x="218" y="213"/>
                    </a:lnTo>
                    <a:lnTo>
                      <a:pt x="224" y="205"/>
                    </a:lnTo>
                    <a:lnTo>
                      <a:pt x="230" y="198"/>
                    </a:lnTo>
                    <a:lnTo>
                      <a:pt x="235" y="190"/>
                    </a:lnTo>
                    <a:lnTo>
                      <a:pt x="239" y="182"/>
                    </a:lnTo>
                    <a:lnTo>
                      <a:pt x="242" y="174"/>
                    </a:lnTo>
                    <a:lnTo>
                      <a:pt x="242" y="165"/>
                    </a:lnTo>
                    <a:lnTo>
                      <a:pt x="238" y="156"/>
                    </a:lnTo>
                    <a:lnTo>
                      <a:pt x="235" y="151"/>
                    </a:lnTo>
                    <a:lnTo>
                      <a:pt x="230" y="147"/>
                    </a:lnTo>
                    <a:lnTo>
                      <a:pt x="226" y="143"/>
                    </a:lnTo>
                    <a:lnTo>
                      <a:pt x="220" y="140"/>
                    </a:lnTo>
                    <a:lnTo>
                      <a:pt x="215" y="136"/>
                    </a:lnTo>
                    <a:lnTo>
                      <a:pt x="209" y="134"/>
                    </a:lnTo>
                    <a:lnTo>
                      <a:pt x="203" y="132"/>
                    </a:lnTo>
                    <a:lnTo>
                      <a:pt x="196" y="129"/>
                    </a:lnTo>
                    <a:lnTo>
                      <a:pt x="189" y="127"/>
                    </a:lnTo>
                    <a:lnTo>
                      <a:pt x="183" y="125"/>
                    </a:lnTo>
                    <a:lnTo>
                      <a:pt x="176" y="122"/>
                    </a:lnTo>
                    <a:lnTo>
                      <a:pt x="170" y="121"/>
                    </a:lnTo>
                    <a:lnTo>
                      <a:pt x="164" y="117"/>
                    </a:lnTo>
                    <a:lnTo>
                      <a:pt x="158" y="114"/>
                    </a:lnTo>
                    <a:lnTo>
                      <a:pt x="153" y="111"/>
                    </a:lnTo>
                    <a:lnTo>
                      <a:pt x="148" y="106"/>
                    </a:lnTo>
                    <a:lnTo>
                      <a:pt x="143" y="98"/>
                    </a:lnTo>
                    <a:lnTo>
                      <a:pt x="142" y="90"/>
                    </a:lnTo>
                    <a:lnTo>
                      <a:pt x="142" y="80"/>
                    </a:lnTo>
                    <a:lnTo>
                      <a:pt x="145" y="72"/>
                    </a:lnTo>
                    <a:lnTo>
                      <a:pt x="149" y="64"/>
                    </a:lnTo>
                    <a:lnTo>
                      <a:pt x="156" y="57"/>
                    </a:lnTo>
                    <a:lnTo>
                      <a:pt x="163" y="50"/>
                    </a:lnTo>
                    <a:lnTo>
                      <a:pt x="172" y="46"/>
                    </a:lnTo>
                    <a:lnTo>
                      <a:pt x="177" y="43"/>
                    </a:lnTo>
                    <a:lnTo>
                      <a:pt x="183" y="39"/>
                    </a:lnTo>
                    <a:lnTo>
                      <a:pt x="187" y="36"/>
                    </a:lnTo>
                    <a:lnTo>
                      <a:pt x="193" y="31"/>
                    </a:lnTo>
                    <a:lnTo>
                      <a:pt x="199" y="27"/>
                    </a:lnTo>
                    <a:lnTo>
                      <a:pt x="205" y="23"/>
                    </a:lnTo>
                    <a:lnTo>
                      <a:pt x="211" y="18"/>
                    </a:lnTo>
                    <a:lnTo>
                      <a:pt x="218" y="14"/>
                    </a:lnTo>
                    <a:lnTo>
                      <a:pt x="226" y="18"/>
                    </a:lnTo>
                    <a:lnTo>
                      <a:pt x="235" y="22"/>
                    </a:lnTo>
                    <a:lnTo>
                      <a:pt x="243" y="28"/>
                    </a:lnTo>
                    <a:lnTo>
                      <a:pt x="251" y="34"/>
                    </a:lnTo>
                    <a:lnTo>
                      <a:pt x="259" y="40"/>
                    </a:lnTo>
                    <a:lnTo>
                      <a:pt x="267" y="47"/>
                    </a:lnTo>
                    <a:lnTo>
                      <a:pt x="277" y="54"/>
                    </a:lnTo>
                    <a:lnTo>
                      <a:pt x="286" y="60"/>
                    </a:lnTo>
                    <a:lnTo>
                      <a:pt x="294" y="65"/>
                    </a:lnTo>
                    <a:lnTo>
                      <a:pt x="304" y="69"/>
                    </a:lnTo>
                    <a:lnTo>
                      <a:pt x="314" y="72"/>
                    </a:lnTo>
                    <a:lnTo>
                      <a:pt x="324" y="75"/>
                    </a:lnTo>
                    <a:lnTo>
                      <a:pt x="334" y="74"/>
                    </a:lnTo>
                    <a:lnTo>
                      <a:pt x="344" y="72"/>
                    </a:lnTo>
                    <a:lnTo>
                      <a:pt x="355" y="68"/>
                    </a:lnTo>
                    <a:lnTo>
                      <a:pt x="367" y="60"/>
                    </a:lnTo>
                    <a:lnTo>
                      <a:pt x="373" y="54"/>
                    </a:lnTo>
                    <a:lnTo>
                      <a:pt x="378" y="46"/>
                    </a:lnTo>
                    <a:lnTo>
                      <a:pt x="382" y="36"/>
                    </a:lnTo>
                    <a:lnTo>
                      <a:pt x="387" y="27"/>
                    </a:lnTo>
                    <a:lnTo>
                      <a:pt x="393" y="18"/>
                    </a:lnTo>
                    <a:lnTo>
                      <a:pt x="401" y="10"/>
                    </a:lnTo>
                    <a:lnTo>
                      <a:pt x="411" y="3"/>
                    </a:lnTo>
                    <a:lnTo>
                      <a:pt x="422" y="0"/>
                    </a:lnTo>
                    <a:lnTo>
                      <a:pt x="432" y="3"/>
                    </a:lnTo>
                    <a:lnTo>
                      <a:pt x="442" y="6"/>
                    </a:lnTo>
                    <a:lnTo>
                      <a:pt x="453" y="10"/>
                    </a:lnTo>
                    <a:lnTo>
                      <a:pt x="463" y="15"/>
                    </a:lnTo>
                    <a:lnTo>
                      <a:pt x="472" y="21"/>
                    </a:lnTo>
                    <a:lnTo>
                      <a:pt x="479" y="28"/>
                    </a:lnTo>
                    <a:lnTo>
                      <a:pt x="486" y="36"/>
                    </a:lnTo>
                    <a:lnTo>
                      <a:pt x="492" y="46"/>
                    </a:lnTo>
                    <a:lnTo>
                      <a:pt x="493" y="54"/>
                    </a:lnTo>
                    <a:lnTo>
                      <a:pt x="492" y="61"/>
                    </a:lnTo>
                    <a:lnTo>
                      <a:pt x="489" y="68"/>
                    </a:lnTo>
                    <a:lnTo>
                      <a:pt x="485" y="73"/>
                    </a:lnTo>
                    <a:lnTo>
                      <a:pt x="479" y="79"/>
                    </a:lnTo>
                    <a:lnTo>
                      <a:pt x="473" y="83"/>
                    </a:lnTo>
                    <a:lnTo>
                      <a:pt x="466" y="88"/>
                    </a:lnTo>
                    <a:lnTo>
                      <a:pt x="458" y="93"/>
                    </a:lnTo>
                    <a:lnTo>
                      <a:pt x="451" y="97"/>
                    </a:lnTo>
                    <a:lnTo>
                      <a:pt x="443" y="101"/>
                    </a:lnTo>
                    <a:lnTo>
                      <a:pt x="437" y="107"/>
                    </a:lnTo>
                    <a:lnTo>
                      <a:pt x="431" y="112"/>
                    </a:lnTo>
                    <a:lnTo>
                      <a:pt x="427" y="118"/>
                    </a:lnTo>
                    <a:lnTo>
                      <a:pt x="423" y="125"/>
                    </a:lnTo>
                    <a:lnTo>
                      <a:pt x="422" y="133"/>
                    </a:lnTo>
                    <a:lnTo>
                      <a:pt x="422" y="142"/>
                    </a:lnTo>
                    <a:lnTo>
                      <a:pt x="511" y="227"/>
                    </a:lnTo>
                    <a:lnTo>
                      <a:pt x="429" y="316"/>
                    </a:lnTo>
                    <a:lnTo>
                      <a:pt x="419" y="317"/>
                    </a:lnTo>
                    <a:lnTo>
                      <a:pt x="411" y="315"/>
                    </a:lnTo>
                    <a:lnTo>
                      <a:pt x="402" y="312"/>
                    </a:lnTo>
                    <a:lnTo>
                      <a:pt x="395" y="308"/>
                    </a:lnTo>
                    <a:lnTo>
                      <a:pt x="388" y="302"/>
                    </a:lnTo>
                    <a:lnTo>
                      <a:pt x="382" y="295"/>
                    </a:lnTo>
                    <a:lnTo>
                      <a:pt x="376" y="288"/>
                    </a:lnTo>
                    <a:lnTo>
                      <a:pt x="370" y="281"/>
                    </a:lnTo>
                    <a:lnTo>
                      <a:pt x="364" y="273"/>
                    </a:lnTo>
                    <a:lnTo>
                      <a:pt x="358" y="266"/>
                    </a:lnTo>
                    <a:lnTo>
                      <a:pt x="351" y="260"/>
                    </a:lnTo>
                    <a:lnTo>
                      <a:pt x="344" y="255"/>
                    </a:lnTo>
                    <a:lnTo>
                      <a:pt x="336" y="250"/>
                    </a:lnTo>
                    <a:lnTo>
                      <a:pt x="327" y="248"/>
                    </a:lnTo>
                    <a:lnTo>
                      <a:pt x="317" y="247"/>
                    </a:lnTo>
                    <a:lnTo>
                      <a:pt x="305" y="248"/>
                    </a:lnTo>
                    <a:lnTo>
                      <a:pt x="299" y="252"/>
                    </a:lnTo>
                    <a:lnTo>
                      <a:pt x="293" y="255"/>
                    </a:lnTo>
                    <a:lnTo>
                      <a:pt x="287" y="260"/>
                    </a:lnTo>
                    <a:lnTo>
                      <a:pt x="281" y="265"/>
                    </a:lnTo>
                    <a:lnTo>
                      <a:pt x="275" y="270"/>
                    </a:lnTo>
                    <a:lnTo>
                      <a:pt x="270" y="275"/>
                    </a:lnTo>
                    <a:lnTo>
                      <a:pt x="265" y="281"/>
                    </a:lnTo>
                    <a:lnTo>
                      <a:pt x="260" y="288"/>
                    </a:lnTo>
                    <a:lnTo>
                      <a:pt x="255" y="294"/>
                    </a:lnTo>
                    <a:lnTo>
                      <a:pt x="251" y="300"/>
                    </a:lnTo>
                    <a:lnTo>
                      <a:pt x="247" y="308"/>
                    </a:lnTo>
                    <a:lnTo>
                      <a:pt x="244" y="315"/>
                    </a:lnTo>
                    <a:lnTo>
                      <a:pt x="242" y="323"/>
                    </a:lnTo>
                    <a:lnTo>
                      <a:pt x="239" y="331"/>
                    </a:lnTo>
                    <a:lnTo>
                      <a:pt x="238" y="339"/>
                    </a:lnTo>
                    <a:lnTo>
                      <a:pt x="238" y="348"/>
                    </a:lnTo>
                    <a:lnTo>
                      <a:pt x="241" y="353"/>
                    </a:lnTo>
                    <a:lnTo>
                      <a:pt x="244" y="356"/>
                    </a:lnTo>
                    <a:lnTo>
                      <a:pt x="248" y="360"/>
                    </a:lnTo>
                    <a:lnTo>
                      <a:pt x="252" y="362"/>
                    </a:lnTo>
                    <a:lnTo>
                      <a:pt x="257" y="364"/>
                    </a:lnTo>
                    <a:lnTo>
                      <a:pt x="262" y="366"/>
                    </a:lnTo>
                    <a:lnTo>
                      <a:pt x="267" y="367"/>
                    </a:lnTo>
                    <a:lnTo>
                      <a:pt x="274" y="368"/>
                    </a:lnTo>
                    <a:lnTo>
                      <a:pt x="279" y="368"/>
                    </a:lnTo>
                    <a:lnTo>
                      <a:pt x="285" y="369"/>
                    </a:lnTo>
                    <a:lnTo>
                      <a:pt x="292" y="370"/>
                    </a:lnTo>
                    <a:lnTo>
                      <a:pt x="298" y="370"/>
                    </a:lnTo>
                    <a:lnTo>
                      <a:pt x="304" y="370"/>
                    </a:lnTo>
                    <a:lnTo>
                      <a:pt x="309" y="371"/>
                    </a:lnTo>
                    <a:lnTo>
                      <a:pt x="315" y="371"/>
                    </a:lnTo>
                    <a:lnTo>
                      <a:pt x="320" y="373"/>
                    </a:lnTo>
                    <a:lnTo>
                      <a:pt x="330" y="376"/>
                    </a:lnTo>
                    <a:lnTo>
                      <a:pt x="337" y="382"/>
                    </a:lnTo>
                    <a:lnTo>
                      <a:pt x="344" y="389"/>
                    </a:lnTo>
                    <a:lnTo>
                      <a:pt x="349" y="398"/>
                    </a:lnTo>
                    <a:lnTo>
                      <a:pt x="353" y="407"/>
                    </a:lnTo>
                    <a:lnTo>
                      <a:pt x="355" y="417"/>
                    </a:lnTo>
                    <a:lnTo>
                      <a:pt x="356" y="427"/>
                    </a:lnTo>
                    <a:lnTo>
                      <a:pt x="355" y="436"/>
                    </a:lnTo>
                    <a:lnTo>
                      <a:pt x="352" y="443"/>
                    </a:lnTo>
                    <a:lnTo>
                      <a:pt x="348" y="448"/>
                    </a:lnTo>
                    <a:lnTo>
                      <a:pt x="343" y="453"/>
                    </a:lnTo>
                    <a:lnTo>
                      <a:pt x="339" y="458"/>
                    </a:lnTo>
                    <a:lnTo>
                      <a:pt x="334" y="462"/>
                    </a:lnTo>
                    <a:lnTo>
                      <a:pt x="330" y="468"/>
                    </a:lnTo>
                    <a:lnTo>
                      <a:pt x="324" y="473"/>
                    </a:lnTo>
                    <a:lnTo>
                      <a:pt x="320" y="479"/>
                    </a:lnTo>
                    <a:lnTo>
                      <a:pt x="311" y="479"/>
                    </a:lnTo>
                    <a:lnTo>
                      <a:pt x="304" y="477"/>
                    </a:lnTo>
                    <a:lnTo>
                      <a:pt x="295" y="474"/>
                    </a:lnTo>
                    <a:lnTo>
                      <a:pt x="286" y="470"/>
                    </a:lnTo>
                    <a:lnTo>
                      <a:pt x="278" y="465"/>
                    </a:lnTo>
                    <a:lnTo>
                      <a:pt x="268" y="461"/>
                    </a:lnTo>
                    <a:lnTo>
                      <a:pt x="259" y="455"/>
                    </a:lnTo>
                    <a:lnTo>
                      <a:pt x="250" y="450"/>
                    </a:lnTo>
                    <a:lnTo>
                      <a:pt x="241" y="445"/>
                    </a:lnTo>
                    <a:lnTo>
                      <a:pt x="231" y="441"/>
                    </a:lnTo>
                    <a:lnTo>
                      <a:pt x="222" y="437"/>
                    </a:lnTo>
                    <a:lnTo>
                      <a:pt x="211" y="435"/>
                    </a:lnTo>
                    <a:lnTo>
                      <a:pt x="202" y="432"/>
                    </a:lnTo>
                    <a:lnTo>
                      <a:pt x="193" y="432"/>
                    </a:lnTo>
                    <a:lnTo>
                      <a:pt x="182" y="433"/>
                    </a:lnTo>
                    <a:lnTo>
                      <a:pt x="172" y="436"/>
                    </a:lnTo>
                    <a:lnTo>
                      <a:pt x="98" y="508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Freeform 15"/>
              <p:cNvSpPr>
                <a:spLocks/>
              </p:cNvSpPr>
              <p:nvPr/>
            </p:nvSpPr>
            <p:spPr bwMode="grayWhite">
              <a:xfrm>
                <a:off x="1132014" y="6086856"/>
                <a:ext cx="814388" cy="782638"/>
              </a:xfrm>
              <a:custGeom>
                <a:avLst/>
                <a:gdLst>
                  <a:gd name="T0" fmla="*/ 111 w 513"/>
                  <a:gd name="T1" fmla="*/ 481 h 493"/>
                  <a:gd name="T2" fmla="*/ 85 w 513"/>
                  <a:gd name="T3" fmla="*/ 463 h 493"/>
                  <a:gd name="T4" fmla="*/ 64 w 513"/>
                  <a:gd name="T5" fmla="*/ 433 h 493"/>
                  <a:gd name="T6" fmla="*/ 0 w 513"/>
                  <a:gd name="T7" fmla="*/ 275 h 493"/>
                  <a:gd name="T8" fmla="*/ 3 w 513"/>
                  <a:gd name="T9" fmla="*/ 259 h 493"/>
                  <a:gd name="T10" fmla="*/ 10 w 513"/>
                  <a:gd name="T11" fmla="*/ 240 h 493"/>
                  <a:gd name="T12" fmla="*/ 21 w 513"/>
                  <a:gd name="T13" fmla="*/ 222 h 493"/>
                  <a:gd name="T14" fmla="*/ 35 w 513"/>
                  <a:gd name="T15" fmla="*/ 205 h 493"/>
                  <a:gd name="T16" fmla="*/ 49 w 513"/>
                  <a:gd name="T17" fmla="*/ 193 h 493"/>
                  <a:gd name="T18" fmla="*/ 81 w 513"/>
                  <a:gd name="T19" fmla="*/ 193 h 493"/>
                  <a:gd name="T20" fmla="*/ 112 w 513"/>
                  <a:gd name="T21" fmla="*/ 205 h 493"/>
                  <a:gd name="T22" fmla="*/ 142 w 513"/>
                  <a:gd name="T23" fmla="*/ 220 h 493"/>
                  <a:gd name="T24" fmla="*/ 169 w 513"/>
                  <a:gd name="T25" fmla="*/ 226 h 493"/>
                  <a:gd name="T26" fmla="*/ 194 w 513"/>
                  <a:gd name="T27" fmla="*/ 211 h 493"/>
                  <a:gd name="T28" fmla="*/ 212 w 513"/>
                  <a:gd name="T29" fmla="*/ 183 h 493"/>
                  <a:gd name="T30" fmla="*/ 222 w 513"/>
                  <a:gd name="T31" fmla="*/ 156 h 493"/>
                  <a:gd name="T32" fmla="*/ 213 w 513"/>
                  <a:gd name="T33" fmla="*/ 128 h 493"/>
                  <a:gd name="T34" fmla="*/ 198 w 513"/>
                  <a:gd name="T35" fmla="*/ 115 h 493"/>
                  <a:gd name="T36" fmla="*/ 178 w 513"/>
                  <a:gd name="T37" fmla="*/ 105 h 493"/>
                  <a:gd name="T38" fmla="*/ 158 w 513"/>
                  <a:gd name="T39" fmla="*/ 95 h 493"/>
                  <a:gd name="T40" fmla="*/ 142 w 513"/>
                  <a:gd name="T41" fmla="*/ 81 h 493"/>
                  <a:gd name="T42" fmla="*/ 137 w 513"/>
                  <a:gd name="T43" fmla="*/ 60 h 493"/>
                  <a:gd name="T44" fmla="*/ 146 w 513"/>
                  <a:gd name="T45" fmla="*/ 38 h 493"/>
                  <a:gd name="T46" fmla="*/ 160 w 513"/>
                  <a:gd name="T47" fmla="*/ 20 h 493"/>
                  <a:gd name="T48" fmla="*/ 176 w 513"/>
                  <a:gd name="T49" fmla="*/ 0 h 493"/>
                  <a:gd name="T50" fmla="*/ 198 w 513"/>
                  <a:gd name="T51" fmla="*/ 15 h 493"/>
                  <a:gd name="T52" fmla="*/ 224 w 513"/>
                  <a:gd name="T53" fmla="*/ 26 h 493"/>
                  <a:gd name="T54" fmla="*/ 251 w 513"/>
                  <a:gd name="T55" fmla="*/ 34 h 493"/>
                  <a:gd name="T56" fmla="*/ 279 w 513"/>
                  <a:gd name="T57" fmla="*/ 38 h 493"/>
                  <a:gd name="T58" fmla="*/ 307 w 513"/>
                  <a:gd name="T59" fmla="*/ 37 h 493"/>
                  <a:gd name="T60" fmla="*/ 285 w 513"/>
                  <a:gd name="T61" fmla="*/ 123 h 493"/>
                  <a:gd name="T62" fmla="*/ 295 w 513"/>
                  <a:gd name="T63" fmla="*/ 131 h 493"/>
                  <a:gd name="T64" fmla="*/ 308 w 513"/>
                  <a:gd name="T65" fmla="*/ 140 h 493"/>
                  <a:gd name="T66" fmla="*/ 337 w 513"/>
                  <a:gd name="T67" fmla="*/ 134 h 493"/>
                  <a:gd name="T68" fmla="*/ 357 w 513"/>
                  <a:gd name="T69" fmla="*/ 101 h 493"/>
                  <a:gd name="T70" fmla="*/ 382 w 513"/>
                  <a:gd name="T71" fmla="*/ 69 h 493"/>
                  <a:gd name="T72" fmla="*/ 395 w 513"/>
                  <a:gd name="T73" fmla="*/ 94 h 493"/>
                  <a:gd name="T74" fmla="*/ 416 w 513"/>
                  <a:gd name="T75" fmla="*/ 117 h 493"/>
                  <a:gd name="T76" fmla="*/ 441 w 513"/>
                  <a:gd name="T77" fmla="*/ 137 h 493"/>
                  <a:gd name="T78" fmla="*/ 469 w 513"/>
                  <a:gd name="T79" fmla="*/ 154 h 493"/>
                  <a:gd name="T80" fmla="*/ 501 w 513"/>
                  <a:gd name="T81" fmla="*/ 170 h 493"/>
                  <a:gd name="T82" fmla="*/ 431 w 513"/>
                  <a:gd name="T83" fmla="*/ 287 h 493"/>
                  <a:gd name="T84" fmla="*/ 316 w 513"/>
                  <a:gd name="T85" fmla="*/ 222 h 493"/>
                  <a:gd name="T86" fmla="*/ 299 w 513"/>
                  <a:gd name="T87" fmla="*/ 240 h 493"/>
                  <a:gd name="T88" fmla="*/ 283 w 513"/>
                  <a:gd name="T89" fmla="*/ 261 h 493"/>
                  <a:gd name="T90" fmla="*/ 271 w 513"/>
                  <a:gd name="T91" fmla="*/ 284 h 493"/>
                  <a:gd name="T92" fmla="*/ 262 w 513"/>
                  <a:gd name="T93" fmla="*/ 308 h 493"/>
                  <a:gd name="T94" fmla="*/ 265 w 513"/>
                  <a:gd name="T95" fmla="*/ 334 h 493"/>
                  <a:gd name="T96" fmla="*/ 290 w 513"/>
                  <a:gd name="T97" fmla="*/ 351 h 493"/>
                  <a:gd name="T98" fmla="*/ 325 w 513"/>
                  <a:gd name="T99" fmla="*/ 356 h 493"/>
                  <a:gd name="T100" fmla="*/ 360 w 513"/>
                  <a:gd name="T101" fmla="*/ 359 h 493"/>
                  <a:gd name="T102" fmla="*/ 388 w 513"/>
                  <a:gd name="T103" fmla="*/ 370 h 493"/>
                  <a:gd name="T104" fmla="*/ 400 w 513"/>
                  <a:gd name="T105" fmla="*/ 401 h 493"/>
                  <a:gd name="T106" fmla="*/ 202 w 513"/>
                  <a:gd name="T107" fmla="*/ 404 h 493"/>
                  <a:gd name="T108" fmla="*/ 162 w 513"/>
                  <a:gd name="T109" fmla="*/ 479 h 493"/>
                  <a:gd name="T110" fmla="*/ 150 w 513"/>
                  <a:gd name="T111" fmla="*/ 484 h 493"/>
                  <a:gd name="T112" fmla="*/ 138 w 513"/>
                  <a:gd name="T113" fmla="*/ 492 h 4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513" h="493">
                    <a:moveTo>
                      <a:pt x="130" y="492"/>
                    </a:moveTo>
                    <a:lnTo>
                      <a:pt x="120" y="486"/>
                    </a:lnTo>
                    <a:lnTo>
                      <a:pt x="111" y="481"/>
                    </a:lnTo>
                    <a:lnTo>
                      <a:pt x="101" y="475"/>
                    </a:lnTo>
                    <a:lnTo>
                      <a:pt x="93" y="469"/>
                    </a:lnTo>
                    <a:lnTo>
                      <a:pt x="85" y="463"/>
                    </a:lnTo>
                    <a:lnTo>
                      <a:pt x="78" y="454"/>
                    </a:lnTo>
                    <a:lnTo>
                      <a:pt x="71" y="444"/>
                    </a:lnTo>
                    <a:lnTo>
                      <a:pt x="64" y="433"/>
                    </a:lnTo>
                    <a:lnTo>
                      <a:pt x="111" y="353"/>
                    </a:lnTo>
                    <a:lnTo>
                      <a:pt x="0" y="280"/>
                    </a:lnTo>
                    <a:lnTo>
                      <a:pt x="0" y="275"/>
                    </a:lnTo>
                    <a:lnTo>
                      <a:pt x="0" y="270"/>
                    </a:lnTo>
                    <a:lnTo>
                      <a:pt x="1" y="264"/>
                    </a:lnTo>
                    <a:lnTo>
                      <a:pt x="3" y="259"/>
                    </a:lnTo>
                    <a:lnTo>
                      <a:pt x="5" y="252"/>
                    </a:lnTo>
                    <a:lnTo>
                      <a:pt x="7" y="246"/>
                    </a:lnTo>
                    <a:lnTo>
                      <a:pt x="10" y="240"/>
                    </a:lnTo>
                    <a:lnTo>
                      <a:pt x="13" y="234"/>
                    </a:lnTo>
                    <a:lnTo>
                      <a:pt x="17" y="227"/>
                    </a:lnTo>
                    <a:lnTo>
                      <a:pt x="21" y="222"/>
                    </a:lnTo>
                    <a:lnTo>
                      <a:pt x="26" y="216"/>
                    </a:lnTo>
                    <a:lnTo>
                      <a:pt x="30" y="211"/>
                    </a:lnTo>
                    <a:lnTo>
                      <a:pt x="35" y="205"/>
                    </a:lnTo>
                    <a:lnTo>
                      <a:pt x="40" y="201"/>
                    </a:lnTo>
                    <a:lnTo>
                      <a:pt x="44" y="196"/>
                    </a:lnTo>
                    <a:lnTo>
                      <a:pt x="49" y="193"/>
                    </a:lnTo>
                    <a:lnTo>
                      <a:pt x="60" y="191"/>
                    </a:lnTo>
                    <a:lnTo>
                      <a:pt x="70" y="191"/>
                    </a:lnTo>
                    <a:lnTo>
                      <a:pt x="81" y="193"/>
                    </a:lnTo>
                    <a:lnTo>
                      <a:pt x="92" y="196"/>
                    </a:lnTo>
                    <a:lnTo>
                      <a:pt x="102" y="201"/>
                    </a:lnTo>
                    <a:lnTo>
                      <a:pt x="112" y="205"/>
                    </a:lnTo>
                    <a:lnTo>
                      <a:pt x="122" y="211"/>
                    </a:lnTo>
                    <a:lnTo>
                      <a:pt x="132" y="216"/>
                    </a:lnTo>
                    <a:lnTo>
                      <a:pt x="142" y="220"/>
                    </a:lnTo>
                    <a:lnTo>
                      <a:pt x="150" y="223"/>
                    </a:lnTo>
                    <a:lnTo>
                      <a:pt x="160" y="226"/>
                    </a:lnTo>
                    <a:lnTo>
                      <a:pt x="169" y="226"/>
                    </a:lnTo>
                    <a:lnTo>
                      <a:pt x="178" y="223"/>
                    </a:lnTo>
                    <a:lnTo>
                      <a:pt x="186" y="219"/>
                    </a:lnTo>
                    <a:lnTo>
                      <a:pt x="194" y="211"/>
                    </a:lnTo>
                    <a:lnTo>
                      <a:pt x="202" y="200"/>
                    </a:lnTo>
                    <a:lnTo>
                      <a:pt x="207" y="192"/>
                    </a:lnTo>
                    <a:lnTo>
                      <a:pt x="212" y="183"/>
                    </a:lnTo>
                    <a:lnTo>
                      <a:pt x="216" y="174"/>
                    </a:lnTo>
                    <a:lnTo>
                      <a:pt x="219" y="165"/>
                    </a:lnTo>
                    <a:lnTo>
                      <a:pt x="222" y="156"/>
                    </a:lnTo>
                    <a:lnTo>
                      <a:pt x="222" y="146"/>
                    </a:lnTo>
                    <a:lnTo>
                      <a:pt x="219" y="138"/>
                    </a:lnTo>
                    <a:lnTo>
                      <a:pt x="213" y="128"/>
                    </a:lnTo>
                    <a:lnTo>
                      <a:pt x="210" y="123"/>
                    </a:lnTo>
                    <a:lnTo>
                      <a:pt x="204" y="119"/>
                    </a:lnTo>
                    <a:lnTo>
                      <a:pt x="198" y="115"/>
                    </a:lnTo>
                    <a:lnTo>
                      <a:pt x="192" y="112"/>
                    </a:lnTo>
                    <a:lnTo>
                      <a:pt x="186" y="109"/>
                    </a:lnTo>
                    <a:lnTo>
                      <a:pt x="178" y="105"/>
                    </a:lnTo>
                    <a:lnTo>
                      <a:pt x="171" y="102"/>
                    </a:lnTo>
                    <a:lnTo>
                      <a:pt x="165" y="98"/>
                    </a:lnTo>
                    <a:lnTo>
                      <a:pt x="158" y="95"/>
                    </a:lnTo>
                    <a:lnTo>
                      <a:pt x="152" y="91"/>
                    </a:lnTo>
                    <a:lnTo>
                      <a:pt x="146" y="86"/>
                    </a:lnTo>
                    <a:lnTo>
                      <a:pt x="142" y="81"/>
                    </a:lnTo>
                    <a:lnTo>
                      <a:pt x="139" y="74"/>
                    </a:lnTo>
                    <a:lnTo>
                      <a:pt x="137" y="68"/>
                    </a:lnTo>
                    <a:lnTo>
                      <a:pt x="137" y="60"/>
                    </a:lnTo>
                    <a:lnTo>
                      <a:pt x="138" y="51"/>
                    </a:lnTo>
                    <a:lnTo>
                      <a:pt x="142" y="44"/>
                    </a:lnTo>
                    <a:lnTo>
                      <a:pt x="146" y="38"/>
                    </a:lnTo>
                    <a:lnTo>
                      <a:pt x="150" y="32"/>
                    </a:lnTo>
                    <a:lnTo>
                      <a:pt x="155" y="26"/>
                    </a:lnTo>
                    <a:lnTo>
                      <a:pt x="160" y="20"/>
                    </a:lnTo>
                    <a:lnTo>
                      <a:pt x="165" y="14"/>
                    </a:lnTo>
                    <a:lnTo>
                      <a:pt x="170" y="8"/>
                    </a:lnTo>
                    <a:lnTo>
                      <a:pt x="176" y="0"/>
                    </a:lnTo>
                    <a:lnTo>
                      <a:pt x="183" y="5"/>
                    </a:lnTo>
                    <a:lnTo>
                      <a:pt x="191" y="10"/>
                    </a:lnTo>
                    <a:lnTo>
                      <a:pt x="198" y="15"/>
                    </a:lnTo>
                    <a:lnTo>
                      <a:pt x="207" y="19"/>
                    </a:lnTo>
                    <a:lnTo>
                      <a:pt x="215" y="23"/>
                    </a:lnTo>
                    <a:lnTo>
                      <a:pt x="224" y="26"/>
                    </a:lnTo>
                    <a:lnTo>
                      <a:pt x="233" y="29"/>
                    </a:lnTo>
                    <a:lnTo>
                      <a:pt x="242" y="32"/>
                    </a:lnTo>
                    <a:lnTo>
                      <a:pt x="251" y="34"/>
                    </a:lnTo>
                    <a:lnTo>
                      <a:pt x="261" y="36"/>
                    </a:lnTo>
                    <a:lnTo>
                      <a:pt x="270" y="37"/>
                    </a:lnTo>
                    <a:lnTo>
                      <a:pt x="279" y="38"/>
                    </a:lnTo>
                    <a:lnTo>
                      <a:pt x="288" y="38"/>
                    </a:lnTo>
                    <a:lnTo>
                      <a:pt x="298" y="38"/>
                    </a:lnTo>
                    <a:lnTo>
                      <a:pt x="307" y="37"/>
                    </a:lnTo>
                    <a:lnTo>
                      <a:pt x="316" y="36"/>
                    </a:lnTo>
                    <a:lnTo>
                      <a:pt x="282" y="120"/>
                    </a:lnTo>
                    <a:lnTo>
                      <a:pt x="285" y="123"/>
                    </a:lnTo>
                    <a:lnTo>
                      <a:pt x="288" y="126"/>
                    </a:lnTo>
                    <a:lnTo>
                      <a:pt x="291" y="129"/>
                    </a:lnTo>
                    <a:lnTo>
                      <a:pt x="295" y="131"/>
                    </a:lnTo>
                    <a:lnTo>
                      <a:pt x="298" y="134"/>
                    </a:lnTo>
                    <a:lnTo>
                      <a:pt x="303" y="137"/>
                    </a:lnTo>
                    <a:lnTo>
                      <a:pt x="308" y="140"/>
                    </a:lnTo>
                    <a:lnTo>
                      <a:pt x="313" y="142"/>
                    </a:lnTo>
                    <a:lnTo>
                      <a:pt x="327" y="140"/>
                    </a:lnTo>
                    <a:lnTo>
                      <a:pt x="337" y="134"/>
                    </a:lnTo>
                    <a:lnTo>
                      <a:pt x="345" y="125"/>
                    </a:lnTo>
                    <a:lnTo>
                      <a:pt x="352" y="113"/>
                    </a:lnTo>
                    <a:lnTo>
                      <a:pt x="357" y="101"/>
                    </a:lnTo>
                    <a:lnTo>
                      <a:pt x="363" y="89"/>
                    </a:lnTo>
                    <a:lnTo>
                      <a:pt x="372" y="78"/>
                    </a:lnTo>
                    <a:lnTo>
                      <a:pt x="382" y="69"/>
                    </a:lnTo>
                    <a:lnTo>
                      <a:pt x="385" y="77"/>
                    </a:lnTo>
                    <a:lnTo>
                      <a:pt x="390" y="86"/>
                    </a:lnTo>
                    <a:lnTo>
                      <a:pt x="395" y="94"/>
                    </a:lnTo>
                    <a:lnTo>
                      <a:pt x="402" y="101"/>
                    </a:lnTo>
                    <a:lnTo>
                      <a:pt x="409" y="109"/>
                    </a:lnTo>
                    <a:lnTo>
                      <a:pt x="416" y="117"/>
                    </a:lnTo>
                    <a:lnTo>
                      <a:pt x="424" y="123"/>
                    </a:lnTo>
                    <a:lnTo>
                      <a:pt x="432" y="130"/>
                    </a:lnTo>
                    <a:lnTo>
                      <a:pt x="441" y="137"/>
                    </a:lnTo>
                    <a:lnTo>
                      <a:pt x="450" y="143"/>
                    </a:lnTo>
                    <a:lnTo>
                      <a:pt x="459" y="149"/>
                    </a:lnTo>
                    <a:lnTo>
                      <a:pt x="469" y="154"/>
                    </a:lnTo>
                    <a:lnTo>
                      <a:pt x="480" y="159"/>
                    </a:lnTo>
                    <a:lnTo>
                      <a:pt x="490" y="165"/>
                    </a:lnTo>
                    <a:lnTo>
                      <a:pt x="501" y="170"/>
                    </a:lnTo>
                    <a:lnTo>
                      <a:pt x="512" y="174"/>
                    </a:lnTo>
                    <a:lnTo>
                      <a:pt x="447" y="287"/>
                    </a:lnTo>
                    <a:lnTo>
                      <a:pt x="431" y="287"/>
                    </a:lnTo>
                    <a:lnTo>
                      <a:pt x="328" y="211"/>
                    </a:lnTo>
                    <a:lnTo>
                      <a:pt x="322" y="216"/>
                    </a:lnTo>
                    <a:lnTo>
                      <a:pt x="316" y="222"/>
                    </a:lnTo>
                    <a:lnTo>
                      <a:pt x="311" y="227"/>
                    </a:lnTo>
                    <a:lnTo>
                      <a:pt x="305" y="234"/>
                    </a:lnTo>
                    <a:lnTo>
                      <a:pt x="299" y="240"/>
                    </a:lnTo>
                    <a:lnTo>
                      <a:pt x="293" y="247"/>
                    </a:lnTo>
                    <a:lnTo>
                      <a:pt x="288" y="253"/>
                    </a:lnTo>
                    <a:lnTo>
                      <a:pt x="283" y="261"/>
                    </a:lnTo>
                    <a:lnTo>
                      <a:pt x="279" y="268"/>
                    </a:lnTo>
                    <a:lnTo>
                      <a:pt x="275" y="276"/>
                    </a:lnTo>
                    <a:lnTo>
                      <a:pt x="271" y="284"/>
                    </a:lnTo>
                    <a:lnTo>
                      <a:pt x="267" y="292"/>
                    </a:lnTo>
                    <a:lnTo>
                      <a:pt x="265" y="300"/>
                    </a:lnTo>
                    <a:lnTo>
                      <a:pt x="262" y="308"/>
                    </a:lnTo>
                    <a:lnTo>
                      <a:pt x="261" y="316"/>
                    </a:lnTo>
                    <a:lnTo>
                      <a:pt x="259" y="324"/>
                    </a:lnTo>
                    <a:lnTo>
                      <a:pt x="265" y="334"/>
                    </a:lnTo>
                    <a:lnTo>
                      <a:pt x="272" y="342"/>
                    </a:lnTo>
                    <a:lnTo>
                      <a:pt x="281" y="347"/>
                    </a:lnTo>
                    <a:lnTo>
                      <a:pt x="290" y="351"/>
                    </a:lnTo>
                    <a:lnTo>
                      <a:pt x="302" y="353"/>
                    </a:lnTo>
                    <a:lnTo>
                      <a:pt x="313" y="355"/>
                    </a:lnTo>
                    <a:lnTo>
                      <a:pt x="325" y="356"/>
                    </a:lnTo>
                    <a:lnTo>
                      <a:pt x="337" y="357"/>
                    </a:lnTo>
                    <a:lnTo>
                      <a:pt x="348" y="357"/>
                    </a:lnTo>
                    <a:lnTo>
                      <a:pt x="360" y="359"/>
                    </a:lnTo>
                    <a:lnTo>
                      <a:pt x="370" y="361"/>
                    </a:lnTo>
                    <a:lnTo>
                      <a:pt x="380" y="365"/>
                    </a:lnTo>
                    <a:lnTo>
                      <a:pt x="388" y="370"/>
                    </a:lnTo>
                    <a:lnTo>
                      <a:pt x="394" y="378"/>
                    </a:lnTo>
                    <a:lnTo>
                      <a:pt x="399" y="387"/>
                    </a:lnTo>
                    <a:lnTo>
                      <a:pt x="400" y="401"/>
                    </a:lnTo>
                    <a:lnTo>
                      <a:pt x="347" y="480"/>
                    </a:lnTo>
                    <a:lnTo>
                      <a:pt x="225" y="398"/>
                    </a:lnTo>
                    <a:lnTo>
                      <a:pt x="202" y="404"/>
                    </a:lnTo>
                    <a:lnTo>
                      <a:pt x="168" y="477"/>
                    </a:lnTo>
                    <a:lnTo>
                      <a:pt x="165" y="478"/>
                    </a:lnTo>
                    <a:lnTo>
                      <a:pt x="162" y="479"/>
                    </a:lnTo>
                    <a:lnTo>
                      <a:pt x="158" y="481"/>
                    </a:lnTo>
                    <a:lnTo>
                      <a:pt x="154" y="483"/>
                    </a:lnTo>
                    <a:lnTo>
                      <a:pt x="150" y="484"/>
                    </a:lnTo>
                    <a:lnTo>
                      <a:pt x="146" y="487"/>
                    </a:lnTo>
                    <a:lnTo>
                      <a:pt x="142" y="489"/>
                    </a:lnTo>
                    <a:lnTo>
                      <a:pt x="138" y="492"/>
                    </a:lnTo>
                    <a:lnTo>
                      <a:pt x="130" y="492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Freeform 16"/>
              <p:cNvSpPr>
                <a:spLocks/>
              </p:cNvSpPr>
              <p:nvPr/>
            </p:nvSpPr>
            <p:spPr bwMode="grayWhite">
              <a:xfrm>
                <a:off x="8064" y="5947156"/>
                <a:ext cx="534988" cy="563563"/>
              </a:xfrm>
              <a:custGeom>
                <a:avLst/>
                <a:gdLst>
                  <a:gd name="T0" fmla="*/ 315 w 337"/>
                  <a:gd name="T1" fmla="*/ 160 h 355"/>
                  <a:gd name="T2" fmla="*/ 280 w 337"/>
                  <a:gd name="T3" fmla="*/ 168 h 355"/>
                  <a:gd name="T4" fmla="*/ 247 w 337"/>
                  <a:gd name="T5" fmla="*/ 179 h 355"/>
                  <a:gd name="T6" fmla="*/ 232 w 337"/>
                  <a:gd name="T7" fmla="*/ 209 h 355"/>
                  <a:gd name="T8" fmla="*/ 240 w 337"/>
                  <a:gd name="T9" fmla="*/ 243 h 355"/>
                  <a:gd name="T10" fmla="*/ 243 w 337"/>
                  <a:gd name="T11" fmla="*/ 275 h 355"/>
                  <a:gd name="T12" fmla="*/ 227 w 337"/>
                  <a:gd name="T13" fmla="*/ 291 h 355"/>
                  <a:gd name="T14" fmla="*/ 202 w 337"/>
                  <a:gd name="T15" fmla="*/ 300 h 355"/>
                  <a:gd name="T16" fmla="*/ 175 w 337"/>
                  <a:gd name="T17" fmla="*/ 303 h 355"/>
                  <a:gd name="T18" fmla="*/ 149 w 337"/>
                  <a:gd name="T19" fmla="*/ 303 h 355"/>
                  <a:gd name="T20" fmla="*/ 142 w 337"/>
                  <a:gd name="T21" fmla="*/ 276 h 355"/>
                  <a:gd name="T22" fmla="*/ 149 w 337"/>
                  <a:gd name="T23" fmla="*/ 243 h 355"/>
                  <a:gd name="T24" fmla="*/ 139 w 337"/>
                  <a:gd name="T25" fmla="*/ 220 h 355"/>
                  <a:gd name="T26" fmla="*/ 121 w 337"/>
                  <a:gd name="T27" fmla="*/ 210 h 355"/>
                  <a:gd name="T28" fmla="*/ 99 w 337"/>
                  <a:gd name="T29" fmla="*/ 206 h 355"/>
                  <a:gd name="T30" fmla="*/ 75 w 337"/>
                  <a:gd name="T31" fmla="*/ 207 h 355"/>
                  <a:gd name="T32" fmla="*/ 51 w 337"/>
                  <a:gd name="T33" fmla="*/ 216 h 355"/>
                  <a:gd name="T34" fmla="*/ 34 w 337"/>
                  <a:gd name="T35" fmla="*/ 234 h 355"/>
                  <a:gd name="T36" fmla="*/ 32 w 337"/>
                  <a:gd name="T37" fmla="*/ 260 h 355"/>
                  <a:gd name="T38" fmla="*/ 43 w 337"/>
                  <a:gd name="T39" fmla="*/ 284 h 355"/>
                  <a:gd name="T40" fmla="*/ 50 w 337"/>
                  <a:gd name="T41" fmla="*/ 309 h 355"/>
                  <a:gd name="T42" fmla="*/ 41 w 337"/>
                  <a:gd name="T43" fmla="*/ 333 h 355"/>
                  <a:gd name="T44" fmla="*/ 25 w 337"/>
                  <a:gd name="T45" fmla="*/ 345 h 355"/>
                  <a:gd name="T46" fmla="*/ 7 w 337"/>
                  <a:gd name="T47" fmla="*/ 353 h 355"/>
                  <a:gd name="T48" fmla="*/ 14 w 337"/>
                  <a:gd name="T49" fmla="*/ 34 h 355"/>
                  <a:gd name="T50" fmla="*/ 16 w 337"/>
                  <a:gd name="T51" fmla="*/ 51 h 355"/>
                  <a:gd name="T52" fmla="*/ 13 w 337"/>
                  <a:gd name="T53" fmla="*/ 68 h 355"/>
                  <a:gd name="T54" fmla="*/ 9 w 337"/>
                  <a:gd name="T55" fmla="*/ 87 h 355"/>
                  <a:gd name="T56" fmla="*/ 12 w 337"/>
                  <a:gd name="T57" fmla="*/ 107 h 355"/>
                  <a:gd name="T58" fmla="*/ 33 w 337"/>
                  <a:gd name="T59" fmla="*/ 126 h 355"/>
                  <a:gd name="T60" fmla="*/ 61 w 337"/>
                  <a:gd name="T61" fmla="*/ 127 h 355"/>
                  <a:gd name="T62" fmla="*/ 81 w 337"/>
                  <a:gd name="T63" fmla="*/ 124 h 355"/>
                  <a:gd name="T64" fmla="*/ 103 w 337"/>
                  <a:gd name="T65" fmla="*/ 121 h 355"/>
                  <a:gd name="T66" fmla="*/ 122 w 337"/>
                  <a:gd name="T67" fmla="*/ 110 h 355"/>
                  <a:gd name="T68" fmla="*/ 135 w 337"/>
                  <a:gd name="T69" fmla="*/ 91 h 355"/>
                  <a:gd name="T70" fmla="*/ 134 w 337"/>
                  <a:gd name="T71" fmla="*/ 71 h 355"/>
                  <a:gd name="T72" fmla="*/ 126 w 337"/>
                  <a:gd name="T73" fmla="*/ 52 h 355"/>
                  <a:gd name="T74" fmla="*/ 118 w 337"/>
                  <a:gd name="T75" fmla="*/ 33 h 355"/>
                  <a:gd name="T76" fmla="*/ 122 w 337"/>
                  <a:gd name="T77" fmla="*/ 13 h 355"/>
                  <a:gd name="T78" fmla="*/ 140 w 337"/>
                  <a:gd name="T79" fmla="*/ 6 h 355"/>
                  <a:gd name="T80" fmla="*/ 163 w 337"/>
                  <a:gd name="T81" fmla="*/ 1 h 355"/>
                  <a:gd name="T82" fmla="*/ 186 w 337"/>
                  <a:gd name="T83" fmla="*/ 1 h 355"/>
                  <a:gd name="T84" fmla="*/ 202 w 337"/>
                  <a:gd name="T85" fmla="*/ 8 h 355"/>
                  <a:gd name="T86" fmla="*/ 207 w 337"/>
                  <a:gd name="T87" fmla="*/ 41 h 355"/>
                  <a:gd name="T88" fmla="*/ 219 w 337"/>
                  <a:gd name="T89" fmla="*/ 68 h 355"/>
                  <a:gd name="T90" fmla="*/ 241 w 337"/>
                  <a:gd name="T91" fmla="*/ 82 h 355"/>
                  <a:gd name="T92" fmla="*/ 267 w 337"/>
                  <a:gd name="T93" fmla="*/ 78 h 355"/>
                  <a:gd name="T94" fmla="*/ 292 w 337"/>
                  <a:gd name="T95" fmla="*/ 64 h 355"/>
                  <a:gd name="T96" fmla="*/ 316 w 337"/>
                  <a:gd name="T97" fmla="*/ 67 h 355"/>
                  <a:gd name="T98" fmla="*/ 323 w 337"/>
                  <a:gd name="T99" fmla="*/ 85 h 355"/>
                  <a:gd name="T100" fmla="*/ 329 w 337"/>
                  <a:gd name="T101" fmla="*/ 105 h 355"/>
                  <a:gd name="T102" fmla="*/ 334 w 337"/>
                  <a:gd name="T103" fmla="*/ 126 h 355"/>
                  <a:gd name="T104" fmla="*/ 335 w 337"/>
                  <a:gd name="T105" fmla="*/ 147 h 3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337" h="355">
                    <a:moveTo>
                      <a:pt x="335" y="147"/>
                    </a:moveTo>
                    <a:lnTo>
                      <a:pt x="329" y="153"/>
                    </a:lnTo>
                    <a:lnTo>
                      <a:pt x="323" y="158"/>
                    </a:lnTo>
                    <a:lnTo>
                      <a:pt x="315" y="160"/>
                    </a:lnTo>
                    <a:lnTo>
                      <a:pt x="306" y="163"/>
                    </a:lnTo>
                    <a:lnTo>
                      <a:pt x="297" y="165"/>
                    </a:lnTo>
                    <a:lnTo>
                      <a:pt x="288" y="167"/>
                    </a:lnTo>
                    <a:lnTo>
                      <a:pt x="280" y="168"/>
                    </a:lnTo>
                    <a:lnTo>
                      <a:pt x="270" y="170"/>
                    </a:lnTo>
                    <a:lnTo>
                      <a:pt x="261" y="172"/>
                    </a:lnTo>
                    <a:lnTo>
                      <a:pt x="254" y="175"/>
                    </a:lnTo>
                    <a:lnTo>
                      <a:pt x="247" y="179"/>
                    </a:lnTo>
                    <a:lnTo>
                      <a:pt x="242" y="183"/>
                    </a:lnTo>
                    <a:lnTo>
                      <a:pt x="237" y="191"/>
                    </a:lnTo>
                    <a:lnTo>
                      <a:pt x="233" y="199"/>
                    </a:lnTo>
                    <a:lnTo>
                      <a:pt x="232" y="209"/>
                    </a:lnTo>
                    <a:lnTo>
                      <a:pt x="233" y="222"/>
                    </a:lnTo>
                    <a:lnTo>
                      <a:pt x="236" y="229"/>
                    </a:lnTo>
                    <a:lnTo>
                      <a:pt x="239" y="237"/>
                    </a:lnTo>
                    <a:lnTo>
                      <a:pt x="240" y="243"/>
                    </a:lnTo>
                    <a:lnTo>
                      <a:pt x="242" y="252"/>
                    </a:lnTo>
                    <a:lnTo>
                      <a:pt x="242" y="259"/>
                    </a:lnTo>
                    <a:lnTo>
                      <a:pt x="243" y="266"/>
                    </a:lnTo>
                    <a:lnTo>
                      <a:pt x="243" y="275"/>
                    </a:lnTo>
                    <a:lnTo>
                      <a:pt x="243" y="283"/>
                    </a:lnTo>
                    <a:lnTo>
                      <a:pt x="237" y="286"/>
                    </a:lnTo>
                    <a:lnTo>
                      <a:pt x="232" y="289"/>
                    </a:lnTo>
                    <a:lnTo>
                      <a:pt x="227" y="291"/>
                    </a:lnTo>
                    <a:lnTo>
                      <a:pt x="221" y="293"/>
                    </a:lnTo>
                    <a:lnTo>
                      <a:pt x="216" y="294"/>
                    </a:lnTo>
                    <a:lnTo>
                      <a:pt x="209" y="297"/>
                    </a:lnTo>
                    <a:lnTo>
                      <a:pt x="202" y="300"/>
                    </a:lnTo>
                    <a:lnTo>
                      <a:pt x="195" y="300"/>
                    </a:lnTo>
                    <a:lnTo>
                      <a:pt x="189" y="302"/>
                    </a:lnTo>
                    <a:lnTo>
                      <a:pt x="182" y="303"/>
                    </a:lnTo>
                    <a:lnTo>
                      <a:pt x="175" y="303"/>
                    </a:lnTo>
                    <a:lnTo>
                      <a:pt x="169" y="303"/>
                    </a:lnTo>
                    <a:lnTo>
                      <a:pt x="162" y="303"/>
                    </a:lnTo>
                    <a:lnTo>
                      <a:pt x="155" y="303"/>
                    </a:lnTo>
                    <a:lnTo>
                      <a:pt x="149" y="303"/>
                    </a:lnTo>
                    <a:lnTo>
                      <a:pt x="143" y="299"/>
                    </a:lnTo>
                    <a:lnTo>
                      <a:pt x="140" y="293"/>
                    </a:lnTo>
                    <a:lnTo>
                      <a:pt x="140" y="285"/>
                    </a:lnTo>
                    <a:lnTo>
                      <a:pt x="142" y="276"/>
                    </a:lnTo>
                    <a:lnTo>
                      <a:pt x="144" y="268"/>
                    </a:lnTo>
                    <a:lnTo>
                      <a:pt x="147" y="260"/>
                    </a:lnTo>
                    <a:lnTo>
                      <a:pt x="149" y="252"/>
                    </a:lnTo>
                    <a:lnTo>
                      <a:pt x="149" y="243"/>
                    </a:lnTo>
                    <a:lnTo>
                      <a:pt x="149" y="235"/>
                    </a:lnTo>
                    <a:lnTo>
                      <a:pt x="146" y="229"/>
                    </a:lnTo>
                    <a:lnTo>
                      <a:pt x="143" y="224"/>
                    </a:lnTo>
                    <a:lnTo>
                      <a:pt x="139" y="220"/>
                    </a:lnTo>
                    <a:lnTo>
                      <a:pt x="136" y="217"/>
                    </a:lnTo>
                    <a:lnTo>
                      <a:pt x="130" y="214"/>
                    </a:lnTo>
                    <a:lnTo>
                      <a:pt x="126" y="211"/>
                    </a:lnTo>
                    <a:lnTo>
                      <a:pt x="121" y="210"/>
                    </a:lnTo>
                    <a:lnTo>
                      <a:pt x="116" y="209"/>
                    </a:lnTo>
                    <a:lnTo>
                      <a:pt x="110" y="208"/>
                    </a:lnTo>
                    <a:lnTo>
                      <a:pt x="105" y="208"/>
                    </a:lnTo>
                    <a:lnTo>
                      <a:pt x="99" y="206"/>
                    </a:lnTo>
                    <a:lnTo>
                      <a:pt x="93" y="206"/>
                    </a:lnTo>
                    <a:lnTo>
                      <a:pt x="87" y="207"/>
                    </a:lnTo>
                    <a:lnTo>
                      <a:pt x="81" y="206"/>
                    </a:lnTo>
                    <a:lnTo>
                      <a:pt x="75" y="207"/>
                    </a:lnTo>
                    <a:lnTo>
                      <a:pt x="70" y="207"/>
                    </a:lnTo>
                    <a:lnTo>
                      <a:pt x="62" y="209"/>
                    </a:lnTo>
                    <a:lnTo>
                      <a:pt x="56" y="212"/>
                    </a:lnTo>
                    <a:lnTo>
                      <a:pt x="51" y="216"/>
                    </a:lnTo>
                    <a:lnTo>
                      <a:pt x="46" y="219"/>
                    </a:lnTo>
                    <a:lnTo>
                      <a:pt x="41" y="224"/>
                    </a:lnTo>
                    <a:lnTo>
                      <a:pt x="37" y="229"/>
                    </a:lnTo>
                    <a:lnTo>
                      <a:pt x="34" y="234"/>
                    </a:lnTo>
                    <a:lnTo>
                      <a:pt x="29" y="241"/>
                    </a:lnTo>
                    <a:lnTo>
                      <a:pt x="30" y="248"/>
                    </a:lnTo>
                    <a:lnTo>
                      <a:pt x="31" y="253"/>
                    </a:lnTo>
                    <a:lnTo>
                      <a:pt x="32" y="260"/>
                    </a:lnTo>
                    <a:lnTo>
                      <a:pt x="35" y="266"/>
                    </a:lnTo>
                    <a:lnTo>
                      <a:pt x="37" y="272"/>
                    </a:lnTo>
                    <a:lnTo>
                      <a:pt x="42" y="279"/>
                    </a:lnTo>
                    <a:lnTo>
                      <a:pt x="43" y="284"/>
                    </a:lnTo>
                    <a:lnTo>
                      <a:pt x="45" y="289"/>
                    </a:lnTo>
                    <a:lnTo>
                      <a:pt x="49" y="296"/>
                    </a:lnTo>
                    <a:lnTo>
                      <a:pt x="50" y="303"/>
                    </a:lnTo>
                    <a:lnTo>
                      <a:pt x="50" y="309"/>
                    </a:lnTo>
                    <a:lnTo>
                      <a:pt x="50" y="316"/>
                    </a:lnTo>
                    <a:lnTo>
                      <a:pt x="49" y="321"/>
                    </a:lnTo>
                    <a:lnTo>
                      <a:pt x="47" y="326"/>
                    </a:lnTo>
                    <a:lnTo>
                      <a:pt x="41" y="333"/>
                    </a:lnTo>
                    <a:lnTo>
                      <a:pt x="35" y="339"/>
                    </a:lnTo>
                    <a:lnTo>
                      <a:pt x="32" y="341"/>
                    </a:lnTo>
                    <a:lnTo>
                      <a:pt x="30" y="343"/>
                    </a:lnTo>
                    <a:lnTo>
                      <a:pt x="25" y="345"/>
                    </a:lnTo>
                    <a:lnTo>
                      <a:pt x="21" y="348"/>
                    </a:lnTo>
                    <a:lnTo>
                      <a:pt x="17" y="349"/>
                    </a:lnTo>
                    <a:lnTo>
                      <a:pt x="12" y="350"/>
                    </a:lnTo>
                    <a:lnTo>
                      <a:pt x="7" y="353"/>
                    </a:lnTo>
                    <a:lnTo>
                      <a:pt x="0" y="354"/>
                    </a:lnTo>
                    <a:lnTo>
                      <a:pt x="0" y="19"/>
                    </a:lnTo>
                    <a:lnTo>
                      <a:pt x="12" y="31"/>
                    </a:lnTo>
                    <a:lnTo>
                      <a:pt x="14" y="34"/>
                    </a:lnTo>
                    <a:lnTo>
                      <a:pt x="16" y="39"/>
                    </a:lnTo>
                    <a:lnTo>
                      <a:pt x="18" y="43"/>
                    </a:lnTo>
                    <a:lnTo>
                      <a:pt x="17" y="47"/>
                    </a:lnTo>
                    <a:lnTo>
                      <a:pt x="16" y="51"/>
                    </a:lnTo>
                    <a:lnTo>
                      <a:pt x="16" y="56"/>
                    </a:lnTo>
                    <a:lnTo>
                      <a:pt x="16" y="60"/>
                    </a:lnTo>
                    <a:lnTo>
                      <a:pt x="14" y="64"/>
                    </a:lnTo>
                    <a:lnTo>
                      <a:pt x="13" y="68"/>
                    </a:lnTo>
                    <a:lnTo>
                      <a:pt x="12" y="73"/>
                    </a:lnTo>
                    <a:lnTo>
                      <a:pt x="11" y="78"/>
                    </a:lnTo>
                    <a:lnTo>
                      <a:pt x="10" y="82"/>
                    </a:lnTo>
                    <a:lnTo>
                      <a:pt x="9" y="87"/>
                    </a:lnTo>
                    <a:lnTo>
                      <a:pt x="9" y="92"/>
                    </a:lnTo>
                    <a:lnTo>
                      <a:pt x="8" y="97"/>
                    </a:lnTo>
                    <a:lnTo>
                      <a:pt x="9" y="102"/>
                    </a:lnTo>
                    <a:lnTo>
                      <a:pt x="12" y="107"/>
                    </a:lnTo>
                    <a:lnTo>
                      <a:pt x="16" y="112"/>
                    </a:lnTo>
                    <a:lnTo>
                      <a:pt x="19" y="118"/>
                    </a:lnTo>
                    <a:lnTo>
                      <a:pt x="27" y="122"/>
                    </a:lnTo>
                    <a:lnTo>
                      <a:pt x="33" y="126"/>
                    </a:lnTo>
                    <a:lnTo>
                      <a:pt x="40" y="128"/>
                    </a:lnTo>
                    <a:lnTo>
                      <a:pt x="48" y="128"/>
                    </a:lnTo>
                    <a:lnTo>
                      <a:pt x="56" y="129"/>
                    </a:lnTo>
                    <a:lnTo>
                      <a:pt x="61" y="127"/>
                    </a:lnTo>
                    <a:lnTo>
                      <a:pt x="65" y="127"/>
                    </a:lnTo>
                    <a:lnTo>
                      <a:pt x="70" y="126"/>
                    </a:lnTo>
                    <a:lnTo>
                      <a:pt x="76" y="126"/>
                    </a:lnTo>
                    <a:lnTo>
                      <a:pt x="81" y="124"/>
                    </a:lnTo>
                    <a:lnTo>
                      <a:pt x="87" y="124"/>
                    </a:lnTo>
                    <a:lnTo>
                      <a:pt x="92" y="123"/>
                    </a:lnTo>
                    <a:lnTo>
                      <a:pt x="98" y="121"/>
                    </a:lnTo>
                    <a:lnTo>
                      <a:pt x="103" y="121"/>
                    </a:lnTo>
                    <a:lnTo>
                      <a:pt x="107" y="119"/>
                    </a:lnTo>
                    <a:lnTo>
                      <a:pt x="112" y="116"/>
                    </a:lnTo>
                    <a:lnTo>
                      <a:pt x="117" y="114"/>
                    </a:lnTo>
                    <a:lnTo>
                      <a:pt x="122" y="110"/>
                    </a:lnTo>
                    <a:lnTo>
                      <a:pt x="125" y="106"/>
                    </a:lnTo>
                    <a:lnTo>
                      <a:pt x="128" y="101"/>
                    </a:lnTo>
                    <a:lnTo>
                      <a:pt x="131" y="96"/>
                    </a:lnTo>
                    <a:lnTo>
                      <a:pt x="135" y="91"/>
                    </a:lnTo>
                    <a:lnTo>
                      <a:pt x="136" y="85"/>
                    </a:lnTo>
                    <a:lnTo>
                      <a:pt x="136" y="81"/>
                    </a:lnTo>
                    <a:lnTo>
                      <a:pt x="136" y="76"/>
                    </a:lnTo>
                    <a:lnTo>
                      <a:pt x="134" y="71"/>
                    </a:lnTo>
                    <a:lnTo>
                      <a:pt x="133" y="67"/>
                    </a:lnTo>
                    <a:lnTo>
                      <a:pt x="131" y="62"/>
                    </a:lnTo>
                    <a:lnTo>
                      <a:pt x="128" y="56"/>
                    </a:lnTo>
                    <a:lnTo>
                      <a:pt x="126" y="52"/>
                    </a:lnTo>
                    <a:lnTo>
                      <a:pt x="124" y="47"/>
                    </a:lnTo>
                    <a:lnTo>
                      <a:pt x="122" y="43"/>
                    </a:lnTo>
                    <a:lnTo>
                      <a:pt x="119" y="38"/>
                    </a:lnTo>
                    <a:lnTo>
                      <a:pt x="118" y="33"/>
                    </a:lnTo>
                    <a:lnTo>
                      <a:pt x="118" y="28"/>
                    </a:lnTo>
                    <a:lnTo>
                      <a:pt x="118" y="22"/>
                    </a:lnTo>
                    <a:lnTo>
                      <a:pt x="118" y="18"/>
                    </a:lnTo>
                    <a:lnTo>
                      <a:pt x="122" y="13"/>
                    </a:lnTo>
                    <a:lnTo>
                      <a:pt x="127" y="11"/>
                    </a:lnTo>
                    <a:lnTo>
                      <a:pt x="130" y="9"/>
                    </a:lnTo>
                    <a:lnTo>
                      <a:pt x="136" y="8"/>
                    </a:lnTo>
                    <a:lnTo>
                      <a:pt x="140" y="6"/>
                    </a:lnTo>
                    <a:lnTo>
                      <a:pt x="145" y="4"/>
                    </a:lnTo>
                    <a:lnTo>
                      <a:pt x="151" y="3"/>
                    </a:lnTo>
                    <a:lnTo>
                      <a:pt x="156" y="4"/>
                    </a:lnTo>
                    <a:lnTo>
                      <a:pt x="163" y="1"/>
                    </a:lnTo>
                    <a:lnTo>
                      <a:pt x="169" y="2"/>
                    </a:lnTo>
                    <a:lnTo>
                      <a:pt x="174" y="1"/>
                    </a:lnTo>
                    <a:lnTo>
                      <a:pt x="180" y="2"/>
                    </a:lnTo>
                    <a:lnTo>
                      <a:pt x="186" y="1"/>
                    </a:lnTo>
                    <a:lnTo>
                      <a:pt x="192" y="0"/>
                    </a:lnTo>
                    <a:lnTo>
                      <a:pt x="198" y="0"/>
                    </a:lnTo>
                    <a:lnTo>
                      <a:pt x="203" y="0"/>
                    </a:lnTo>
                    <a:lnTo>
                      <a:pt x="202" y="8"/>
                    </a:lnTo>
                    <a:lnTo>
                      <a:pt x="203" y="15"/>
                    </a:lnTo>
                    <a:lnTo>
                      <a:pt x="204" y="24"/>
                    </a:lnTo>
                    <a:lnTo>
                      <a:pt x="205" y="33"/>
                    </a:lnTo>
                    <a:lnTo>
                      <a:pt x="207" y="41"/>
                    </a:lnTo>
                    <a:lnTo>
                      <a:pt x="211" y="49"/>
                    </a:lnTo>
                    <a:lnTo>
                      <a:pt x="212" y="57"/>
                    </a:lnTo>
                    <a:lnTo>
                      <a:pt x="217" y="65"/>
                    </a:lnTo>
                    <a:lnTo>
                      <a:pt x="219" y="68"/>
                    </a:lnTo>
                    <a:lnTo>
                      <a:pt x="224" y="72"/>
                    </a:lnTo>
                    <a:lnTo>
                      <a:pt x="228" y="76"/>
                    </a:lnTo>
                    <a:lnTo>
                      <a:pt x="234" y="79"/>
                    </a:lnTo>
                    <a:lnTo>
                      <a:pt x="241" y="82"/>
                    </a:lnTo>
                    <a:lnTo>
                      <a:pt x="248" y="82"/>
                    </a:lnTo>
                    <a:lnTo>
                      <a:pt x="254" y="83"/>
                    </a:lnTo>
                    <a:lnTo>
                      <a:pt x="261" y="80"/>
                    </a:lnTo>
                    <a:lnTo>
                      <a:pt x="267" y="78"/>
                    </a:lnTo>
                    <a:lnTo>
                      <a:pt x="273" y="74"/>
                    </a:lnTo>
                    <a:lnTo>
                      <a:pt x="280" y="71"/>
                    </a:lnTo>
                    <a:lnTo>
                      <a:pt x="286" y="67"/>
                    </a:lnTo>
                    <a:lnTo>
                      <a:pt x="292" y="64"/>
                    </a:lnTo>
                    <a:lnTo>
                      <a:pt x="298" y="61"/>
                    </a:lnTo>
                    <a:lnTo>
                      <a:pt x="305" y="62"/>
                    </a:lnTo>
                    <a:lnTo>
                      <a:pt x="313" y="63"/>
                    </a:lnTo>
                    <a:lnTo>
                      <a:pt x="316" y="67"/>
                    </a:lnTo>
                    <a:lnTo>
                      <a:pt x="318" y="71"/>
                    </a:lnTo>
                    <a:lnTo>
                      <a:pt x="320" y="74"/>
                    </a:lnTo>
                    <a:lnTo>
                      <a:pt x="322" y="80"/>
                    </a:lnTo>
                    <a:lnTo>
                      <a:pt x="323" y="85"/>
                    </a:lnTo>
                    <a:lnTo>
                      <a:pt x="326" y="90"/>
                    </a:lnTo>
                    <a:lnTo>
                      <a:pt x="329" y="94"/>
                    </a:lnTo>
                    <a:lnTo>
                      <a:pt x="328" y="100"/>
                    </a:lnTo>
                    <a:lnTo>
                      <a:pt x="329" y="105"/>
                    </a:lnTo>
                    <a:lnTo>
                      <a:pt x="331" y="110"/>
                    </a:lnTo>
                    <a:lnTo>
                      <a:pt x="332" y="115"/>
                    </a:lnTo>
                    <a:lnTo>
                      <a:pt x="333" y="121"/>
                    </a:lnTo>
                    <a:lnTo>
                      <a:pt x="334" y="126"/>
                    </a:lnTo>
                    <a:lnTo>
                      <a:pt x="334" y="131"/>
                    </a:lnTo>
                    <a:lnTo>
                      <a:pt x="335" y="137"/>
                    </a:lnTo>
                    <a:lnTo>
                      <a:pt x="336" y="142"/>
                    </a:lnTo>
                    <a:lnTo>
                      <a:pt x="335" y="147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Freeform 17"/>
              <p:cNvSpPr>
                <a:spLocks/>
              </p:cNvSpPr>
              <p:nvPr/>
            </p:nvSpPr>
            <p:spPr bwMode="grayWhite">
              <a:xfrm>
                <a:off x="274764" y="6323394"/>
                <a:ext cx="676275" cy="541338"/>
              </a:xfrm>
              <a:custGeom>
                <a:avLst/>
                <a:gdLst>
                  <a:gd name="T0" fmla="*/ 131 w 426"/>
                  <a:gd name="T1" fmla="*/ 340 h 341"/>
                  <a:gd name="T2" fmla="*/ 132 w 426"/>
                  <a:gd name="T3" fmla="*/ 311 h 341"/>
                  <a:gd name="T4" fmla="*/ 128 w 426"/>
                  <a:gd name="T5" fmla="*/ 290 h 341"/>
                  <a:gd name="T6" fmla="*/ 100 w 426"/>
                  <a:gd name="T7" fmla="*/ 265 h 341"/>
                  <a:gd name="T8" fmla="*/ 37 w 426"/>
                  <a:gd name="T9" fmla="*/ 249 h 341"/>
                  <a:gd name="T10" fmla="*/ 2 w 426"/>
                  <a:gd name="T11" fmla="*/ 210 h 341"/>
                  <a:gd name="T12" fmla="*/ 0 w 426"/>
                  <a:gd name="T13" fmla="*/ 174 h 341"/>
                  <a:gd name="T14" fmla="*/ 10 w 426"/>
                  <a:gd name="T15" fmla="*/ 150 h 341"/>
                  <a:gd name="T16" fmla="*/ 32 w 426"/>
                  <a:gd name="T17" fmla="*/ 135 h 341"/>
                  <a:gd name="T18" fmla="*/ 48 w 426"/>
                  <a:gd name="T19" fmla="*/ 136 h 341"/>
                  <a:gd name="T20" fmla="*/ 82 w 426"/>
                  <a:gd name="T21" fmla="*/ 142 h 341"/>
                  <a:gd name="T22" fmla="*/ 98 w 426"/>
                  <a:gd name="T23" fmla="*/ 145 h 341"/>
                  <a:gd name="T24" fmla="*/ 123 w 426"/>
                  <a:gd name="T25" fmla="*/ 146 h 341"/>
                  <a:gd name="T26" fmla="*/ 154 w 426"/>
                  <a:gd name="T27" fmla="*/ 136 h 341"/>
                  <a:gd name="T28" fmla="*/ 172 w 426"/>
                  <a:gd name="T29" fmla="*/ 117 h 341"/>
                  <a:gd name="T30" fmla="*/ 181 w 426"/>
                  <a:gd name="T31" fmla="*/ 103 h 341"/>
                  <a:gd name="T32" fmla="*/ 185 w 426"/>
                  <a:gd name="T33" fmla="*/ 91 h 341"/>
                  <a:gd name="T34" fmla="*/ 181 w 426"/>
                  <a:gd name="T35" fmla="*/ 75 h 341"/>
                  <a:gd name="T36" fmla="*/ 178 w 426"/>
                  <a:gd name="T37" fmla="*/ 57 h 341"/>
                  <a:gd name="T38" fmla="*/ 175 w 426"/>
                  <a:gd name="T39" fmla="*/ 41 h 341"/>
                  <a:gd name="T40" fmla="*/ 177 w 426"/>
                  <a:gd name="T41" fmla="*/ 23 h 341"/>
                  <a:gd name="T42" fmla="*/ 185 w 426"/>
                  <a:gd name="T43" fmla="*/ 4 h 341"/>
                  <a:gd name="T44" fmla="*/ 201 w 426"/>
                  <a:gd name="T45" fmla="*/ 0 h 341"/>
                  <a:gd name="T46" fmla="*/ 220 w 426"/>
                  <a:gd name="T47" fmla="*/ 0 h 341"/>
                  <a:gd name="T48" fmla="*/ 240 w 426"/>
                  <a:gd name="T49" fmla="*/ 4 h 341"/>
                  <a:gd name="T50" fmla="*/ 246 w 426"/>
                  <a:gd name="T51" fmla="*/ 7 h 341"/>
                  <a:gd name="T52" fmla="*/ 265 w 426"/>
                  <a:gd name="T53" fmla="*/ 16 h 341"/>
                  <a:gd name="T54" fmla="*/ 275 w 426"/>
                  <a:gd name="T55" fmla="*/ 25 h 341"/>
                  <a:gd name="T56" fmla="*/ 284 w 426"/>
                  <a:gd name="T57" fmla="*/ 37 h 341"/>
                  <a:gd name="T58" fmla="*/ 287 w 426"/>
                  <a:gd name="T59" fmla="*/ 58 h 341"/>
                  <a:gd name="T60" fmla="*/ 280 w 426"/>
                  <a:gd name="T61" fmla="*/ 80 h 341"/>
                  <a:gd name="T62" fmla="*/ 269 w 426"/>
                  <a:gd name="T63" fmla="*/ 101 h 341"/>
                  <a:gd name="T64" fmla="*/ 261 w 426"/>
                  <a:gd name="T65" fmla="*/ 132 h 341"/>
                  <a:gd name="T66" fmla="*/ 271 w 426"/>
                  <a:gd name="T67" fmla="*/ 157 h 341"/>
                  <a:gd name="T68" fmla="*/ 286 w 426"/>
                  <a:gd name="T69" fmla="*/ 171 h 341"/>
                  <a:gd name="T70" fmla="*/ 305 w 426"/>
                  <a:gd name="T71" fmla="*/ 181 h 341"/>
                  <a:gd name="T72" fmla="*/ 326 w 426"/>
                  <a:gd name="T73" fmla="*/ 185 h 341"/>
                  <a:gd name="T74" fmla="*/ 337 w 426"/>
                  <a:gd name="T75" fmla="*/ 186 h 341"/>
                  <a:gd name="T76" fmla="*/ 360 w 426"/>
                  <a:gd name="T77" fmla="*/ 188 h 341"/>
                  <a:gd name="T78" fmla="*/ 395 w 426"/>
                  <a:gd name="T79" fmla="*/ 190 h 341"/>
                  <a:gd name="T80" fmla="*/ 417 w 426"/>
                  <a:gd name="T81" fmla="*/ 208 h 341"/>
                  <a:gd name="T82" fmla="*/ 425 w 426"/>
                  <a:gd name="T83" fmla="*/ 246 h 341"/>
                  <a:gd name="T84" fmla="*/ 412 w 426"/>
                  <a:gd name="T85" fmla="*/ 300 h 341"/>
                  <a:gd name="T86" fmla="*/ 400 w 426"/>
                  <a:gd name="T87" fmla="*/ 329 h 341"/>
                  <a:gd name="T88" fmla="*/ 393 w 426"/>
                  <a:gd name="T89" fmla="*/ 334 h 341"/>
                  <a:gd name="T90" fmla="*/ 377 w 426"/>
                  <a:gd name="T91" fmla="*/ 339 h 341"/>
                  <a:gd name="T92" fmla="*/ 362 w 426"/>
                  <a:gd name="T93" fmla="*/ 338 h 341"/>
                  <a:gd name="T94" fmla="*/ 338 w 426"/>
                  <a:gd name="T95" fmla="*/ 331 h 341"/>
                  <a:gd name="T96" fmla="*/ 329 w 426"/>
                  <a:gd name="T97" fmla="*/ 327 h 341"/>
                  <a:gd name="T98" fmla="*/ 313 w 426"/>
                  <a:gd name="T99" fmla="*/ 322 h 341"/>
                  <a:gd name="T100" fmla="*/ 297 w 426"/>
                  <a:gd name="T101" fmla="*/ 317 h 341"/>
                  <a:gd name="T102" fmla="*/ 280 w 426"/>
                  <a:gd name="T103" fmla="*/ 315 h 341"/>
                  <a:gd name="T104" fmla="*/ 260 w 426"/>
                  <a:gd name="T105" fmla="*/ 324 h 341"/>
                  <a:gd name="T106" fmla="*/ 246 w 426"/>
                  <a:gd name="T107" fmla="*/ 340 h 341"/>
                  <a:gd name="T108" fmla="*/ 131 w 426"/>
                  <a:gd name="T109" fmla="*/ 34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426" h="341">
                    <a:moveTo>
                      <a:pt x="131" y="340"/>
                    </a:moveTo>
                    <a:lnTo>
                      <a:pt x="132" y="311"/>
                    </a:lnTo>
                    <a:lnTo>
                      <a:pt x="128" y="290"/>
                    </a:lnTo>
                    <a:lnTo>
                      <a:pt x="100" y="265"/>
                    </a:lnTo>
                    <a:lnTo>
                      <a:pt x="37" y="249"/>
                    </a:lnTo>
                    <a:lnTo>
                      <a:pt x="2" y="210"/>
                    </a:lnTo>
                    <a:lnTo>
                      <a:pt x="0" y="174"/>
                    </a:lnTo>
                    <a:lnTo>
                      <a:pt x="10" y="150"/>
                    </a:lnTo>
                    <a:lnTo>
                      <a:pt x="32" y="135"/>
                    </a:lnTo>
                    <a:lnTo>
                      <a:pt x="48" y="136"/>
                    </a:lnTo>
                    <a:lnTo>
                      <a:pt x="82" y="142"/>
                    </a:lnTo>
                    <a:lnTo>
                      <a:pt x="98" y="145"/>
                    </a:lnTo>
                    <a:lnTo>
                      <a:pt x="123" y="146"/>
                    </a:lnTo>
                    <a:lnTo>
                      <a:pt x="154" y="136"/>
                    </a:lnTo>
                    <a:lnTo>
                      <a:pt x="172" y="117"/>
                    </a:lnTo>
                    <a:lnTo>
                      <a:pt x="181" y="103"/>
                    </a:lnTo>
                    <a:lnTo>
                      <a:pt x="185" y="91"/>
                    </a:lnTo>
                    <a:lnTo>
                      <a:pt x="181" y="75"/>
                    </a:lnTo>
                    <a:lnTo>
                      <a:pt x="178" y="57"/>
                    </a:lnTo>
                    <a:lnTo>
                      <a:pt x="175" y="41"/>
                    </a:lnTo>
                    <a:lnTo>
                      <a:pt x="177" y="23"/>
                    </a:lnTo>
                    <a:lnTo>
                      <a:pt x="185" y="4"/>
                    </a:lnTo>
                    <a:lnTo>
                      <a:pt x="201" y="0"/>
                    </a:lnTo>
                    <a:lnTo>
                      <a:pt x="220" y="0"/>
                    </a:lnTo>
                    <a:lnTo>
                      <a:pt x="240" y="4"/>
                    </a:lnTo>
                    <a:lnTo>
                      <a:pt x="246" y="7"/>
                    </a:lnTo>
                    <a:lnTo>
                      <a:pt x="265" y="16"/>
                    </a:lnTo>
                    <a:lnTo>
                      <a:pt x="275" y="25"/>
                    </a:lnTo>
                    <a:lnTo>
                      <a:pt x="284" y="37"/>
                    </a:lnTo>
                    <a:lnTo>
                      <a:pt x="287" y="58"/>
                    </a:lnTo>
                    <a:lnTo>
                      <a:pt x="280" y="80"/>
                    </a:lnTo>
                    <a:lnTo>
                      <a:pt x="269" y="101"/>
                    </a:lnTo>
                    <a:lnTo>
                      <a:pt x="261" y="132"/>
                    </a:lnTo>
                    <a:lnTo>
                      <a:pt x="271" y="157"/>
                    </a:lnTo>
                    <a:lnTo>
                      <a:pt x="286" y="171"/>
                    </a:lnTo>
                    <a:lnTo>
                      <a:pt x="305" y="181"/>
                    </a:lnTo>
                    <a:lnTo>
                      <a:pt x="326" y="185"/>
                    </a:lnTo>
                    <a:lnTo>
                      <a:pt x="337" y="186"/>
                    </a:lnTo>
                    <a:lnTo>
                      <a:pt x="360" y="188"/>
                    </a:lnTo>
                    <a:lnTo>
                      <a:pt x="395" y="190"/>
                    </a:lnTo>
                    <a:lnTo>
                      <a:pt x="417" y="208"/>
                    </a:lnTo>
                    <a:lnTo>
                      <a:pt x="425" y="246"/>
                    </a:lnTo>
                    <a:lnTo>
                      <a:pt x="412" y="300"/>
                    </a:lnTo>
                    <a:lnTo>
                      <a:pt x="400" y="329"/>
                    </a:lnTo>
                    <a:lnTo>
                      <a:pt x="393" y="334"/>
                    </a:lnTo>
                    <a:lnTo>
                      <a:pt x="377" y="339"/>
                    </a:lnTo>
                    <a:lnTo>
                      <a:pt x="362" y="338"/>
                    </a:lnTo>
                    <a:lnTo>
                      <a:pt x="338" y="331"/>
                    </a:lnTo>
                    <a:lnTo>
                      <a:pt x="329" y="327"/>
                    </a:lnTo>
                    <a:lnTo>
                      <a:pt x="313" y="322"/>
                    </a:lnTo>
                    <a:lnTo>
                      <a:pt x="297" y="317"/>
                    </a:lnTo>
                    <a:lnTo>
                      <a:pt x="280" y="315"/>
                    </a:lnTo>
                    <a:lnTo>
                      <a:pt x="260" y="324"/>
                    </a:lnTo>
                    <a:lnTo>
                      <a:pt x="246" y="340"/>
                    </a:lnTo>
                    <a:lnTo>
                      <a:pt x="131" y="340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3436" y="1600200"/>
            <a:ext cx="9782801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9233160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 cap="none" spc="0">
          <a:ln w="22225">
            <a:solidFill>
              <a:schemeClr val="tx2"/>
            </a:solidFill>
            <a:prstDash val="solid"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46888" indent="-246888" algn="l" defTabSz="914400" rtl="0" eaLnBrk="1" latinLnBrk="0" hangingPunct="1">
        <a:lnSpc>
          <a:spcPct val="90000"/>
        </a:lnSpc>
        <a:spcBef>
          <a:spcPts val="1400"/>
        </a:spcBef>
        <a:buClr>
          <a:schemeClr val="tx2"/>
        </a:buClr>
        <a:buFont typeface="Euphemia" pitchFamily="34" charset="0"/>
        <a:buChar char="›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12648" indent="-246888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Euphemia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78408" indent="-246888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Euphemia" pitchFamily="34" charset="0"/>
        <a:buChar char="›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44168" indent="-246888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09928" indent="-246888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075688" indent="-246888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Euphemia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441448" indent="-246888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807208" indent="-246888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Euphemia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172968" indent="-246888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Euphemia" pitchFamily="34" charset="0"/>
        <a:buChar char="›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  <p15:guide id="3" pos="100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libraries.calstate.edu/wp-content/uploads/2014/10/factsheet_ulms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a/csueastbay.edu/viewer?a=v&amp;pid=sites&amp;srcid=Y3N1ZWFzdGJheS5lZHV8bGlicmFyeS1wbGFubmluZ3xneDo3ZDI1NDBhNDZlYjNkNjQ4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xerxes.calstate.edu/eastbay/articles" TargetMode="External"/><Relationship Id="rId2" Type="http://schemas.openxmlformats.org/officeDocument/2006/relationships/hyperlink" Target="http://csueb.iii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biblio.csusm.edu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Update – July 16, 2015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CSU Unified Library Management System (ULMS)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818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 </a:t>
            </a:r>
            <a:r>
              <a:rPr lang="en-US" dirty="0" smtClean="0"/>
              <a:t>ULMS Team</a:t>
            </a:r>
            <a:endParaRPr lang="en-US" dirty="0"/>
          </a:p>
          <a:p>
            <a:pPr lvl="1"/>
            <a:r>
              <a:rPr lang="en-US" dirty="0" smtClean="0"/>
              <a:t>David Walker (CO Library Technology Manager)</a:t>
            </a:r>
          </a:p>
          <a:p>
            <a:pPr lvl="1"/>
            <a:r>
              <a:rPr lang="en-US" dirty="0" smtClean="0"/>
              <a:t>Brandon Dudley (ULMS Lead)</a:t>
            </a:r>
          </a:p>
          <a:p>
            <a:pPr lvl="1"/>
            <a:r>
              <a:rPr lang="en-US" dirty="0" smtClean="0"/>
              <a:t>Alice Kawakami (Training)</a:t>
            </a:r>
          </a:p>
          <a:p>
            <a:pPr lvl="1"/>
            <a:r>
              <a:rPr lang="en-US" dirty="0" smtClean="0"/>
              <a:t>Jessica </a:t>
            </a:r>
            <a:r>
              <a:rPr lang="en-US" dirty="0" err="1" smtClean="0"/>
              <a:t>Hartwigsen</a:t>
            </a:r>
            <a:endParaRPr lang="en-US" dirty="0" smtClean="0"/>
          </a:p>
          <a:p>
            <a:pPr lvl="1"/>
            <a:r>
              <a:rPr lang="en-US" dirty="0" smtClean="0"/>
              <a:t>Ying Liu </a:t>
            </a:r>
            <a:endParaRPr lang="en-US" dirty="0"/>
          </a:p>
          <a:p>
            <a:pPr lvl="1"/>
            <a:r>
              <a:rPr lang="en-US" dirty="0" smtClean="0"/>
              <a:t>Workflow Expert (Currently on search)</a:t>
            </a:r>
          </a:p>
          <a:p>
            <a:pPr lvl="1"/>
            <a:r>
              <a:rPr lang="en-US" dirty="0" smtClean="0"/>
              <a:t>Data Migration Expert (Currently on search)</a:t>
            </a:r>
            <a:endParaRPr lang="en-US" dirty="0"/>
          </a:p>
          <a:p>
            <a:r>
              <a:rPr lang="en-US" dirty="0"/>
              <a:t>Governance Committee</a:t>
            </a:r>
          </a:p>
          <a:p>
            <a:r>
              <a:rPr lang="en-US" dirty="0"/>
              <a:t>Advisory </a:t>
            </a:r>
            <a:r>
              <a:rPr lang="en-US" dirty="0" smtClean="0"/>
              <a:t>Subcommittees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Who? Proposed Governance Structure</a:t>
            </a:r>
          </a:p>
        </p:txBody>
      </p:sp>
    </p:spTree>
    <p:extLst>
      <p:ext uri="{BB962C8B-B14F-4D97-AF65-F5344CB8AC3E}">
        <p14:creationId xmlns:p14="http://schemas.microsoft.com/office/powerpoint/2010/main" val="955251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5 </a:t>
            </a:r>
            <a:r>
              <a:rPr lang="en-US" dirty="0" smtClean="0"/>
              <a:t>members</a:t>
            </a:r>
          </a:p>
          <a:p>
            <a:pPr lvl="1"/>
            <a:r>
              <a:rPr lang="en-US" dirty="0" smtClean="0"/>
              <a:t>David Walker (CO)</a:t>
            </a:r>
          </a:p>
          <a:p>
            <a:pPr lvl="1"/>
            <a:r>
              <a:rPr lang="en-US" dirty="0" smtClean="0"/>
              <a:t>Brandon Dudley (CO)</a:t>
            </a:r>
          </a:p>
          <a:p>
            <a:pPr lvl="1"/>
            <a:r>
              <a:rPr lang="en-US" dirty="0" smtClean="0"/>
              <a:t>Rae Ann Stahl (SJSU)</a:t>
            </a:r>
          </a:p>
          <a:p>
            <a:pPr lvl="1"/>
            <a:r>
              <a:rPr lang="en-US" dirty="0" smtClean="0"/>
              <a:t>+2 Deans or AULs/ADs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Overall project management scope – address issues and set best practices for entire </a:t>
            </a:r>
            <a:r>
              <a:rPr lang="en-US" dirty="0" smtClean="0"/>
              <a:t>system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Who? </a:t>
            </a:r>
            <a:r>
              <a:rPr lang="en-US" dirty="0" smtClean="0"/>
              <a:t>Governance Committee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095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93436" y="1219200"/>
            <a:ext cx="9782801" cy="49530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F</a:t>
            </a:r>
            <a:r>
              <a:rPr lang="en-US" dirty="0" smtClean="0"/>
              <a:t>or </a:t>
            </a:r>
            <a:r>
              <a:rPr lang="en-US" dirty="0"/>
              <a:t>each functional </a:t>
            </a:r>
            <a:r>
              <a:rPr lang="en-US" dirty="0" smtClean="0"/>
              <a:t>area</a:t>
            </a:r>
          </a:p>
          <a:p>
            <a:pPr lvl="1"/>
            <a:r>
              <a:rPr lang="en-US" dirty="0"/>
              <a:t>Tech Services</a:t>
            </a:r>
          </a:p>
          <a:p>
            <a:pPr lvl="1"/>
            <a:r>
              <a:rPr lang="en-US" dirty="0"/>
              <a:t>Access Services</a:t>
            </a:r>
          </a:p>
          <a:p>
            <a:pPr lvl="1"/>
            <a:r>
              <a:rPr lang="en-US" dirty="0"/>
              <a:t>Discovery &amp; Public Services</a:t>
            </a:r>
          </a:p>
          <a:p>
            <a:pPr lvl="1"/>
            <a:r>
              <a:rPr lang="en-US" dirty="0"/>
              <a:t>Systems &amp; Development</a:t>
            </a:r>
          </a:p>
          <a:p>
            <a:pPr lvl="1"/>
            <a:r>
              <a:rPr lang="en-US" dirty="0"/>
              <a:t>Analytics &amp; Reporting</a:t>
            </a:r>
          </a:p>
          <a:p>
            <a:pPr lvl="1"/>
            <a:r>
              <a:rPr lang="en-US" dirty="0"/>
              <a:t>Communications &amp; Training</a:t>
            </a:r>
          </a:p>
          <a:p>
            <a:pPr lvl="1"/>
            <a:endParaRPr lang="en-US" dirty="0"/>
          </a:p>
          <a:p>
            <a:r>
              <a:rPr lang="en-US" dirty="0"/>
              <a:t>5</a:t>
            </a:r>
            <a:r>
              <a:rPr lang="en-US" dirty="0" smtClean="0"/>
              <a:t> – 7  members </a:t>
            </a:r>
            <a:r>
              <a:rPr lang="en-US" dirty="0"/>
              <a:t>from senior staff (dept. heads and subject </a:t>
            </a:r>
            <a:r>
              <a:rPr lang="en-US" dirty="0" smtClean="0"/>
              <a:t>experts  -- currently recruiting)</a:t>
            </a:r>
            <a:endParaRPr lang="en-US" dirty="0"/>
          </a:p>
          <a:p>
            <a:r>
              <a:rPr lang="en-US" dirty="0"/>
              <a:t>Scope – address issues and set best practices for their functional </a:t>
            </a:r>
            <a:r>
              <a:rPr lang="en-US" dirty="0" smtClean="0"/>
              <a:t>area – consult with broader group of users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93436" y="177801"/>
            <a:ext cx="9782801" cy="889000"/>
          </a:xfrm>
        </p:spPr>
        <p:txBody>
          <a:bodyPr>
            <a:normAutofit fontScale="90000"/>
          </a:bodyPr>
          <a:lstStyle/>
          <a:p>
            <a:r>
              <a:rPr lang="en-US" dirty="0"/>
              <a:t>Who? </a:t>
            </a:r>
            <a:r>
              <a:rPr lang="en-US" dirty="0" smtClean="0"/>
              <a:t>Advisory Committees/Working Groups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523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Summer 2015:</a:t>
            </a:r>
            <a:endParaRPr lang="en-US" dirty="0"/>
          </a:p>
          <a:p>
            <a:pPr lvl="1"/>
            <a:r>
              <a:rPr lang="en-US" dirty="0" smtClean="0"/>
              <a:t>CSU Implementation Team chosen</a:t>
            </a:r>
          </a:p>
          <a:p>
            <a:pPr lvl="1"/>
            <a:r>
              <a:rPr lang="en-US" dirty="0" smtClean="0"/>
              <a:t>Campus Project Managers chosen</a:t>
            </a:r>
          </a:p>
          <a:p>
            <a:r>
              <a:rPr lang="en-US" dirty="0" smtClean="0"/>
              <a:t>September 2015</a:t>
            </a:r>
          </a:p>
          <a:p>
            <a:pPr lvl="1"/>
            <a:r>
              <a:rPr lang="en-US" dirty="0" smtClean="0"/>
              <a:t>Decide </a:t>
            </a:r>
            <a:r>
              <a:rPr lang="en-US" dirty="0"/>
              <a:t>on optional data to be migrated:</a:t>
            </a:r>
          </a:p>
          <a:p>
            <a:pPr lvl="2"/>
            <a:r>
              <a:rPr lang="en-US" dirty="0" smtClean="0"/>
              <a:t>Acquisitions</a:t>
            </a:r>
            <a:endParaRPr lang="en-US" dirty="0"/>
          </a:p>
          <a:p>
            <a:pPr lvl="2"/>
            <a:r>
              <a:rPr lang="en-US" dirty="0" err="1" smtClean="0"/>
              <a:t>Eresources</a:t>
            </a:r>
            <a:endParaRPr lang="en-US" dirty="0"/>
          </a:p>
          <a:p>
            <a:pPr lvl="2"/>
            <a:r>
              <a:rPr lang="en-US" dirty="0" smtClean="0"/>
              <a:t>Course </a:t>
            </a:r>
            <a:r>
              <a:rPr lang="en-US" dirty="0"/>
              <a:t>reserves</a:t>
            </a:r>
          </a:p>
          <a:p>
            <a:r>
              <a:rPr lang="en-US" dirty="0" smtClean="0"/>
              <a:t>October </a:t>
            </a:r>
            <a:r>
              <a:rPr lang="en-US" dirty="0"/>
              <a:t>2015</a:t>
            </a:r>
          </a:p>
          <a:p>
            <a:pPr lvl="1"/>
            <a:r>
              <a:rPr lang="en-US" dirty="0" smtClean="0"/>
              <a:t>Web-based training </a:t>
            </a:r>
            <a:r>
              <a:rPr lang="en-US" dirty="0"/>
              <a:t>available for all staff to begin reviewing</a:t>
            </a:r>
          </a:p>
          <a:p>
            <a:pPr lvl="1"/>
            <a:r>
              <a:rPr lang="en-US" dirty="0" smtClean="0"/>
              <a:t>weekly </a:t>
            </a:r>
            <a:r>
              <a:rPr lang="en-US" dirty="0"/>
              <a:t>Q&amp;A sessions between implementation teams</a:t>
            </a:r>
          </a:p>
          <a:p>
            <a:pPr lvl="1"/>
            <a:r>
              <a:rPr lang="en-US" dirty="0" smtClean="0"/>
              <a:t>Primo </a:t>
            </a:r>
            <a:r>
              <a:rPr lang="en-US" dirty="0"/>
              <a:t>Central </a:t>
            </a:r>
            <a:r>
              <a:rPr lang="en-US" dirty="0" smtClean="0"/>
              <a:t>provisioned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When? – Proposed Timeline (2015)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220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December </a:t>
            </a:r>
            <a:r>
              <a:rPr lang="en-US" dirty="0"/>
              <a:t>2015/January 2016</a:t>
            </a:r>
          </a:p>
          <a:p>
            <a:pPr lvl="1"/>
            <a:r>
              <a:rPr lang="en-US" dirty="0" smtClean="0"/>
              <a:t>Vanguard </a:t>
            </a:r>
            <a:r>
              <a:rPr lang="en-US" dirty="0"/>
              <a:t>campuses begin data load/Alma configuration</a:t>
            </a:r>
          </a:p>
          <a:p>
            <a:r>
              <a:rPr lang="en-US" dirty="0" smtClean="0"/>
              <a:t>January/February </a:t>
            </a:r>
            <a:r>
              <a:rPr lang="en-US" dirty="0"/>
              <a:t>2016</a:t>
            </a:r>
          </a:p>
          <a:p>
            <a:pPr lvl="1"/>
            <a:r>
              <a:rPr lang="en-US" dirty="0" smtClean="0"/>
              <a:t>Vanguard </a:t>
            </a:r>
            <a:r>
              <a:rPr lang="en-US" dirty="0"/>
              <a:t>test environment delivered to </a:t>
            </a:r>
            <a:r>
              <a:rPr lang="en-US" dirty="0" smtClean="0"/>
              <a:t>CSU (All campuses have access)</a:t>
            </a:r>
            <a:endParaRPr lang="en-US" dirty="0"/>
          </a:p>
          <a:p>
            <a:r>
              <a:rPr lang="en-US" dirty="0" smtClean="0"/>
              <a:t>February </a:t>
            </a:r>
            <a:r>
              <a:rPr lang="en-US" dirty="0"/>
              <a:t>2016</a:t>
            </a:r>
          </a:p>
          <a:p>
            <a:pPr lvl="1"/>
            <a:r>
              <a:rPr lang="en-US" dirty="0" smtClean="0"/>
              <a:t>Workflow/data </a:t>
            </a:r>
            <a:r>
              <a:rPr lang="en-US" dirty="0"/>
              <a:t>review</a:t>
            </a:r>
          </a:p>
          <a:p>
            <a:pPr lvl="1"/>
            <a:r>
              <a:rPr lang="en-US" dirty="0" smtClean="0"/>
              <a:t>Alma/Primo </a:t>
            </a:r>
            <a:r>
              <a:rPr lang="en-US" dirty="0"/>
              <a:t>configuration &amp; data migration planning refinements based </a:t>
            </a:r>
            <a:r>
              <a:rPr lang="en-US" dirty="0" smtClean="0"/>
              <a:t>on vanguard </a:t>
            </a:r>
            <a:r>
              <a:rPr lang="en-US" dirty="0"/>
              <a:t>load</a:t>
            </a:r>
          </a:p>
          <a:p>
            <a:r>
              <a:rPr lang="en-US" dirty="0" smtClean="0"/>
              <a:t>March </a:t>
            </a:r>
            <a:r>
              <a:rPr lang="en-US" dirty="0"/>
              <a:t>2016</a:t>
            </a:r>
          </a:p>
          <a:p>
            <a:pPr lvl="1"/>
            <a:r>
              <a:rPr lang="en-US" dirty="0" smtClean="0"/>
              <a:t>Full </a:t>
            </a:r>
            <a:r>
              <a:rPr lang="en-US" dirty="0"/>
              <a:t>Implementation cycle begins</a:t>
            </a:r>
          </a:p>
          <a:p>
            <a:pPr lvl="2"/>
            <a:r>
              <a:rPr lang="en-US" dirty="0" smtClean="0"/>
              <a:t>onsite </a:t>
            </a:r>
            <a:r>
              <a:rPr lang="en-US" dirty="0"/>
              <a:t>meeting</a:t>
            </a:r>
          </a:p>
          <a:p>
            <a:pPr lvl="2"/>
            <a:r>
              <a:rPr lang="en-US" dirty="0" smtClean="0"/>
              <a:t>Go-live readiness </a:t>
            </a:r>
            <a:r>
              <a:rPr lang="en-US" dirty="0"/>
              <a:t>checklist introduced to all campuses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When? – Proposed Timeline (2016)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262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April </a:t>
            </a:r>
            <a:r>
              <a:rPr lang="en-US" dirty="0"/>
              <a:t>2016</a:t>
            </a:r>
          </a:p>
          <a:p>
            <a:pPr lvl="1"/>
            <a:r>
              <a:rPr lang="en-US" dirty="0" smtClean="0"/>
              <a:t>preparation </a:t>
            </a:r>
            <a:r>
              <a:rPr lang="en-US" dirty="0"/>
              <a:t>for full test load for all campuses</a:t>
            </a:r>
          </a:p>
          <a:p>
            <a:r>
              <a:rPr lang="en-US" dirty="0" smtClean="0"/>
              <a:t>May </a:t>
            </a:r>
            <a:r>
              <a:rPr lang="en-US" dirty="0"/>
              <a:t>2016</a:t>
            </a:r>
          </a:p>
          <a:p>
            <a:pPr lvl="1"/>
            <a:r>
              <a:rPr lang="en-US" dirty="0" smtClean="0"/>
              <a:t>full </a:t>
            </a:r>
            <a:r>
              <a:rPr lang="en-US" dirty="0"/>
              <a:t>test load for all campuses begins</a:t>
            </a:r>
          </a:p>
          <a:p>
            <a:pPr lvl="1"/>
            <a:r>
              <a:rPr lang="en-US" dirty="0" smtClean="0"/>
              <a:t>initial </a:t>
            </a:r>
            <a:r>
              <a:rPr lang="en-US" dirty="0"/>
              <a:t>Alma configuration for all campuses begins</a:t>
            </a:r>
          </a:p>
          <a:p>
            <a:r>
              <a:rPr lang="en-US" dirty="0" smtClean="0"/>
              <a:t>June </a:t>
            </a:r>
            <a:r>
              <a:rPr lang="en-US" dirty="0"/>
              <a:t>2016</a:t>
            </a:r>
          </a:p>
          <a:p>
            <a:pPr lvl="1"/>
            <a:r>
              <a:rPr lang="en-US" b="1" dirty="0" smtClean="0"/>
              <a:t>3rd </a:t>
            </a:r>
            <a:r>
              <a:rPr lang="en-US" b="1" dirty="0"/>
              <a:t>party tool integration </a:t>
            </a:r>
            <a:r>
              <a:rPr lang="en-US" b="1" dirty="0" smtClean="0"/>
              <a:t>begins (ILLIAD, PeopleSoft, Printers, </a:t>
            </a:r>
            <a:r>
              <a:rPr lang="en-US" b="1" dirty="0" err="1" smtClean="0"/>
              <a:t>ect</a:t>
            </a:r>
            <a:r>
              <a:rPr lang="en-US" b="1" dirty="0" smtClean="0"/>
              <a:t>.)</a:t>
            </a:r>
            <a:endParaRPr lang="en-US" b="1" dirty="0"/>
          </a:p>
          <a:p>
            <a:r>
              <a:rPr lang="en-US" dirty="0" smtClean="0"/>
              <a:t>Summer </a:t>
            </a:r>
            <a:r>
              <a:rPr lang="en-US" dirty="0"/>
              <a:t>2016</a:t>
            </a:r>
          </a:p>
          <a:p>
            <a:pPr lvl="1"/>
            <a:r>
              <a:rPr lang="en-US" dirty="0" smtClean="0"/>
              <a:t>Full </a:t>
            </a:r>
            <a:r>
              <a:rPr lang="en-US" dirty="0"/>
              <a:t>test load/data migration environment delivered to all campuses</a:t>
            </a:r>
          </a:p>
          <a:p>
            <a:pPr lvl="1"/>
            <a:r>
              <a:rPr lang="en-US" dirty="0" smtClean="0"/>
              <a:t>first onsite training </a:t>
            </a:r>
            <a:r>
              <a:rPr lang="en-US" dirty="0"/>
              <a:t>workshops</a:t>
            </a:r>
          </a:p>
          <a:p>
            <a:pPr lvl="1"/>
            <a:r>
              <a:rPr lang="en-US" dirty="0" smtClean="0"/>
              <a:t>refinement </a:t>
            </a:r>
            <a:r>
              <a:rPr lang="en-US" dirty="0"/>
              <a:t>planning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When? – Proposed Timeline (2016)</a:t>
            </a:r>
          </a:p>
        </p:txBody>
      </p:sp>
    </p:spTree>
    <p:extLst>
      <p:ext uri="{BB962C8B-B14F-4D97-AF65-F5344CB8AC3E}">
        <p14:creationId xmlns:p14="http://schemas.microsoft.com/office/powerpoint/2010/main" val="3532549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Fall 2016-Spring 2017</a:t>
            </a:r>
          </a:p>
          <a:p>
            <a:pPr lvl="1"/>
            <a:r>
              <a:rPr lang="en-US" dirty="0" smtClean="0"/>
              <a:t>Testing and training on Alma with access to our local data and system</a:t>
            </a:r>
          </a:p>
          <a:p>
            <a:pPr lvl="1"/>
            <a:r>
              <a:rPr lang="en-US" dirty="0" smtClean="0"/>
              <a:t>Continue to use Sierra as our Live ILS</a:t>
            </a:r>
          </a:p>
          <a:p>
            <a:pPr marL="365760" lvl="1" indent="0">
              <a:buNone/>
            </a:pPr>
            <a:endParaRPr lang="en-US" dirty="0" smtClean="0"/>
          </a:p>
          <a:p>
            <a:r>
              <a:rPr lang="en-US" dirty="0" smtClean="0"/>
              <a:t>Summer 2017</a:t>
            </a:r>
          </a:p>
          <a:p>
            <a:pPr lvl="1"/>
            <a:r>
              <a:rPr lang="en-US" b="1" dirty="0" smtClean="0">
                <a:solidFill>
                  <a:schemeClr val="bg1"/>
                </a:solidFill>
              </a:rPr>
              <a:t>Go Live with Alma</a:t>
            </a:r>
          </a:p>
          <a:p>
            <a:pPr lvl="1"/>
            <a:r>
              <a:rPr lang="en-US" dirty="0" smtClean="0"/>
              <a:t>Retire Sierra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When? – Proposed Timeline (</a:t>
            </a:r>
            <a:r>
              <a:rPr lang="en-US" dirty="0" smtClean="0"/>
              <a:t>2016/2017)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704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89012" y="1143000"/>
            <a:ext cx="10387225" cy="5334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>
                <a:solidFill>
                  <a:schemeClr val="bg1"/>
                </a:solidFill>
              </a:rPr>
              <a:t>CSUEB Project Team for Alma </a:t>
            </a:r>
            <a:r>
              <a:rPr lang="en-US" sz="3600" b="1" dirty="0" smtClean="0">
                <a:solidFill>
                  <a:schemeClr val="bg1"/>
                </a:solidFill>
              </a:rPr>
              <a:t>Migration</a:t>
            </a:r>
            <a:endParaRPr lang="en-US" sz="3600" b="1" dirty="0">
              <a:solidFill>
                <a:schemeClr val="bg1"/>
              </a:solidFill>
            </a:endParaRPr>
          </a:p>
          <a:p>
            <a:r>
              <a:rPr lang="en-US" b="1" dirty="0"/>
              <a:t>Lisa Nguyen (Project Manager)</a:t>
            </a:r>
            <a:endParaRPr lang="en-US" dirty="0"/>
          </a:p>
          <a:p>
            <a:r>
              <a:rPr lang="en-US" dirty="0"/>
              <a:t>Tom Holt (Resource Management/Cataloging)</a:t>
            </a:r>
          </a:p>
          <a:p>
            <a:r>
              <a:rPr lang="en-US" dirty="0"/>
              <a:t>Andrew Carlos (Discovery/Digital)</a:t>
            </a:r>
          </a:p>
          <a:p>
            <a:r>
              <a:rPr lang="en-US" dirty="0"/>
              <a:t>Jiannan Wang (</a:t>
            </a:r>
            <a:r>
              <a:rPr lang="en-US" dirty="0" smtClean="0"/>
              <a:t>Systems)</a:t>
            </a:r>
            <a:endParaRPr lang="en-US" dirty="0"/>
          </a:p>
          <a:p>
            <a:r>
              <a:rPr lang="en-US" dirty="0" smtClean="0"/>
              <a:t>Liz </a:t>
            </a:r>
            <a:r>
              <a:rPr lang="en-US" dirty="0" err="1" smtClean="0"/>
              <a:t>Ginno</a:t>
            </a:r>
            <a:r>
              <a:rPr lang="en-US" dirty="0" smtClean="0"/>
              <a:t> (E-Resources)</a:t>
            </a:r>
          </a:p>
          <a:p>
            <a:r>
              <a:rPr lang="en-US" dirty="0" smtClean="0"/>
              <a:t>Paula </a:t>
            </a:r>
            <a:r>
              <a:rPr lang="en-US" dirty="0"/>
              <a:t>Kapteyn (Fulfillment/</a:t>
            </a:r>
            <a:r>
              <a:rPr lang="en-US" dirty="0" err="1"/>
              <a:t>Circ</a:t>
            </a:r>
            <a:r>
              <a:rPr lang="en-US" dirty="0"/>
              <a:t>)</a:t>
            </a:r>
          </a:p>
          <a:p>
            <a:r>
              <a:rPr lang="en-US" dirty="0"/>
              <a:t>Carolyn Chun (ILL)</a:t>
            </a:r>
          </a:p>
          <a:p>
            <a:r>
              <a:rPr lang="en-US" dirty="0" err="1"/>
              <a:t>Shaunt</a:t>
            </a:r>
            <a:r>
              <a:rPr lang="en-US" dirty="0"/>
              <a:t> </a:t>
            </a:r>
            <a:r>
              <a:rPr lang="en-US" dirty="0" err="1"/>
              <a:t>Hamstra</a:t>
            </a:r>
            <a:r>
              <a:rPr lang="en-US" dirty="0"/>
              <a:t> (</a:t>
            </a:r>
            <a:r>
              <a:rPr lang="en-US" dirty="0" err="1"/>
              <a:t>Acq</a:t>
            </a:r>
            <a:r>
              <a:rPr lang="en-US" dirty="0"/>
              <a:t>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93436" y="177801"/>
            <a:ext cx="9782801" cy="812800"/>
          </a:xfrm>
        </p:spPr>
        <p:txBody>
          <a:bodyPr/>
          <a:lstStyle/>
          <a:p>
            <a:r>
              <a:rPr lang="en-US" dirty="0" smtClean="0"/>
              <a:t>Who CSUEB?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833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93436" y="457200"/>
            <a:ext cx="9782801" cy="5715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Project </a:t>
            </a:r>
            <a:r>
              <a:rPr lang="en-US" dirty="0"/>
              <a:t>Manager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en-US" sz="2400" dirty="0"/>
              <a:t>Leads &amp; coordinates implementation activities for your library</a:t>
            </a:r>
          </a:p>
          <a:p>
            <a:pPr lvl="0"/>
            <a:r>
              <a:rPr lang="en-US" sz="2400" dirty="0"/>
              <a:t>Ensures staff resources are available as necessary</a:t>
            </a:r>
          </a:p>
          <a:p>
            <a:pPr lvl="0"/>
            <a:r>
              <a:rPr lang="en-US" sz="2400" dirty="0"/>
              <a:t>Manages </a:t>
            </a:r>
            <a:r>
              <a:rPr lang="en-US" sz="2400" dirty="0" smtClean="0"/>
              <a:t>internal &amp; </a:t>
            </a:r>
            <a:r>
              <a:rPr lang="en-US" sz="2400" dirty="0"/>
              <a:t>external communications regarding your implementation</a:t>
            </a:r>
          </a:p>
          <a:p>
            <a:pPr lvl="0"/>
            <a:r>
              <a:rPr lang="en-US" sz="2400" dirty="0"/>
              <a:t>Keeps the project on track</a:t>
            </a:r>
          </a:p>
          <a:p>
            <a:pPr lvl="0"/>
            <a:r>
              <a:rPr lang="en-US" sz="2400" dirty="0"/>
              <a:t>Mitigates project risks</a:t>
            </a:r>
          </a:p>
          <a:p>
            <a:pPr lvl="0"/>
            <a:r>
              <a:rPr lang="en-US" sz="2400" dirty="0"/>
              <a:t>Acts as primary point of contact with Ex </a:t>
            </a:r>
            <a:r>
              <a:rPr lang="en-US" sz="2400" dirty="0" err="1"/>
              <a:t>Libris</a:t>
            </a:r>
            <a:r>
              <a:rPr lang="en-US" sz="2400" dirty="0"/>
              <a:t> for migration tasks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175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sz="3900" dirty="0" smtClean="0"/>
              <a:t>Why</a:t>
            </a:r>
          </a:p>
          <a:p>
            <a:pPr lvl="0"/>
            <a:endParaRPr lang="en-US" dirty="0" smtClean="0"/>
          </a:p>
          <a:p>
            <a:pPr lvl="0"/>
            <a:r>
              <a:rPr lang="en-US" sz="3900" dirty="0" smtClean="0"/>
              <a:t>What </a:t>
            </a:r>
            <a:r>
              <a:rPr lang="en-US" dirty="0" smtClean="0"/>
              <a:t>– System/Architecture</a:t>
            </a:r>
          </a:p>
          <a:p>
            <a:pPr lvl="0"/>
            <a:endParaRPr lang="en-US" dirty="0" smtClean="0"/>
          </a:p>
          <a:p>
            <a:pPr lvl="0"/>
            <a:r>
              <a:rPr lang="en-US" sz="3900" dirty="0" smtClean="0"/>
              <a:t>Who </a:t>
            </a:r>
            <a:r>
              <a:rPr lang="en-US" dirty="0" smtClean="0"/>
              <a:t>– CSU Governance Structure</a:t>
            </a:r>
          </a:p>
          <a:p>
            <a:pPr lvl="0"/>
            <a:endParaRPr lang="en-US" dirty="0" smtClean="0"/>
          </a:p>
          <a:p>
            <a:pPr lvl="0"/>
            <a:r>
              <a:rPr lang="en-US" sz="3900" dirty="0" smtClean="0"/>
              <a:t>When</a:t>
            </a:r>
            <a:r>
              <a:rPr lang="en-US" dirty="0" smtClean="0"/>
              <a:t> – Timeline</a:t>
            </a:r>
          </a:p>
          <a:p>
            <a:pPr lvl="0"/>
            <a:endParaRPr lang="en-US" dirty="0" smtClean="0"/>
          </a:p>
          <a:p>
            <a:pPr lvl="0"/>
            <a:r>
              <a:rPr lang="en-US" sz="3900" dirty="0" smtClean="0"/>
              <a:t>Who </a:t>
            </a:r>
            <a:r>
              <a:rPr lang="en-US" dirty="0" smtClean="0"/>
              <a:t>– CSUEB Project Team</a:t>
            </a:r>
          </a:p>
          <a:p>
            <a:pPr lvl="0"/>
            <a:endParaRPr lang="en-US" dirty="0" smtClean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ULMS 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6924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“</a:t>
            </a:r>
            <a:r>
              <a:rPr lang="en-US" i="1" dirty="0" smtClean="0"/>
              <a:t>In an environment of networked digital information, no academic library can be an island. The CSU libraries can take advantage of our existing relationships to increase effective collaboration</a:t>
            </a:r>
            <a:r>
              <a:rPr lang="en-US" sz="2400" dirty="0" smtClean="0"/>
              <a:t>.”  -- John, today</a:t>
            </a:r>
          </a:p>
          <a:p>
            <a:pPr marL="0" indent="0">
              <a:buNone/>
            </a:pPr>
            <a:r>
              <a:rPr lang="en-US" sz="2400" dirty="0" smtClean="0"/>
              <a:t> </a:t>
            </a:r>
          </a:p>
          <a:p>
            <a:pPr marL="0" indent="0">
              <a:buNone/>
            </a:pPr>
            <a:r>
              <a:rPr lang="en-US" sz="2400" dirty="0" smtClean="0"/>
              <a:t>“</a:t>
            </a:r>
            <a:r>
              <a:rPr lang="en-US" i="1" dirty="0"/>
              <a:t>We can expect this trend toward large-scale systems to continue and to accelerate as libraries seek opportunities to operate more efficiently…and to leverage technology to strengthen strategic cooperative initiatives.</a:t>
            </a:r>
            <a:r>
              <a:rPr lang="en-US" sz="2400" dirty="0"/>
              <a:t>” Marshall Breeding, </a:t>
            </a:r>
            <a:r>
              <a:rPr lang="en-US" sz="2400" u="sng" dirty="0">
                <a:uFill>
                  <a:solidFill>
                    <a:schemeClr val="tx1"/>
                  </a:solidFill>
                </a:uFill>
              </a:rPr>
              <a:t>Library Systems Report 2014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Why?  -- Big Picture = more collaboration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898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93436" y="1447800"/>
            <a:ext cx="9782801" cy="47244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AID DISCOVERY -- </a:t>
            </a:r>
            <a:r>
              <a:rPr lang="en-US" sz="2000" dirty="0"/>
              <a:t>The platform will serve as a gateway to digital resources for CSU students, faculty and staff across disciplines.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UNITE RESOURCES -- </a:t>
            </a:r>
            <a:r>
              <a:rPr lang="en-US" sz="2000" dirty="0"/>
              <a:t>The ULMS will provide “consortium capabilities,” allowing libraries to see what other campuses </a:t>
            </a:r>
            <a:r>
              <a:rPr lang="en-US" sz="2000" dirty="0" smtClean="0"/>
              <a:t>are buying </a:t>
            </a:r>
            <a:r>
              <a:rPr lang="en-US" sz="2000" dirty="0"/>
              <a:t>and leverage that knowledge for better contracts.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EMPOWER ANALYTICS -- </a:t>
            </a:r>
            <a:r>
              <a:rPr lang="en-US" sz="2000" dirty="0"/>
              <a:t>Libraries will easily be able to share and compare user data</a:t>
            </a:r>
            <a:r>
              <a:rPr lang="en-US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SIMPLIFY WORKFLOW -- </a:t>
            </a:r>
            <a:r>
              <a:rPr lang="en-US" sz="2000" dirty="0"/>
              <a:t>Currently, staff must enter the same data </a:t>
            </a:r>
            <a:r>
              <a:rPr lang="en-US" sz="2000" dirty="0" smtClean="0"/>
              <a:t>into </a:t>
            </a:r>
            <a:r>
              <a:rPr lang="en-US" sz="2000" dirty="0"/>
              <a:t>multiple systems</a:t>
            </a:r>
            <a:r>
              <a:rPr lang="en-US" dirty="0"/>
              <a:t>. </a:t>
            </a:r>
            <a:endParaRPr lang="en-US" dirty="0" smtClean="0"/>
          </a:p>
          <a:p>
            <a:pPr marL="0" indent="0">
              <a:buNone/>
            </a:pPr>
            <a:r>
              <a:rPr lang="en-US" sz="2000" dirty="0"/>
              <a:t>See: </a:t>
            </a:r>
            <a:r>
              <a:rPr lang="en-US" sz="2000" dirty="0">
                <a:hlinkClick r:id="rId2"/>
              </a:rPr>
              <a:t>http://</a:t>
            </a:r>
            <a:r>
              <a:rPr lang="en-US" sz="2000" dirty="0" smtClean="0">
                <a:hlinkClick r:id="rId2"/>
              </a:rPr>
              <a:t>libraries.calstate.edu/wp-content/uploads/2014/10/factsheet_ulms.pdf</a:t>
            </a:r>
            <a:r>
              <a:rPr lang="en-US" sz="2000" dirty="0" smtClean="0"/>
              <a:t>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93436" y="177801"/>
            <a:ext cx="9782801" cy="812800"/>
          </a:xfrm>
        </p:spPr>
        <p:txBody>
          <a:bodyPr/>
          <a:lstStyle/>
          <a:p>
            <a:r>
              <a:rPr lang="en-US" dirty="0" smtClean="0"/>
              <a:t>Why?  -- COLD’s 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890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93436" y="1295400"/>
            <a:ext cx="9782801" cy="5257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Reduce </a:t>
            </a:r>
            <a:r>
              <a:rPr lang="en-US" dirty="0"/>
              <a:t>workload in order to redeploy staff to emerging priorities, through:</a:t>
            </a:r>
          </a:p>
          <a:p>
            <a:pPr lvl="1"/>
            <a:r>
              <a:rPr lang="en-US" dirty="0" smtClean="0"/>
              <a:t>Eliminating </a:t>
            </a:r>
            <a:r>
              <a:rPr lang="en-US" dirty="0"/>
              <a:t>redundant data entry by replacing our various stand-alone systems with a </a:t>
            </a:r>
            <a:r>
              <a:rPr lang="en-US" dirty="0" smtClean="0"/>
              <a:t>single system</a:t>
            </a:r>
            <a:endParaRPr lang="en-US" dirty="0"/>
          </a:p>
          <a:p>
            <a:pPr lvl="1"/>
            <a:r>
              <a:rPr lang="en-US" dirty="0" smtClean="0"/>
              <a:t>Enhancing </a:t>
            </a:r>
            <a:r>
              <a:rPr lang="en-US" dirty="0"/>
              <a:t>the ability and effectiveness of staff to perform their jobs through more </a:t>
            </a:r>
            <a:r>
              <a:rPr lang="en-US" dirty="0" smtClean="0"/>
              <a:t>efficient </a:t>
            </a:r>
            <a:r>
              <a:rPr lang="en-US" dirty="0"/>
              <a:t>workflows and greater automation, particularly for e-books and patron-driven </a:t>
            </a:r>
            <a:r>
              <a:rPr lang="en-US" dirty="0" smtClean="0"/>
              <a:t>acquisition</a:t>
            </a:r>
            <a:r>
              <a:rPr lang="en-US" dirty="0"/>
              <a:t>.</a:t>
            </a:r>
          </a:p>
          <a:p>
            <a:pPr lvl="1"/>
            <a:r>
              <a:rPr lang="en-US" dirty="0" smtClean="0"/>
              <a:t>Shifting </a:t>
            </a:r>
            <a:r>
              <a:rPr lang="en-US" dirty="0"/>
              <a:t>management of e-resources for the ECC and Opt-ins to the </a:t>
            </a:r>
            <a:r>
              <a:rPr lang="en-US" dirty="0" smtClean="0"/>
              <a:t>CO </a:t>
            </a:r>
            <a:endParaRPr lang="en-US" dirty="0"/>
          </a:p>
          <a:p>
            <a:r>
              <a:rPr lang="en-US" dirty="0" smtClean="0"/>
              <a:t>Bring </a:t>
            </a:r>
            <a:r>
              <a:rPr lang="en-US" dirty="0"/>
              <a:t>the full suite of </a:t>
            </a:r>
            <a:r>
              <a:rPr lang="en-US" b="1" i="1" dirty="0" smtClean="0">
                <a:solidFill>
                  <a:schemeClr val="bg1"/>
                </a:solidFill>
              </a:rPr>
              <a:t>ERM functionality </a:t>
            </a:r>
            <a:r>
              <a:rPr lang="en-US" dirty="0"/>
              <a:t>– including </a:t>
            </a:r>
            <a:r>
              <a:rPr lang="en-US" dirty="0" smtClean="0"/>
              <a:t>collection analysis </a:t>
            </a:r>
            <a:r>
              <a:rPr lang="en-US" dirty="0"/>
              <a:t>tools, license management, and e-resource usage statistics – to all campuses, where </a:t>
            </a:r>
            <a:r>
              <a:rPr lang="en-US" dirty="0" smtClean="0"/>
              <a:t>today </a:t>
            </a:r>
            <a:r>
              <a:rPr lang="en-US" dirty="0"/>
              <a:t>such capabilities only exist for half the campuses.</a:t>
            </a:r>
          </a:p>
          <a:p>
            <a:r>
              <a:rPr lang="en-US" dirty="0" smtClean="0"/>
              <a:t>Facilitate </a:t>
            </a:r>
            <a:r>
              <a:rPr lang="en-US" dirty="0"/>
              <a:t>system-wide collection development through the sharing of collection data and usage </a:t>
            </a:r>
            <a:r>
              <a:rPr lang="en-US" dirty="0" smtClean="0"/>
              <a:t>statistics </a:t>
            </a:r>
            <a:r>
              <a:rPr lang="en-US" dirty="0"/>
              <a:t>across all 23 campuses.</a:t>
            </a:r>
          </a:p>
          <a:p>
            <a:r>
              <a:rPr lang="en-US" dirty="0" smtClean="0"/>
              <a:t>Facilitate </a:t>
            </a:r>
            <a:r>
              <a:rPr lang="en-US" dirty="0"/>
              <a:t>greater integration with local campus systems, external vendors, and other </a:t>
            </a:r>
            <a:r>
              <a:rPr lang="en-US" dirty="0" smtClean="0"/>
              <a:t>third-party applications</a:t>
            </a:r>
            <a:r>
              <a:rPr lang="en-US" dirty="0"/>
              <a:t>.</a:t>
            </a:r>
          </a:p>
          <a:p>
            <a:r>
              <a:rPr lang="en-US" dirty="0" smtClean="0"/>
              <a:t>Reduce </a:t>
            </a:r>
            <a:r>
              <a:rPr lang="en-US" dirty="0"/>
              <a:t>the overall cost of ownership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sz="2000" dirty="0" smtClean="0"/>
              <a:t>See:  ULMS </a:t>
            </a:r>
            <a:r>
              <a:rPr lang="en-US" sz="2000" dirty="0" smtClean="0">
                <a:hlinkClick r:id="rId2"/>
              </a:rPr>
              <a:t>Project Briefing</a:t>
            </a:r>
            <a:endParaRPr lang="en-US" sz="2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93436" y="177801"/>
            <a:ext cx="9782801" cy="736600"/>
          </a:xfrm>
        </p:spPr>
        <p:txBody>
          <a:bodyPr/>
          <a:lstStyle/>
          <a:p>
            <a:r>
              <a:rPr lang="en-US" dirty="0" smtClean="0"/>
              <a:t>Why?  -- Dave Walker’s 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051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93436" y="1600200"/>
            <a:ext cx="9782801" cy="4724400"/>
          </a:xfrm>
        </p:spPr>
        <p:txBody>
          <a:bodyPr/>
          <a:lstStyle/>
          <a:p>
            <a:r>
              <a:rPr lang="en-US" sz="3350" b="1" dirty="0" smtClean="0">
                <a:solidFill>
                  <a:schemeClr val="accent3">
                    <a:lumMod val="50000"/>
                  </a:schemeClr>
                </a:solidFill>
              </a:rPr>
              <a:t>Ex </a:t>
            </a:r>
            <a:r>
              <a:rPr lang="en-US" sz="3350" b="1" dirty="0" err="1" smtClean="0">
                <a:solidFill>
                  <a:schemeClr val="accent3">
                    <a:lumMod val="50000"/>
                  </a:schemeClr>
                </a:solidFill>
              </a:rPr>
              <a:t>Libris</a:t>
            </a:r>
            <a:r>
              <a:rPr lang="en-US" sz="3350" b="1" dirty="0" smtClean="0">
                <a:solidFill>
                  <a:schemeClr val="accent3">
                    <a:lumMod val="50000"/>
                  </a:schemeClr>
                </a:solidFill>
              </a:rPr>
              <a:t>: Alma &amp; Primo</a:t>
            </a:r>
          </a:p>
          <a:p>
            <a:endParaRPr lang="en-US" dirty="0" smtClean="0"/>
          </a:p>
          <a:p>
            <a:r>
              <a:rPr lang="en-US" dirty="0" smtClean="0"/>
              <a:t>Innovative Interfaces: Sierra &amp; Encore</a:t>
            </a:r>
          </a:p>
          <a:p>
            <a:endParaRPr lang="en-US" dirty="0" smtClean="0"/>
          </a:p>
          <a:p>
            <a:r>
              <a:rPr lang="en-US" dirty="0" smtClean="0"/>
              <a:t>ProQuest: </a:t>
            </a:r>
            <a:r>
              <a:rPr lang="en-US" dirty="0" err="1" smtClean="0"/>
              <a:t>Intota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OCLC: </a:t>
            </a:r>
            <a:r>
              <a:rPr lang="en-US" dirty="0" err="1" smtClean="0"/>
              <a:t>WorldShare</a:t>
            </a:r>
            <a:r>
              <a:rPr lang="en-US" dirty="0"/>
              <a:t> </a:t>
            </a:r>
            <a:r>
              <a:rPr lang="en-US" dirty="0" smtClean="0"/>
              <a:t>Management Services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93436" y="177801"/>
            <a:ext cx="9782801" cy="1117600"/>
          </a:xfrm>
        </p:spPr>
        <p:txBody>
          <a:bodyPr/>
          <a:lstStyle/>
          <a:p>
            <a:r>
              <a:rPr lang="en-US" dirty="0" smtClean="0"/>
              <a:t>What? – RFP Process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398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6950481"/>
              </p:ext>
            </p:extLst>
          </p:nvPr>
        </p:nvGraphicFramePr>
        <p:xfrm>
          <a:off x="632036" y="838200"/>
          <a:ext cx="11024975" cy="58055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93436" y="177801"/>
            <a:ext cx="9782801" cy="660399"/>
          </a:xfrm>
        </p:spPr>
        <p:txBody>
          <a:bodyPr/>
          <a:lstStyle/>
          <a:p>
            <a:r>
              <a:rPr lang="en-US" dirty="0" smtClean="0"/>
              <a:t>What? – Alma System Architecture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033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93436" y="1600200"/>
            <a:ext cx="9782801" cy="4953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900" dirty="0" smtClean="0"/>
              <a:t>Primo Discovery System will replace:</a:t>
            </a:r>
          </a:p>
          <a:p>
            <a:r>
              <a:rPr lang="en-US" sz="2400" dirty="0" err="1" smtClean="0"/>
              <a:t>WebPac</a:t>
            </a:r>
            <a:r>
              <a:rPr lang="en-US" sz="2400" dirty="0" smtClean="0"/>
              <a:t> – </a:t>
            </a:r>
            <a:r>
              <a:rPr lang="en-US" sz="2400" dirty="0"/>
              <a:t>Traditional OPAC: </a:t>
            </a:r>
            <a:r>
              <a:rPr lang="en-US" sz="2400" dirty="0">
                <a:hlinkClick r:id="rId2"/>
              </a:rPr>
              <a:t>http://csueb.iii.com</a:t>
            </a:r>
            <a:r>
              <a:rPr lang="en-US" sz="2400" dirty="0" smtClean="0">
                <a:hlinkClick r:id="rId2"/>
              </a:rPr>
              <a:t>/</a:t>
            </a:r>
            <a:endParaRPr lang="en-US" sz="2400" dirty="0" smtClean="0"/>
          </a:p>
          <a:p>
            <a:r>
              <a:rPr lang="en-US" sz="2400" dirty="0" smtClean="0"/>
              <a:t>Xerxes: </a:t>
            </a:r>
            <a:r>
              <a:rPr lang="en-US" sz="2400" dirty="0">
                <a:hlinkClick r:id="rId3"/>
              </a:rPr>
              <a:t>http://</a:t>
            </a:r>
            <a:r>
              <a:rPr lang="en-US" sz="2400" dirty="0" smtClean="0">
                <a:hlinkClick r:id="rId3"/>
              </a:rPr>
              <a:t>xerxes.calstate.edu/eastbay/articles</a:t>
            </a:r>
            <a:r>
              <a:rPr lang="en-US" sz="2400" dirty="0" smtClean="0"/>
              <a:t> </a:t>
            </a:r>
          </a:p>
          <a:p>
            <a:r>
              <a:rPr lang="en-US" sz="2400" dirty="0" smtClean="0"/>
              <a:t>SFX Find Text, and Journal Locator</a:t>
            </a:r>
          </a:p>
          <a:p>
            <a:r>
              <a:rPr lang="en-US" sz="2400" dirty="0" smtClean="0"/>
              <a:t>LINK+ (Maybe?? – this will be a decision for us to make)</a:t>
            </a:r>
          </a:p>
          <a:p>
            <a:r>
              <a:rPr lang="en-US" sz="2400" dirty="0" smtClean="0"/>
              <a:t>ILLIAD (Maybe?? – user interface may be integrated with Alma)</a:t>
            </a:r>
          </a:p>
          <a:p>
            <a:r>
              <a:rPr lang="en-US" sz="2400" dirty="0" smtClean="0"/>
              <a:t>NOT – Website, LibGuides, A-Z Database List, ScholarWorks, …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Example System: CSU San </a:t>
            </a:r>
            <a:r>
              <a:rPr lang="en-US" sz="2400" dirty="0"/>
              <a:t>Marcos -- </a:t>
            </a:r>
            <a:r>
              <a:rPr lang="en-US" sz="2400" dirty="0">
                <a:hlinkClick r:id="rId4"/>
              </a:rPr>
              <a:t>http://biblio.csusm.edu</a:t>
            </a:r>
            <a:r>
              <a:rPr lang="en-US" sz="2400" dirty="0" smtClean="0">
                <a:hlinkClick r:id="rId4"/>
              </a:rPr>
              <a:t>/</a:t>
            </a:r>
            <a:r>
              <a:rPr lang="en-US" sz="2400" dirty="0" smtClean="0"/>
              <a:t>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93436" y="177801"/>
            <a:ext cx="9782801" cy="1117600"/>
          </a:xfrm>
        </p:spPr>
        <p:txBody>
          <a:bodyPr/>
          <a:lstStyle/>
          <a:p>
            <a:r>
              <a:rPr lang="en-US" dirty="0" smtClean="0"/>
              <a:t>What? – Public Interface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9302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93436" y="177801"/>
            <a:ext cx="9782801" cy="889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Who? Proposed ULMS Governance Structure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3375580"/>
              </p:ext>
            </p:extLst>
          </p:nvPr>
        </p:nvGraphicFramePr>
        <p:xfrm>
          <a:off x="836612" y="1295400"/>
          <a:ext cx="10591800" cy="5257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22415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igsaw design templat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1">
              <a:lumMod val="50000"/>
            </a:schemeClr>
          </a:solidFill>
          <a:miter lim="800000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80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Jigsaw design template" id="{14C4544E-5D6E-4A0E-A4F6-43B5568F88FA}" vid="{794A1C51-6A02-405C-B010-53747BB716D8}"/>
    </a:ext>
  </a:extLst>
</a:theme>
</file>

<file path=ppt/theme/theme2.xml><?xml version="1.0" encoding="utf-8"?>
<a:theme xmlns:a="http://schemas.openxmlformats.org/drawingml/2006/main" name="Office 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4722232B-9DED-49EA-BCCA-813199E0565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Jigsaw design slides</Template>
  <TotalTime>0</TotalTime>
  <Words>1058</Words>
  <Application>Microsoft Office PowerPoint</Application>
  <PresentationFormat>Custom</PresentationFormat>
  <Paragraphs>175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Jigsaw design template</vt:lpstr>
      <vt:lpstr>CSU Unified Library Management System (ULMS)</vt:lpstr>
      <vt:lpstr>ULMS Questions</vt:lpstr>
      <vt:lpstr>Why?  -- Big Picture = more collaboration</vt:lpstr>
      <vt:lpstr>Why?  -- COLD’s View</vt:lpstr>
      <vt:lpstr>Why?  -- Dave Walker’s View</vt:lpstr>
      <vt:lpstr>What? – RFP Process</vt:lpstr>
      <vt:lpstr>What? – Alma System Architecture</vt:lpstr>
      <vt:lpstr>What? – Public Interface</vt:lpstr>
      <vt:lpstr>Who? Proposed ULMS Governance Structure</vt:lpstr>
      <vt:lpstr>Who? Proposed Governance Structure</vt:lpstr>
      <vt:lpstr>Who? Governance Committee</vt:lpstr>
      <vt:lpstr>Who? Advisory Committees/Working Groups</vt:lpstr>
      <vt:lpstr>When? – Proposed Timeline (2015)</vt:lpstr>
      <vt:lpstr>When? – Proposed Timeline (2016)</vt:lpstr>
      <vt:lpstr>When? – Proposed Timeline (2016)</vt:lpstr>
      <vt:lpstr>When? – Proposed Timeline (2016/2017)</vt:lpstr>
      <vt:lpstr>Who CSUEB?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2015-07-12T14:39:11Z</dcterms:created>
  <dcterms:modified xsi:type="dcterms:W3CDTF">2015-07-14T23:50:10Z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TC034605279991</vt:lpwstr>
  </property>
</Properties>
</file>