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1"/>
  </p:notesMasterIdLst>
  <p:handoutMasterIdLst>
    <p:handoutMasterId r:id="rId22"/>
  </p:handoutMasterIdLst>
  <p:sldIdLst>
    <p:sldId id="262" r:id="rId3"/>
    <p:sldId id="258" r:id="rId4"/>
    <p:sldId id="265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howGuides="1">
      <p:cViewPr varScale="1">
        <p:scale>
          <a:sx n="83" d="100"/>
          <a:sy n="83" d="100"/>
        </p:scale>
        <p:origin x="-86" y="-12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FF566-2D81-4389-8EE1-6D03C75490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5ACDA-D120-410E-A4CF-C5B214CA0B9E}" type="asst">
      <dgm:prSet phldrT="[Text]" custT="1"/>
      <dgm:spPr/>
      <dgm:t>
        <a:bodyPr/>
        <a:lstStyle/>
        <a:p>
          <a:pPr algn="ctr"/>
          <a:r>
            <a:rPr lang="en-US" sz="2800" dirty="0" smtClean="0"/>
            <a:t>Network Zone = CSU </a:t>
          </a:r>
        </a:p>
        <a:p>
          <a:pPr algn="l"/>
          <a:r>
            <a:rPr lang="en-US" sz="2000" dirty="0" smtClean="0"/>
            <a:t>Shared Bib Records</a:t>
          </a:r>
        </a:p>
        <a:p>
          <a:pPr algn="l"/>
          <a:r>
            <a:rPr lang="en-US" sz="2000" dirty="0" smtClean="0"/>
            <a:t>Shared E-resources</a:t>
          </a:r>
        </a:p>
        <a:p>
          <a:pPr algn="ctr"/>
          <a:endParaRPr lang="en-US" sz="2100" dirty="0"/>
        </a:p>
      </dgm:t>
    </dgm:pt>
    <dgm:pt modelId="{D854999F-CDCF-4568-9C04-B72EDC1701FA}" type="parTrans" cxnId="{51951A59-26CF-4810-BF0E-661879B9F14D}">
      <dgm:prSet/>
      <dgm:spPr/>
      <dgm:t>
        <a:bodyPr/>
        <a:lstStyle/>
        <a:p>
          <a:endParaRPr lang="en-US"/>
        </a:p>
      </dgm:t>
    </dgm:pt>
    <dgm:pt modelId="{6B1A498C-F6F8-4298-A5E2-95D36F52F01A}" type="sibTrans" cxnId="{51951A59-26CF-4810-BF0E-661879B9F14D}">
      <dgm:prSet/>
      <dgm:spPr/>
      <dgm:t>
        <a:bodyPr/>
        <a:lstStyle/>
        <a:p>
          <a:endParaRPr lang="en-US"/>
        </a:p>
      </dgm:t>
    </dgm:pt>
    <dgm:pt modelId="{5A08BDCA-4BBD-48F7-90A4-447E01254FAE}">
      <dgm:prSet phldrT="[Text]" custT="1"/>
      <dgm:spPr/>
      <dgm:t>
        <a:bodyPr/>
        <a:lstStyle/>
        <a:p>
          <a:pPr algn="ctr">
            <a:spcBef>
              <a:spcPts val="600"/>
            </a:spcBef>
          </a:pPr>
          <a:r>
            <a:rPr lang="en-US" sz="2000" dirty="0" smtClean="0"/>
            <a:t>Institution Zones – Each Campus</a:t>
          </a:r>
        </a:p>
        <a:p>
          <a:pPr algn="l">
            <a:spcBef>
              <a:spcPct val="0"/>
            </a:spcBef>
          </a:pPr>
          <a:r>
            <a:rPr lang="en-US" sz="1600" dirty="0" smtClean="0"/>
            <a:t>Local Patrons</a:t>
          </a:r>
        </a:p>
        <a:p>
          <a:pPr algn="l">
            <a:spcBef>
              <a:spcPct val="0"/>
            </a:spcBef>
          </a:pPr>
          <a:r>
            <a:rPr lang="en-US" sz="1600" dirty="0" smtClean="0"/>
            <a:t>Acquisitions Funds</a:t>
          </a:r>
        </a:p>
        <a:p>
          <a:pPr algn="l">
            <a:spcBef>
              <a:spcPct val="0"/>
            </a:spcBef>
          </a:pPr>
          <a:r>
            <a:rPr lang="en-US" sz="1600" dirty="0" smtClean="0"/>
            <a:t>Local Configurations</a:t>
          </a:r>
        </a:p>
        <a:p>
          <a:pPr algn="l">
            <a:spcBef>
              <a:spcPct val="0"/>
            </a:spcBef>
          </a:pPr>
          <a:r>
            <a:rPr lang="en-US" sz="1600" dirty="0" smtClean="0"/>
            <a:t>Primo Interface</a:t>
          </a:r>
        </a:p>
        <a:p>
          <a:pPr algn="l">
            <a:spcBef>
              <a:spcPct val="0"/>
            </a:spcBef>
          </a:pPr>
          <a:endParaRPr lang="en-US" sz="1000" dirty="0" smtClean="0"/>
        </a:p>
        <a:p>
          <a:pPr algn="l">
            <a:spcBef>
              <a:spcPct val="0"/>
            </a:spcBef>
          </a:pPr>
          <a:endParaRPr lang="en-US" sz="1000" dirty="0"/>
        </a:p>
      </dgm:t>
    </dgm:pt>
    <dgm:pt modelId="{1456D1CE-234B-4536-9DBC-E4D0E5AEF331}" type="parTrans" cxnId="{D4F9C073-B5A1-413A-8FB6-10333E18661B}">
      <dgm:prSet/>
      <dgm:spPr/>
      <dgm:t>
        <a:bodyPr/>
        <a:lstStyle/>
        <a:p>
          <a:endParaRPr lang="en-US"/>
        </a:p>
      </dgm:t>
    </dgm:pt>
    <dgm:pt modelId="{2FF4E00B-2917-401C-9C55-05C6DEB34DE0}" type="sibTrans" cxnId="{D4F9C073-B5A1-413A-8FB6-10333E18661B}">
      <dgm:prSet/>
      <dgm:spPr/>
      <dgm:t>
        <a:bodyPr/>
        <a:lstStyle/>
        <a:p>
          <a:endParaRPr lang="en-US"/>
        </a:p>
      </dgm:t>
    </dgm:pt>
    <dgm:pt modelId="{DD8A4ED9-DA77-418A-B7D8-AF4A8CFD27E2}">
      <dgm:prSet phldrT="[Text]" custT="1"/>
      <dgm:spPr/>
      <dgm:t>
        <a:bodyPr/>
        <a:lstStyle/>
        <a:p>
          <a:r>
            <a:rPr lang="en-US" sz="2000" dirty="0" smtClean="0"/>
            <a:t>Institution Zone</a:t>
          </a:r>
          <a:endParaRPr lang="en-US" sz="2000" dirty="0"/>
        </a:p>
      </dgm:t>
    </dgm:pt>
    <dgm:pt modelId="{AE319EDF-5324-4E34-A4A5-C2D97C08F067}" type="parTrans" cxnId="{3F452A00-A0A9-4254-939C-9FC68C0A93A3}">
      <dgm:prSet/>
      <dgm:spPr/>
      <dgm:t>
        <a:bodyPr/>
        <a:lstStyle/>
        <a:p>
          <a:endParaRPr lang="en-US"/>
        </a:p>
      </dgm:t>
    </dgm:pt>
    <dgm:pt modelId="{9ED5F84C-69BE-49FD-8500-42B8195C3750}" type="sibTrans" cxnId="{3F452A00-A0A9-4254-939C-9FC68C0A93A3}">
      <dgm:prSet/>
      <dgm:spPr/>
      <dgm:t>
        <a:bodyPr/>
        <a:lstStyle/>
        <a:p>
          <a:endParaRPr lang="en-US"/>
        </a:p>
      </dgm:t>
    </dgm:pt>
    <dgm:pt modelId="{BAE8277B-055F-4FED-ADF5-54583DBE6E3D}">
      <dgm:prSet phldrT="[Text]"/>
      <dgm:spPr/>
      <dgm:t>
        <a:bodyPr/>
        <a:lstStyle/>
        <a:p>
          <a:r>
            <a:rPr lang="en-US" dirty="0" smtClean="0"/>
            <a:t>Community Zone </a:t>
          </a:r>
        </a:p>
        <a:p>
          <a:r>
            <a:rPr lang="en-US" dirty="0" smtClean="0"/>
            <a:t>All Alma Libraries</a:t>
          </a:r>
          <a:endParaRPr lang="en-US" dirty="0"/>
        </a:p>
      </dgm:t>
    </dgm:pt>
    <dgm:pt modelId="{1E6AA16E-6FA7-4867-85BB-308350C7A7AE}" type="parTrans" cxnId="{999EE68A-3761-45C7-BF24-12FCF519866E}">
      <dgm:prSet/>
      <dgm:spPr/>
      <dgm:t>
        <a:bodyPr/>
        <a:lstStyle/>
        <a:p>
          <a:endParaRPr lang="en-US"/>
        </a:p>
      </dgm:t>
    </dgm:pt>
    <dgm:pt modelId="{D820F07E-1996-4C2A-BE5A-A9785AFA8BFD}" type="sibTrans" cxnId="{999EE68A-3761-45C7-BF24-12FCF519866E}">
      <dgm:prSet/>
      <dgm:spPr/>
      <dgm:t>
        <a:bodyPr/>
        <a:lstStyle/>
        <a:p>
          <a:endParaRPr lang="en-US"/>
        </a:p>
      </dgm:t>
    </dgm:pt>
    <dgm:pt modelId="{6C63CF64-C77B-4E56-9CC5-986E78808A7E}">
      <dgm:prSet phldrT="[Text]" custT="1"/>
      <dgm:spPr/>
      <dgm:t>
        <a:bodyPr/>
        <a:lstStyle/>
        <a:p>
          <a:r>
            <a:rPr lang="en-US" sz="2000" dirty="0" smtClean="0"/>
            <a:t>Institution Zone</a:t>
          </a:r>
          <a:endParaRPr lang="en-US" sz="2000" dirty="0"/>
        </a:p>
      </dgm:t>
    </dgm:pt>
    <dgm:pt modelId="{BA34485D-7AE6-4D91-B4EB-2D829D522E5B}" type="parTrans" cxnId="{10C7DB79-905C-4E7D-AA3C-63D8986C1230}">
      <dgm:prSet/>
      <dgm:spPr/>
      <dgm:t>
        <a:bodyPr/>
        <a:lstStyle/>
        <a:p>
          <a:endParaRPr lang="en-US"/>
        </a:p>
      </dgm:t>
    </dgm:pt>
    <dgm:pt modelId="{EDC748F1-A3CA-432E-9EDF-EDF1259BD4E2}" type="sibTrans" cxnId="{10C7DB79-905C-4E7D-AA3C-63D8986C1230}">
      <dgm:prSet/>
      <dgm:spPr/>
      <dgm:t>
        <a:bodyPr/>
        <a:lstStyle/>
        <a:p>
          <a:endParaRPr lang="en-US"/>
        </a:p>
      </dgm:t>
    </dgm:pt>
    <dgm:pt modelId="{758BF000-7788-44DA-9F78-C00CD381FC64}" type="pres">
      <dgm:prSet presAssocID="{859FF566-2D81-4389-8EE1-6D03C75490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9B9415-BC6D-4381-903D-DDA4EB0E1F56}" type="pres">
      <dgm:prSet presAssocID="{BAA5ACDA-D120-410E-A4CF-C5B214CA0B9E}" presName="hierRoot1" presStyleCnt="0">
        <dgm:presLayoutVars>
          <dgm:hierBranch val="init"/>
        </dgm:presLayoutVars>
      </dgm:prSet>
      <dgm:spPr/>
    </dgm:pt>
    <dgm:pt modelId="{68A4D678-5AD8-491E-8D41-5C8C7A1AC31C}" type="pres">
      <dgm:prSet presAssocID="{BAA5ACDA-D120-410E-A4CF-C5B214CA0B9E}" presName="rootComposite1" presStyleCnt="0"/>
      <dgm:spPr/>
    </dgm:pt>
    <dgm:pt modelId="{1A199B95-A909-4851-95BD-2E5DD504BB9A}" type="pres">
      <dgm:prSet presAssocID="{BAA5ACDA-D120-410E-A4CF-C5B214CA0B9E}" presName="rootText1" presStyleLbl="node0" presStyleIdx="0" presStyleCnt="2" custScaleX="161067" custScaleY="117100" custLinFactNeighborX="1575" custLinFactNeighborY="20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38EF5-6E3C-4411-992A-44CCE82B609A}" type="pres">
      <dgm:prSet presAssocID="{BAA5ACDA-D120-410E-A4CF-C5B214CA0B9E}" presName="rootConnector1" presStyleLbl="asst0" presStyleIdx="0" presStyleCnt="0"/>
      <dgm:spPr/>
      <dgm:t>
        <a:bodyPr/>
        <a:lstStyle/>
        <a:p>
          <a:endParaRPr lang="en-US"/>
        </a:p>
      </dgm:t>
    </dgm:pt>
    <dgm:pt modelId="{B5FCBD5B-869A-473C-810C-51EC7694B012}" type="pres">
      <dgm:prSet presAssocID="{BAA5ACDA-D120-410E-A4CF-C5B214CA0B9E}" presName="hierChild2" presStyleCnt="0"/>
      <dgm:spPr/>
    </dgm:pt>
    <dgm:pt modelId="{24EDDF18-FD11-4D13-AF75-5F6F606633C8}" type="pres">
      <dgm:prSet presAssocID="{1456D1CE-234B-4536-9DBC-E4D0E5AEF33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42FC0E2-1926-4E58-9B0D-1F256074481C}" type="pres">
      <dgm:prSet presAssocID="{5A08BDCA-4BBD-48F7-90A4-447E01254FAE}" presName="hierRoot2" presStyleCnt="0">
        <dgm:presLayoutVars>
          <dgm:hierBranch val="init"/>
        </dgm:presLayoutVars>
      </dgm:prSet>
      <dgm:spPr/>
    </dgm:pt>
    <dgm:pt modelId="{6E7D641E-C39F-4A25-9906-CA3E0D711E89}" type="pres">
      <dgm:prSet presAssocID="{5A08BDCA-4BBD-48F7-90A4-447E01254FAE}" presName="rootComposite" presStyleCnt="0"/>
      <dgm:spPr/>
    </dgm:pt>
    <dgm:pt modelId="{AB1C16DB-8E28-4D39-8AC3-C39F154BE669}" type="pres">
      <dgm:prSet presAssocID="{5A08BDCA-4BBD-48F7-90A4-447E01254FAE}" presName="rootText" presStyleLbl="node2" presStyleIdx="0" presStyleCnt="3" custScaleX="153812" custScaleY="140936" custLinFactX="18948" custLinFactNeighborX="100000" custLinFactNeighborY="26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37020-2C62-40F7-A44B-979F470D9FB7}" type="pres">
      <dgm:prSet presAssocID="{5A08BDCA-4BBD-48F7-90A4-447E01254FAE}" presName="rootConnector" presStyleLbl="node2" presStyleIdx="0" presStyleCnt="3"/>
      <dgm:spPr/>
      <dgm:t>
        <a:bodyPr/>
        <a:lstStyle/>
        <a:p>
          <a:endParaRPr lang="en-US"/>
        </a:p>
      </dgm:t>
    </dgm:pt>
    <dgm:pt modelId="{ADB59C59-0ABF-4C44-9F6A-75481170E249}" type="pres">
      <dgm:prSet presAssocID="{5A08BDCA-4BBD-48F7-90A4-447E01254FAE}" presName="hierChild4" presStyleCnt="0"/>
      <dgm:spPr/>
    </dgm:pt>
    <dgm:pt modelId="{EB63D07A-346D-4EA5-930B-77FEEC47BE67}" type="pres">
      <dgm:prSet presAssocID="{5A08BDCA-4BBD-48F7-90A4-447E01254FAE}" presName="hierChild5" presStyleCnt="0"/>
      <dgm:spPr/>
    </dgm:pt>
    <dgm:pt modelId="{3392C8FF-6E23-48B7-9F66-B74FD6A40243}" type="pres">
      <dgm:prSet presAssocID="{BA34485D-7AE6-4D91-B4EB-2D829D522E5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297FC020-093D-4241-80DB-EFAC3426910F}" type="pres">
      <dgm:prSet presAssocID="{6C63CF64-C77B-4E56-9CC5-986E78808A7E}" presName="hierRoot2" presStyleCnt="0">
        <dgm:presLayoutVars>
          <dgm:hierBranch val="init"/>
        </dgm:presLayoutVars>
      </dgm:prSet>
      <dgm:spPr/>
    </dgm:pt>
    <dgm:pt modelId="{3A3ED52C-650D-4DF9-BA70-3B0FB93ECD6E}" type="pres">
      <dgm:prSet presAssocID="{6C63CF64-C77B-4E56-9CC5-986E78808A7E}" presName="rootComposite" presStyleCnt="0"/>
      <dgm:spPr/>
    </dgm:pt>
    <dgm:pt modelId="{39F7F126-CDD1-4C40-8C07-F3657F5FC7FF}" type="pres">
      <dgm:prSet presAssocID="{6C63CF64-C77B-4E56-9CC5-986E78808A7E}" presName="rootText" presStyleLbl="node2" presStyleIdx="1" presStyleCnt="3" custLinFactX="-72063" custLinFactNeighborX="-100000" custLinFactNeighborY="26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680B0B-786F-426A-A4DA-2B517F7E8AAB}" type="pres">
      <dgm:prSet presAssocID="{6C63CF64-C77B-4E56-9CC5-986E78808A7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933B19D-4CF8-4465-83BD-47640D7CC312}" type="pres">
      <dgm:prSet presAssocID="{6C63CF64-C77B-4E56-9CC5-986E78808A7E}" presName="hierChild4" presStyleCnt="0"/>
      <dgm:spPr/>
    </dgm:pt>
    <dgm:pt modelId="{0CF741F1-551A-42BF-9B33-1CE5180F7B13}" type="pres">
      <dgm:prSet presAssocID="{6C63CF64-C77B-4E56-9CC5-986E78808A7E}" presName="hierChild5" presStyleCnt="0"/>
      <dgm:spPr/>
    </dgm:pt>
    <dgm:pt modelId="{AB8FB513-B27C-48F9-A8CA-83E9FFE00455}" type="pres">
      <dgm:prSet presAssocID="{AE319EDF-5324-4E34-A4A5-C2D97C08F06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DECD7C8-C723-45F9-AA59-64963744B823}" type="pres">
      <dgm:prSet presAssocID="{DD8A4ED9-DA77-418A-B7D8-AF4A8CFD27E2}" presName="hierRoot2" presStyleCnt="0">
        <dgm:presLayoutVars>
          <dgm:hierBranch val="init"/>
        </dgm:presLayoutVars>
      </dgm:prSet>
      <dgm:spPr/>
    </dgm:pt>
    <dgm:pt modelId="{A48D58B7-4176-4B3E-83B0-BC162A1DE8A8}" type="pres">
      <dgm:prSet presAssocID="{DD8A4ED9-DA77-418A-B7D8-AF4A8CFD27E2}" presName="rootComposite" presStyleCnt="0"/>
      <dgm:spPr/>
    </dgm:pt>
    <dgm:pt modelId="{3C28ED31-4505-4A00-B202-1692FD76E279}" type="pres">
      <dgm:prSet presAssocID="{DD8A4ED9-DA77-418A-B7D8-AF4A8CFD27E2}" presName="rootText" presStyleLbl="node2" presStyleIdx="2" presStyleCnt="3" custLinFactNeighborX="-1149" custLinFactNeighborY="14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30CAA8-99E8-47CD-902D-FDF820C9E574}" type="pres">
      <dgm:prSet presAssocID="{DD8A4ED9-DA77-418A-B7D8-AF4A8CFD27E2}" presName="rootConnector" presStyleLbl="node2" presStyleIdx="2" presStyleCnt="3"/>
      <dgm:spPr/>
      <dgm:t>
        <a:bodyPr/>
        <a:lstStyle/>
        <a:p>
          <a:endParaRPr lang="en-US"/>
        </a:p>
      </dgm:t>
    </dgm:pt>
    <dgm:pt modelId="{E0F17C14-65C3-4510-BA56-00D64DFA12EA}" type="pres">
      <dgm:prSet presAssocID="{DD8A4ED9-DA77-418A-B7D8-AF4A8CFD27E2}" presName="hierChild4" presStyleCnt="0"/>
      <dgm:spPr/>
    </dgm:pt>
    <dgm:pt modelId="{EEA39A74-F7B2-4899-BB84-4DF6C6888EEC}" type="pres">
      <dgm:prSet presAssocID="{DD8A4ED9-DA77-418A-B7D8-AF4A8CFD27E2}" presName="hierChild5" presStyleCnt="0"/>
      <dgm:spPr/>
    </dgm:pt>
    <dgm:pt modelId="{C172FF50-F477-4674-BE95-4E66F6F4EB3A}" type="pres">
      <dgm:prSet presAssocID="{BAA5ACDA-D120-410E-A4CF-C5B214CA0B9E}" presName="hierChild3" presStyleCnt="0"/>
      <dgm:spPr/>
    </dgm:pt>
    <dgm:pt modelId="{AA492E78-7F73-4972-BEF4-D948D4CE007C}" type="pres">
      <dgm:prSet presAssocID="{BAE8277B-055F-4FED-ADF5-54583DBE6E3D}" presName="hierRoot1" presStyleCnt="0">
        <dgm:presLayoutVars>
          <dgm:hierBranch val="init"/>
        </dgm:presLayoutVars>
      </dgm:prSet>
      <dgm:spPr/>
    </dgm:pt>
    <dgm:pt modelId="{09A31F9A-6EF4-4B66-A998-A20AF8C91BBB}" type="pres">
      <dgm:prSet presAssocID="{BAE8277B-055F-4FED-ADF5-54583DBE6E3D}" presName="rootComposite1" presStyleCnt="0"/>
      <dgm:spPr/>
    </dgm:pt>
    <dgm:pt modelId="{6140E3A4-9CCA-4BE3-B411-94DDDC3380C7}" type="pres">
      <dgm:prSet presAssocID="{BAE8277B-055F-4FED-ADF5-54583DBE6E3D}" presName="rootText1" presStyleLbl="node0" presStyleIdx="1" presStyleCnt="2" custAng="0" custScaleY="29397" custLinFactX="-48398" custLinFactNeighborX="-100000" custLinFactNeighborY="-423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21A2BF-A5E9-4AC4-811B-D44833904FA9}" type="pres">
      <dgm:prSet presAssocID="{BAE8277B-055F-4FED-ADF5-54583DBE6E3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BE47BF1-E26E-4D2E-BCFD-CC49E232F623}" type="pres">
      <dgm:prSet presAssocID="{BAE8277B-055F-4FED-ADF5-54583DBE6E3D}" presName="hierChild2" presStyleCnt="0"/>
      <dgm:spPr/>
    </dgm:pt>
    <dgm:pt modelId="{38CA6E00-1E1D-43DC-92C3-097F67E45894}" type="pres">
      <dgm:prSet presAssocID="{BAE8277B-055F-4FED-ADF5-54583DBE6E3D}" presName="hierChild3" presStyleCnt="0"/>
      <dgm:spPr/>
    </dgm:pt>
  </dgm:ptLst>
  <dgm:cxnLst>
    <dgm:cxn modelId="{70202DD6-D709-4E14-BBDD-AF63C4A683A1}" type="presOf" srcId="{BAA5ACDA-D120-410E-A4CF-C5B214CA0B9E}" destId="{1A199B95-A909-4851-95BD-2E5DD504BB9A}" srcOrd="0" destOrd="0" presId="urn:microsoft.com/office/officeart/2005/8/layout/orgChart1"/>
    <dgm:cxn modelId="{975985AE-2AA5-423B-BA57-712A3BD9A856}" type="presOf" srcId="{859FF566-2D81-4389-8EE1-6D03C754901D}" destId="{758BF000-7788-44DA-9F78-C00CD381FC64}" srcOrd="0" destOrd="0" presId="urn:microsoft.com/office/officeart/2005/8/layout/orgChart1"/>
    <dgm:cxn modelId="{D50D7460-9EFD-4FEB-B91F-69AD75136CE2}" type="presOf" srcId="{BA34485D-7AE6-4D91-B4EB-2D829D522E5B}" destId="{3392C8FF-6E23-48B7-9F66-B74FD6A40243}" srcOrd="0" destOrd="0" presId="urn:microsoft.com/office/officeart/2005/8/layout/orgChart1"/>
    <dgm:cxn modelId="{8282880B-9D5D-4FFC-8B00-584D41E264AA}" type="presOf" srcId="{BAE8277B-055F-4FED-ADF5-54583DBE6E3D}" destId="{6140E3A4-9CCA-4BE3-B411-94DDDC3380C7}" srcOrd="0" destOrd="0" presId="urn:microsoft.com/office/officeart/2005/8/layout/orgChart1"/>
    <dgm:cxn modelId="{D74F5E1A-7548-4D64-A696-1F1DCFE7C7DC}" type="presOf" srcId="{5A08BDCA-4BBD-48F7-90A4-447E01254FAE}" destId="{AB1C16DB-8E28-4D39-8AC3-C39F154BE669}" srcOrd="0" destOrd="0" presId="urn:microsoft.com/office/officeart/2005/8/layout/orgChart1"/>
    <dgm:cxn modelId="{5F4FAFAE-07DC-4B52-9251-89BE2D4A0FBF}" type="presOf" srcId="{AE319EDF-5324-4E34-A4A5-C2D97C08F067}" destId="{AB8FB513-B27C-48F9-A8CA-83E9FFE00455}" srcOrd="0" destOrd="0" presId="urn:microsoft.com/office/officeart/2005/8/layout/orgChart1"/>
    <dgm:cxn modelId="{371A16D8-B4FF-4542-A61C-47680E029EBC}" type="presOf" srcId="{1456D1CE-234B-4536-9DBC-E4D0E5AEF331}" destId="{24EDDF18-FD11-4D13-AF75-5F6F606633C8}" srcOrd="0" destOrd="0" presId="urn:microsoft.com/office/officeart/2005/8/layout/orgChart1"/>
    <dgm:cxn modelId="{51951A59-26CF-4810-BF0E-661879B9F14D}" srcId="{859FF566-2D81-4389-8EE1-6D03C754901D}" destId="{BAA5ACDA-D120-410E-A4CF-C5B214CA0B9E}" srcOrd="0" destOrd="0" parTransId="{D854999F-CDCF-4568-9C04-B72EDC1701FA}" sibTransId="{6B1A498C-F6F8-4298-A5E2-95D36F52F01A}"/>
    <dgm:cxn modelId="{59DCBD96-1DFD-42F7-847A-D0228A5B7173}" type="presOf" srcId="{6C63CF64-C77B-4E56-9CC5-986E78808A7E}" destId="{39F7F126-CDD1-4C40-8C07-F3657F5FC7FF}" srcOrd="0" destOrd="0" presId="urn:microsoft.com/office/officeart/2005/8/layout/orgChart1"/>
    <dgm:cxn modelId="{D4F9C073-B5A1-413A-8FB6-10333E18661B}" srcId="{BAA5ACDA-D120-410E-A4CF-C5B214CA0B9E}" destId="{5A08BDCA-4BBD-48F7-90A4-447E01254FAE}" srcOrd="0" destOrd="0" parTransId="{1456D1CE-234B-4536-9DBC-E4D0E5AEF331}" sibTransId="{2FF4E00B-2917-401C-9C55-05C6DEB34DE0}"/>
    <dgm:cxn modelId="{EEEFBD2E-B29E-44CC-B60C-52B7BF9F4CCA}" type="presOf" srcId="{DD8A4ED9-DA77-418A-B7D8-AF4A8CFD27E2}" destId="{3C28ED31-4505-4A00-B202-1692FD76E279}" srcOrd="0" destOrd="0" presId="urn:microsoft.com/office/officeart/2005/8/layout/orgChart1"/>
    <dgm:cxn modelId="{4726E709-BC69-4A03-8DB0-CB2E3F925216}" type="presOf" srcId="{5A08BDCA-4BBD-48F7-90A4-447E01254FAE}" destId="{15D37020-2C62-40F7-A44B-979F470D9FB7}" srcOrd="1" destOrd="0" presId="urn:microsoft.com/office/officeart/2005/8/layout/orgChart1"/>
    <dgm:cxn modelId="{24ECE6D9-2166-4B9C-8D53-1287AB4E80C4}" type="presOf" srcId="{DD8A4ED9-DA77-418A-B7D8-AF4A8CFD27E2}" destId="{2A30CAA8-99E8-47CD-902D-FDF820C9E574}" srcOrd="1" destOrd="0" presId="urn:microsoft.com/office/officeart/2005/8/layout/orgChart1"/>
    <dgm:cxn modelId="{B03B1EEF-70C9-4719-9980-986C06E9D468}" type="presOf" srcId="{BAA5ACDA-D120-410E-A4CF-C5B214CA0B9E}" destId="{BA638EF5-6E3C-4411-992A-44CCE82B609A}" srcOrd="1" destOrd="0" presId="urn:microsoft.com/office/officeart/2005/8/layout/orgChart1"/>
    <dgm:cxn modelId="{10C7DB79-905C-4E7D-AA3C-63D8986C1230}" srcId="{BAA5ACDA-D120-410E-A4CF-C5B214CA0B9E}" destId="{6C63CF64-C77B-4E56-9CC5-986E78808A7E}" srcOrd="1" destOrd="0" parTransId="{BA34485D-7AE6-4D91-B4EB-2D829D522E5B}" sibTransId="{EDC748F1-A3CA-432E-9EDF-EDF1259BD4E2}"/>
    <dgm:cxn modelId="{EBD5D420-6FFF-437A-B8A2-3FAF7669E7B9}" type="presOf" srcId="{6C63CF64-C77B-4E56-9CC5-986E78808A7E}" destId="{6B680B0B-786F-426A-A4DA-2B517F7E8AAB}" srcOrd="1" destOrd="0" presId="urn:microsoft.com/office/officeart/2005/8/layout/orgChart1"/>
    <dgm:cxn modelId="{CC21FF18-3FF0-480B-ABC6-82FB4D1CE445}" type="presOf" srcId="{BAE8277B-055F-4FED-ADF5-54583DBE6E3D}" destId="{2221A2BF-A5E9-4AC4-811B-D44833904FA9}" srcOrd="1" destOrd="0" presId="urn:microsoft.com/office/officeart/2005/8/layout/orgChart1"/>
    <dgm:cxn modelId="{3F452A00-A0A9-4254-939C-9FC68C0A93A3}" srcId="{BAA5ACDA-D120-410E-A4CF-C5B214CA0B9E}" destId="{DD8A4ED9-DA77-418A-B7D8-AF4A8CFD27E2}" srcOrd="2" destOrd="0" parTransId="{AE319EDF-5324-4E34-A4A5-C2D97C08F067}" sibTransId="{9ED5F84C-69BE-49FD-8500-42B8195C3750}"/>
    <dgm:cxn modelId="{999EE68A-3761-45C7-BF24-12FCF519866E}" srcId="{859FF566-2D81-4389-8EE1-6D03C754901D}" destId="{BAE8277B-055F-4FED-ADF5-54583DBE6E3D}" srcOrd="1" destOrd="0" parTransId="{1E6AA16E-6FA7-4867-85BB-308350C7A7AE}" sibTransId="{D820F07E-1996-4C2A-BE5A-A9785AFA8BFD}"/>
    <dgm:cxn modelId="{4547B2E1-780F-4726-B481-E7CAD2D4AF5E}" type="presParOf" srcId="{758BF000-7788-44DA-9F78-C00CD381FC64}" destId="{8E9B9415-BC6D-4381-903D-DDA4EB0E1F56}" srcOrd="0" destOrd="0" presId="urn:microsoft.com/office/officeart/2005/8/layout/orgChart1"/>
    <dgm:cxn modelId="{97A6AA2D-FDB3-45AB-AD44-5879093DA129}" type="presParOf" srcId="{8E9B9415-BC6D-4381-903D-DDA4EB0E1F56}" destId="{68A4D678-5AD8-491E-8D41-5C8C7A1AC31C}" srcOrd="0" destOrd="0" presId="urn:microsoft.com/office/officeart/2005/8/layout/orgChart1"/>
    <dgm:cxn modelId="{50A31963-C511-4511-BFC4-92C0653B0168}" type="presParOf" srcId="{68A4D678-5AD8-491E-8D41-5C8C7A1AC31C}" destId="{1A199B95-A909-4851-95BD-2E5DD504BB9A}" srcOrd="0" destOrd="0" presId="urn:microsoft.com/office/officeart/2005/8/layout/orgChart1"/>
    <dgm:cxn modelId="{4BAB5110-6ABC-48CE-A179-7B3F26169425}" type="presParOf" srcId="{68A4D678-5AD8-491E-8D41-5C8C7A1AC31C}" destId="{BA638EF5-6E3C-4411-992A-44CCE82B609A}" srcOrd="1" destOrd="0" presId="urn:microsoft.com/office/officeart/2005/8/layout/orgChart1"/>
    <dgm:cxn modelId="{D1AA095B-583A-443D-914B-1FD6A052A1AB}" type="presParOf" srcId="{8E9B9415-BC6D-4381-903D-DDA4EB0E1F56}" destId="{B5FCBD5B-869A-473C-810C-51EC7694B012}" srcOrd="1" destOrd="0" presId="urn:microsoft.com/office/officeart/2005/8/layout/orgChart1"/>
    <dgm:cxn modelId="{B559E101-2E0A-43B6-896E-C33D6D4A3425}" type="presParOf" srcId="{B5FCBD5B-869A-473C-810C-51EC7694B012}" destId="{24EDDF18-FD11-4D13-AF75-5F6F606633C8}" srcOrd="0" destOrd="0" presId="urn:microsoft.com/office/officeart/2005/8/layout/orgChart1"/>
    <dgm:cxn modelId="{1F03B2D1-0B5F-4D1F-9E14-D6575CCCF089}" type="presParOf" srcId="{B5FCBD5B-869A-473C-810C-51EC7694B012}" destId="{042FC0E2-1926-4E58-9B0D-1F256074481C}" srcOrd="1" destOrd="0" presId="urn:microsoft.com/office/officeart/2005/8/layout/orgChart1"/>
    <dgm:cxn modelId="{28D68C1A-E7B7-41E0-9BDB-BF2B0F9A6F4A}" type="presParOf" srcId="{042FC0E2-1926-4E58-9B0D-1F256074481C}" destId="{6E7D641E-C39F-4A25-9906-CA3E0D711E89}" srcOrd="0" destOrd="0" presId="urn:microsoft.com/office/officeart/2005/8/layout/orgChart1"/>
    <dgm:cxn modelId="{B772C321-7992-4795-847D-172C46D614AA}" type="presParOf" srcId="{6E7D641E-C39F-4A25-9906-CA3E0D711E89}" destId="{AB1C16DB-8E28-4D39-8AC3-C39F154BE669}" srcOrd="0" destOrd="0" presId="urn:microsoft.com/office/officeart/2005/8/layout/orgChart1"/>
    <dgm:cxn modelId="{FEEF67C0-F1B4-4395-A7CC-59F99BC2ACAE}" type="presParOf" srcId="{6E7D641E-C39F-4A25-9906-CA3E0D711E89}" destId="{15D37020-2C62-40F7-A44B-979F470D9FB7}" srcOrd="1" destOrd="0" presId="urn:microsoft.com/office/officeart/2005/8/layout/orgChart1"/>
    <dgm:cxn modelId="{1DB30A41-7A37-4B16-B15C-82A7BD97DC52}" type="presParOf" srcId="{042FC0E2-1926-4E58-9B0D-1F256074481C}" destId="{ADB59C59-0ABF-4C44-9F6A-75481170E249}" srcOrd="1" destOrd="0" presId="urn:microsoft.com/office/officeart/2005/8/layout/orgChart1"/>
    <dgm:cxn modelId="{8B3086EF-442A-4DDE-8A8D-D7A76D2A2235}" type="presParOf" srcId="{042FC0E2-1926-4E58-9B0D-1F256074481C}" destId="{EB63D07A-346D-4EA5-930B-77FEEC47BE67}" srcOrd="2" destOrd="0" presId="urn:microsoft.com/office/officeart/2005/8/layout/orgChart1"/>
    <dgm:cxn modelId="{4832AA73-A1B3-4BAB-AAC5-495E198A08F0}" type="presParOf" srcId="{B5FCBD5B-869A-473C-810C-51EC7694B012}" destId="{3392C8FF-6E23-48B7-9F66-B74FD6A40243}" srcOrd="2" destOrd="0" presId="urn:microsoft.com/office/officeart/2005/8/layout/orgChart1"/>
    <dgm:cxn modelId="{CD0470E1-961E-4DA9-A3E0-7838AEACB2E3}" type="presParOf" srcId="{B5FCBD5B-869A-473C-810C-51EC7694B012}" destId="{297FC020-093D-4241-80DB-EFAC3426910F}" srcOrd="3" destOrd="0" presId="urn:microsoft.com/office/officeart/2005/8/layout/orgChart1"/>
    <dgm:cxn modelId="{F3B3F3A0-8C3D-4139-8E68-121DD9E53F0E}" type="presParOf" srcId="{297FC020-093D-4241-80DB-EFAC3426910F}" destId="{3A3ED52C-650D-4DF9-BA70-3B0FB93ECD6E}" srcOrd="0" destOrd="0" presId="urn:microsoft.com/office/officeart/2005/8/layout/orgChart1"/>
    <dgm:cxn modelId="{9DAB9A1C-5F69-49F4-892B-A23875229BB0}" type="presParOf" srcId="{3A3ED52C-650D-4DF9-BA70-3B0FB93ECD6E}" destId="{39F7F126-CDD1-4C40-8C07-F3657F5FC7FF}" srcOrd="0" destOrd="0" presId="urn:microsoft.com/office/officeart/2005/8/layout/orgChart1"/>
    <dgm:cxn modelId="{BE1FB917-C077-4A6F-A016-8002F1FBDB3B}" type="presParOf" srcId="{3A3ED52C-650D-4DF9-BA70-3B0FB93ECD6E}" destId="{6B680B0B-786F-426A-A4DA-2B517F7E8AAB}" srcOrd="1" destOrd="0" presId="urn:microsoft.com/office/officeart/2005/8/layout/orgChart1"/>
    <dgm:cxn modelId="{68A0AD84-BDB9-43A3-9392-23CF1326AD3E}" type="presParOf" srcId="{297FC020-093D-4241-80DB-EFAC3426910F}" destId="{D933B19D-4CF8-4465-83BD-47640D7CC312}" srcOrd="1" destOrd="0" presId="urn:microsoft.com/office/officeart/2005/8/layout/orgChart1"/>
    <dgm:cxn modelId="{0602D832-10D3-48AA-95DF-302827C77DEA}" type="presParOf" srcId="{297FC020-093D-4241-80DB-EFAC3426910F}" destId="{0CF741F1-551A-42BF-9B33-1CE5180F7B13}" srcOrd="2" destOrd="0" presId="urn:microsoft.com/office/officeart/2005/8/layout/orgChart1"/>
    <dgm:cxn modelId="{1DB08706-67C7-4994-B41C-1723184586CF}" type="presParOf" srcId="{B5FCBD5B-869A-473C-810C-51EC7694B012}" destId="{AB8FB513-B27C-48F9-A8CA-83E9FFE00455}" srcOrd="4" destOrd="0" presId="urn:microsoft.com/office/officeart/2005/8/layout/orgChart1"/>
    <dgm:cxn modelId="{9A01EA3C-EB44-477D-8B61-F927038D98FA}" type="presParOf" srcId="{B5FCBD5B-869A-473C-810C-51EC7694B012}" destId="{2DECD7C8-C723-45F9-AA59-64963744B823}" srcOrd="5" destOrd="0" presId="urn:microsoft.com/office/officeart/2005/8/layout/orgChart1"/>
    <dgm:cxn modelId="{758C7CED-B37D-429B-AB46-C54242B5B595}" type="presParOf" srcId="{2DECD7C8-C723-45F9-AA59-64963744B823}" destId="{A48D58B7-4176-4B3E-83B0-BC162A1DE8A8}" srcOrd="0" destOrd="0" presId="urn:microsoft.com/office/officeart/2005/8/layout/orgChart1"/>
    <dgm:cxn modelId="{23C70DDD-BE04-4A96-83BC-93490BEAF80B}" type="presParOf" srcId="{A48D58B7-4176-4B3E-83B0-BC162A1DE8A8}" destId="{3C28ED31-4505-4A00-B202-1692FD76E279}" srcOrd="0" destOrd="0" presId="urn:microsoft.com/office/officeart/2005/8/layout/orgChart1"/>
    <dgm:cxn modelId="{81024F59-A4D1-4B73-9015-C3D41B98F1B6}" type="presParOf" srcId="{A48D58B7-4176-4B3E-83B0-BC162A1DE8A8}" destId="{2A30CAA8-99E8-47CD-902D-FDF820C9E574}" srcOrd="1" destOrd="0" presId="urn:microsoft.com/office/officeart/2005/8/layout/orgChart1"/>
    <dgm:cxn modelId="{1F294D79-F11E-47EC-BDA9-E714F74570D2}" type="presParOf" srcId="{2DECD7C8-C723-45F9-AA59-64963744B823}" destId="{E0F17C14-65C3-4510-BA56-00D64DFA12EA}" srcOrd="1" destOrd="0" presId="urn:microsoft.com/office/officeart/2005/8/layout/orgChart1"/>
    <dgm:cxn modelId="{B0BD19E7-E35E-44C1-B945-C104A5DF3CA7}" type="presParOf" srcId="{2DECD7C8-C723-45F9-AA59-64963744B823}" destId="{EEA39A74-F7B2-4899-BB84-4DF6C6888EEC}" srcOrd="2" destOrd="0" presId="urn:microsoft.com/office/officeart/2005/8/layout/orgChart1"/>
    <dgm:cxn modelId="{E1F90D4C-D524-4C4E-9C92-B9FF123F82C2}" type="presParOf" srcId="{8E9B9415-BC6D-4381-903D-DDA4EB0E1F56}" destId="{C172FF50-F477-4674-BE95-4E66F6F4EB3A}" srcOrd="2" destOrd="0" presId="urn:microsoft.com/office/officeart/2005/8/layout/orgChart1"/>
    <dgm:cxn modelId="{5E74D540-2CB2-40E9-AFC7-13CE3C1818A2}" type="presParOf" srcId="{758BF000-7788-44DA-9F78-C00CD381FC64}" destId="{AA492E78-7F73-4972-BEF4-D948D4CE007C}" srcOrd="1" destOrd="0" presId="urn:microsoft.com/office/officeart/2005/8/layout/orgChart1"/>
    <dgm:cxn modelId="{A13AAFF0-844D-45D4-B223-DD4F8B6C34E4}" type="presParOf" srcId="{AA492E78-7F73-4972-BEF4-D948D4CE007C}" destId="{09A31F9A-6EF4-4B66-A998-A20AF8C91BBB}" srcOrd="0" destOrd="0" presId="urn:microsoft.com/office/officeart/2005/8/layout/orgChart1"/>
    <dgm:cxn modelId="{49E632B6-620B-43B4-89B8-049534C0CCBE}" type="presParOf" srcId="{09A31F9A-6EF4-4B66-A998-A20AF8C91BBB}" destId="{6140E3A4-9CCA-4BE3-B411-94DDDC3380C7}" srcOrd="0" destOrd="0" presId="urn:microsoft.com/office/officeart/2005/8/layout/orgChart1"/>
    <dgm:cxn modelId="{F2781EA0-75E8-4741-8743-5ED7152C8A5E}" type="presParOf" srcId="{09A31F9A-6EF4-4B66-A998-A20AF8C91BBB}" destId="{2221A2BF-A5E9-4AC4-811B-D44833904FA9}" srcOrd="1" destOrd="0" presId="urn:microsoft.com/office/officeart/2005/8/layout/orgChart1"/>
    <dgm:cxn modelId="{E6B95678-F1CE-4F21-81AF-5C5937F6E721}" type="presParOf" srcId="{AA492E78-7F73-4972-BEF4-D948D4CE007C}" destId="{5BE47BF1-E26E-4D2E-BCFD-CC49E232F623}" srcOrd="1" destOrd="0" presId="urn:microsoft.com/office/officeart/2005/8/layout/orgChart1"/>
    <dgm:cxn modelId="{F85A6E46-9869-4878-91A6-08E904B1A042}" type="presParOf" srcId="{AA492E78-7F73-4972-BEF4-D948D4CE007C}" destId="{38CA6E00-1E1D-43DC-92C3-097F67E458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48CDBC-285B-D541-8717-AFEA2B4E10CB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4AD25B-9758-1B48-9A74-B0C0BE88F882}">
      <dgm:prSet/>
      <dgm:spPr/>
      <dgm:t>
        <a:bodyPr/>
        <a:lstStyle/>
        <a:p>
          <a:r>
            <a:rPr lang="en-US" dirty="0" smtClean="0"/>
            <a:t>ULMS Team </a:t>
          </a:r>
        </a:p>
        <a:p>
          <a:r>
            <a:rPr lang="en-US" dirty="0" smtClean="0"/>
            <a:t>(David &amp; Brandon …)</a:t>
          </a:r>
          <a:endParaRPr lang="en-US" dirty="0"/>
        </a:p>
      </dgm:t>
    </dgm:pt>
    <dgm:pt modelId="{9CE8FBAD-3AFD-4F45-8B52-47AFF458717E}" type="parTrans" cxnId="{3BB71143-107D-9E45-BF9B-9A2AAD381B85}">
      <dgm:prSet/>
      <dgm:spPr/>
      <dgm:t>
        <a:bodyPr/>
        <a:lstStyle/>
        <a:p>
          <a:endParaRPr lang="en-US"/>
        </a:p>
      </dgm:t>
    </dgm:pt>
    <dgm:pt modelId="{998C207D-E36A-5A45-9B39-DB7E1F261DB6}" type="sibTrans" cxnId="{3BB71143-107D-9E45-BF9B-9A2AAD381B85}">
      <dgm:prSet/>
      <dgm:spPr/>
      <dgm:t>
        <a:bodyPr/>
        <a:lstStyle/>
        <a:p>
          <a:endParaRPr lang="en-US"/>
        </a:p>
      </dgm:t>
    </dgm:pt>
    <dgm:pt modelId="{C0D07E32-0E26-C347-A9C1-58BBB1746FB9}">
      <dgm:prSet/>
      <dgm:spPr/>
      <dgm:t>
        <a:bodyPr/>
        <a:lstStyle/>
        <a:p>
          <a:r>
            <a:rPr lang="en-US" dirty="0" smtClean="0"/>
            <a:t>Implementation Team</a:t>
          </a:r>
        </a:p>
        <a:p>
          <a:r>
            <a:rPr lang="en-US" dirty="0" smtClean="0"/>
            <a:t>(Library Project Mangers)</a:t>
          </a:r>
          <a:endParaRPr lang="en-US" dirty="0"/>
        </a:p>
      </dgm:t>
    </dgm:pt>
    <dgm:pt modelId="{73300AC0-47C3-FB4D-ADF8-A020DC7388DF}" type="parTrans" cxnId="{6E16394C-2C10-9748-A9E0-6C9F39C2F94A}">
      <dgm:prSet/>
      <dgm:spPr/>
      <dgm:t>
        <a:bodyPr/>
        <a:lstStyle/>
        <a:p>
          <a:endParaRPr lang="en-US"/>
        </a:p>
      </dgm:t>
    </dgm:pt>
    <dgm:pt modelId="{BD01373B-D734-8147-A271-919A44B6DB97}" type="sibTrans" cxnId="{6E16394C-2C10-9748-A9E0-6C9F39C2F94A}">
      <dgm:prSet/>
      <dgm:spPr/>
      <dgm:t>
        <a:bodyPr/>
        <a:lstStyle/>
        <a:p>
          <a:endParaRPr lang="en-US"/>
        </a:p>
      </dgm:t>
    </dgm:pt>
    <dgm:pt modelId="{33235BA7-7EB7-8042-89D5-2799D44E412A}">
      <dgm:prSet phldrT="[Text]"/>
      <dgm:spPr/>
      <dgm:t>
        <a:bodyPr/>
        <a:lstStyle/>
        <a:p>
          <a:r>
            <a:rPr lang="en-US" dirty="0" smtClean="0"/>
            <a:t>Governance Committee </a:t>
          </a:r>
        </a:p>
        <a:p>
          <a:r>
            <a:rPr lang="en-US" dirty="0" smtClean="0"/>
            <a:t>(5 members)</a:t>
          </a:r>
          <a:endParaRPr lang="en-US" dirty="0"/>
        </a:p>
      </dgm:t>
    </dgm:pt>
    <dgm:pt modelId="{768755A2-A8B7-8842-BA83-8FE458999794}" type="parTrans" cxnId="{F19FC884-0529-8343-9062-857B59C55F63}">
      <dgm:prSet/>
      <dgm:spPr/>
      <dgm:t>
        <a:bodyPr/>
        <a:lstStyle/>
        <a:p>
          <a:endParaRPr lang="en-US"/>
        </a:p>
      </dgm:t>
    </dgm:pt>
    <dgm:pt modelId="{600F9CCD-2111-A44A-B06D-4F2273926B3C}" type="sibTrans" cxnId="{F19FC884-0529-8343-9062-857B59C55F63}">
      <dgm:prSet/>
      <dgm:spPr/>
      <dgm:t>
        <a:bodyPr/>
        <a:lstStyle/>
        <a:p>
          <a:endParaRPr lang="en-US"/>
        </a:p>
      </dgm:t>
    </dgm:pt>
    <dgm:pt modelId="{8F3EA7AD-6EC1-CF48-B36B-EA1DD2B57017}">
      <dgm:prSet phldrT="[Text]"/>
      <dgm:spPr/>
      <dgm:t>
        <a:bodyPr/>
        <a:lstStyle/>
        <a:p>
          <a:r>
            <a:rPr lang="en-US" dirty="0" smtClean="0"/>
            <a:t>Technical Services Advisory Committee</a:t>
          </a:r>
        </a:p>
        <a:p>
          <a:r>
            <a:rPr lang="en-US" dirty="0" smtClean="0"/>
            <a:t>(5-7 members)</a:t>
          </a:r>
          <a:endParaRPr lang="en-US" dirty="0"/>
        </a:p>
      </dgm:t>
    </dgm:pt>
    <dgm:pt modelId="{4C1BFB37-7B0C-8840-AC0F-46E04C024074}" type="parTrans" cxnId="{AE19F927-802A-FC4E-BD22-B5CF3D44F10E}">
      <dgm:prSet/>
      <dgm:spPr/>
      <dgm:t>
        <a:bodyPr/>
        <a:lstStyle/>
        <a:p>
          <a:endParaRPr lang="en-US"/>
        </a:p>
      </dgm:t>
    </dgm:pt>
    <dgm:pt modelId="{BC77A84A-549D-1A46-9EAD-3EFD29701A1E}" type="sibTrans" cxnId="{AE19F927-802A-FC4E-BD22-B5CF3D44F10E}">
      <dgm:prSet/>
      <dgm:spPr/>
      <dgm:t>
        <a:bodyPr/>
        <a:lstStyle/>
        <a:p>
          <a:endParaRPr lang="en-US"/>
        </a:p>
      </dgm:t>
    </dgm:pt>
    <dgm:pt modelId="{B478823A-4A33-E940-8BCF-E5AE59233F17}">
      <dgm:prSet phldrT="[Text]"/>
      <dgm:spPr/>
      <dgm:t>
        <a:bodyPr/>
        <a:lstStyle/>
        <a:p>
          <a:r>
            <a:rPr lang="en-US" dirty="0" smtClean="0"/>
            <a:t>Access Services Advisory Committee</a:t>
          </a:r>
        </a:p>
        <a:p>
          <a:r>
            <a:rPr lang="en-US" dirty="0" smtClean="0"/>
            <a:t>(5-7 members)</a:t>
          </a:r>
          <a:endParaRPr lang="en-US" dirty="0"/>
        </a:p>
      </dgm:t>
    </dgm:pt>
    <dgm:pt modelId="{F129AE4C-C18B-8646-B325-4FDEDFA7416A}" type="parTrans" cxnId="{53CA01A1-C938-7D45-B1D6-CDA02305C231}">
      <dgm:prSet/>
      <dgm:spPr/>
      <dgm:t>
        <a:bodyPr/>
        <a:lstStyle/>
        <a:p>
          <a:endParaRPr lang="en-US"/>
        </a:p>
      </dgm:t>
    </dgm:pt>
    <dgm:pt modelId="{7C379E00-66D0-9046-BFD7-EF8621C58451}" type="sibTrans" cxnId="{53CA01A1-C938-7D45-B1D6-CDA02305C231}">
      <dgm:prSet/>
      <dgm:spPr/>
      <dgm:t>
        <a:bodyPr/>
        <a:lstStyle/>
        <a:p>
          <a:endParaRPr lang="en-US"/>
        </a:p>
      </dgm:t>
    </dgm:pt>
    <dgm:pt modelId="{3E9F3FFB-E092-3548-8E21-00270C9538F0}">
      <dgm:prSet phldrT="[Text]"/>
      <dgm:spPr/>
      <dgm:t>
        <a:bodyPr/>
        <a:lstStyle/>
        <a:p>
          <a:r>
            <a:rPr lang="en-US" dirty="0" smtClean="0"/>
            <a:t>Discovery and Public Services Advisory Committee</a:t>
          </a:r>
        </a:p>
        <a:p>
          <a:r>
            <a:rPr lang="en-US" dirty="0" smtClean="0"/>
            <a:t>(5-7 members) </a:t>
          </a:r>
          <a:endParaRPr lang="en-US" dirty="0"/>
        </a:p>
      </dgm:t>
    </dgm:pt>
    <dgm:pt modelId="{67135E0B-BCBF-CE4E-BDAC-EE857258F24D}" type="parTrans" cxnId="{2E622878-7254-7543-99C9-021B3183A660}">
      <dgm:prSet/>
      <dgm:spPr/>
      <dgm:t>
        <a:bodyPr/>
        <a:lstStyle/>
        <a:p>
          <a:endParaRPr lang="en-US"/>
        </a:p>
      </dgm:t>
    </dgm:pt>
    <dgm:pt modelId="{51C1EC70-CED6-5144-A549-38C14760F0A9}" type="sibTrans" cxnId="{2E622878-7254-7543-99C9-021B3183A660}">
      <dgm:prSet/>
      <dgm:spPr/>
      <dgm:t>
        <a:bodyPr/>
        <a:lstStyle/>
        <a:p>
          <a:endParaRPr lang="en-US"/>
        </a:p>
      </dgm:t>
    </dgm:pt>
    <dgm:pt modelId="{F211FFD8-B322-4042-82BF-28B6D042239A}">
      <dgm:prSet/>
      <dgm:spPr/>
      <dgm:t>
        <a:bodyPr/>
        <a:lstStyle/>
        <a:p>
          <a:r>
            <a:rPr lang="en-US" dirty="0" smtClean="0"/>
            <a:t>Systems and Development Advisory Committee</a:t>
          </a:r>
        </a:p>
        <a:p>
          <a:r>
            <a:rPr lang="en-US" dirty="0" smtClean="0"/>
            <a:t>(5-7 members) </a:t>
          </a:r>
          <a:endParaRPr lang="en-US" dirty="0"/>
        </a:p>
      </dgm:t>
    </dgm:pt>
    <dgm:pt modelId="{55C66971-DA73-C641-A07F-DF881DE99288}" type="parTrans" cxnId="{1D771F4A-5DAC-0444-AD3F-96114ADDD3DD}">
      <dgm:prSet/>
      <dgm:spPr/>
      <dgm:t>
        <a:bodyPr/>
        <a:lstStyle/>
        <a:p>
          <a:endParaRPr lang="en-US"/>
        </a:p>
      </dgm:t>
    </dgm:pt>
    <dgm:pt modelId="{E8D53433-1B3A-C74B-942A-0C91CDCB7CBB}" type="sibTrans" cxnId="{1D771F4A-5DAC-0444-AD3F-96114ADDD3DD}">
      <dgm:prSet/>
      <dgm:spPr/>
      <dgm:t>
        <a:bodyPr/>
        <a:lstStyle/>
        <a:p>
          <a:endParaRPr lang="en-US"/>
        </a:p>
      </dgm:t>
    </dgm:pt>
    <dgm:pt modelId="{FF32536B-D61A-7F41-BDE5-F697DFB4E1A9}">
      <dgm:prSet/>
      <dgm:spPr/>
      <dgm:t>
        <a:bodyPr/>
        <a:lstStyle/>
        <a:p>
          <a:r>
            <a:rPr lang="en-US" dirty="0" smtClean="0"/>
            <a:t>Analytics and Reporting Advisory Committee</a:t>
          </a:r>
        </a:p>
        <a:p>
          <a:r>
            <a:rPr lang="en-US" dirty="0" smtClean="0"/>
            <a:t>(5-7 members)</a:t>
          </a:r>
          <a:endParaRPr lang="en-US" dirty="0"/>
        </a:p>
      </dgm:t>
    </dgm:pt>
    <dgm:pt modelId="{0CBECFE6-9696-7641-9444-2527ECFD4144}" type="parTrans" cxnId="{DE899BD1-EE9F-1A46-AE8D-A76CA13FA318}">
      <dgm:prSet/>
      <dgm:spPr/>
      <dgm:t>
        <a:bodyPr/>
        <a:lstStyle/>
        <a:p>
          <a:endParaRPr lang="en-US"/>
        </a:p>
      </dgm:t>
    </dgm:pt>
    <dgm:pt modelId="{642C048F-3A06-C143-B439-0678480F0841}" type="sibTrans" cxnId="{DE899BD1-EE9F-1A46-AE8D-A76CA13FA318}">
      <dgm:prSet/>
      <dgm:spPr/>
      <dgm:t>
        <a:bodyPr/>
        <a:lstStyle/>
        <a:p>
          <a:endParaRPr lang="en-US"/>
        </a:p>
      </dgm:t>
    </dgm:pt>
    <dgm:pt modelId="{FAA49521-6899-194A-8302-B4C1B91D73CA}">
      <dgm:prSet/>
      <dgm:spPr/>
      <dgm:t>
        <a:bodyPr/>
        <a:lstStyle/>
        <a:p>
          <a:r>
            <a:rPr lang="en-US" dirty="0" smtClean="0"/>
            <a:t>Communication and Training Advisory Committee</a:t>
          </a:r>
        </a:p>
        <a:p>
          <a:r>
            <a:rPr lang="en-US" dirty="0" smtClean="0"/>
            <a:t>(5-7 members)</a:t>
          </a:r>
          <a:endParaRPr lang="en-US" dirty="0"/>
        </a:p>
      </dgm:t>
    </dgm:pt>
    <dgm:pt modelId="{90BF6C2E-0FC7-624F-83FB-58CFE1A93DC0}" type="parTrans" cxnId="{E807B698-1752-E14A-A919-758A74FB2116}">
      <dgm:prSet/>
      <dgm:spPr/>
      <dgm:t>
        <a:bodyPr/>
        <a:lstStyle/>
        <a:p>
          <a:endParaRPr lang="en-US"/>
        </a:p>
      </dgm:t>
    </dgm:pt>
    <dgm:pt modelId="{C59A440F-ECCA-CD49-A2F5-C6A1020FA7BD}" type="sibTrans" cxnId="{E807B698-1752-E14A-A919-758A74FB2116}">
      <dgm:prSet/>
      <dgm:spPr/>
      <dgm:t>
        <a:bodyPr/>
        <a:lstStyle/>
        <a:p>
          <a:endParaRPr lang="en-US"/>
        </a:p>
      </dgm:t>
    </dgm:pt>
    <dgm:pt modelId="{43A57AA8-DED9-9140-A468-50A582E66BB2}">
      <dgm:prSet/>
      <dgm:spPr/>
      <dgm:t>
        <a:bodyPr/>
        <a:lstStyle/>
        <a:p>
          <a:endParaRPr lang="en-US" dirty="0"/>
        </a:p>
      </dgm:t>
    </dgm:pt>
    <dgm:pt modelId="{82A264C4-C791-AC4E-BABD-11A5CB9E68ED}" type="sibTrans" cxnId="{54D9D008-E13B-3047-94E6-5E58FB6F95A3}">
      <dgm:prSet/>
      <dgm:spPr/>
      <dgm:t>
        <a:bodyPr/>
        <a:lstStyle/>
        <a:p>
          <a:endParaRPr lang="en-US"/>
        </a:p>
      </dgm:t>
    </dgm:pt>
    <dgm:pt modelId="{C04B7B48-F0AD-C24F-957B-FB55FA16A867}" type="parTrans" cxnId="{54D9D008-E13B-3047-94E6-5E58FB6F95A3}">
      <dgm:prSet/>
      <dgm:spPr/>
      <dgm:t>
        <a:bodyPr/>
        <a:lstStyle/>
        <a:p>
          <a:endParaRPr lang="en-US"/>
        </a:p>
      </dgm:t>
    </dgm:pt>
    <dgm:pt modelId="{4DDE5195-3AA4-5E4C-A140-BD7755A4A5E2}" type="pres">
      <dgm:prSet presAssocID="{C048CDBC-285B-D541-8717-AFEA2B4E10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40AD432-003D-F04A-A7B2-7FA9EF439699}" type="pres">
      <dgm:prSet presAssocID="{C94AD25B-9758-1B48-9A74-B0C0BE88F882}" presName="hierRoot1" presStyleCnt="0">
        <dgm:presLayoutVars>
          <dgm:hierBranch val="init"/>
        </dgm:presLayoutVars>
      </dgm:prSet>
      <dgm:spPr/>
    </dgm:pt>
    <dgm:pt modelId="{1F25EEE3-1B60-C24B-97C8-210AF28A7395}" type="pres">
      <dgm:prSet presAssocID="{C94AD25B-9758-1B48-9A74-B0C0BE88F882}" presName="rootComposite1" presStyleCnt="0"/>
      <dgm:spPr/>
    </dgm:pt>
    <dgm:pt modelId="{24FC42BD-AB9A-A048-A9BD-BDC2BD315BA9}" type="pres">
      <dgm:prSet presAssocID="{C94AD25B-9758-1B48-9A74-B0C0BE88F882}" presName="rootText1" presStyleLbl="node0" presStyleIdx="0" presStyleCnt="1" custScaleX="143195" custScaleY="170417" custLinFactNeighborX="68268" custLinFactNeighborY="-17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318C4-30AA-B947-8D10-1FF34CA74393}" type="pres">
      <dgm:prSet presAssocID="{C94AD25B-9758-1B48-9A74-B0C0BE88F88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4085E8D-B951-6548-8382-BCF4C425600A}" type="pres">
      <dgm:prSet presAssocID="{C94AD25B-9758-1B48-9A74-B0C0BE88F882}" presName="hierChild2" presStyleCnt="0"/>
      <dgm:spPr/>
    </dgm:pt>
    <dgm:pt modelId="{A124119F-02A5-6947-A5B3-2709143D52B9}" type="pres">
      <dgm:prSet presAssocID="{73300AC0-47C3-FB4D-ADF8-A020DC7388D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EC8540F-0077-274E-9A8A-1902B6630E17}" type="pres">
      <dgm:prSet presAssocID="{C0D07E32-0E26-C347-A9C1-58BBB1746FB9}" presName="hierRoot2" presStyleCnt="0">
        <dgm:presLayoutVars>
          <dgm:hierBranch val="init"/>
        </dgm:presLayoutVars>
      </dgm:prSet>
      <dgm:spPr/>
    </dgm:pt>
    <dgm:pt modelId="{04440189-C729-8449-9327-BE2B279025D3}" type="pres">
      <dgm:prSet presAssocID="{C0D07E32-0E26-C347-A9C1-58BBB1746FB9}" presName="rootComposite" presStyleCnt="0"/>
      <dgm:spPr/>
    </dgm:pt>
    <dgm:pt modelId="{4F5AC75F-016E-1441-8BAE-8F92E0E4E701}" type="pres">
      <dgm:prSet presAssocID="{C0D07E32-0E26-C347-A9C1-58BBB1746FB9}" presName="rootText" presStyleLbl="node2" presStyleIdx="0" presStyleCnt="2" custScaleX="159617" custScaleY="170416" custLinFactNeighborX="-22414" custLinFactNeighborY="-13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BCB80-4DEA-134A-A88C-54DBF67F9E53}" type="pres">
      <dgm:prSet presAssocID="{C0D07E32-0E26-C347-A9C1-58BBB1746FB9}" presName="rootConnector" presStyleLbl="node2" presStyleIdx="0" presStyleCnt="2"/>
      <dgm:spPr/>
      <dgm:t>
        <a:bodyPr/>
        <a:lstStyle/>
        <a:p>
          <a:endParaRPr lang="en-US"/>
        </a:p>
      </dgm:t>
    </dgm:pt>
    <dgm:pt modelId="{B8B54C72-303E-DA44-BDDE-FDD24544625B}" type="pres">
      <dgm:prSet presAssocID="{C0D07E32-0E26-C347-A9C1-58BBB1746FB9}" presName="hierChild4" presStyleCnt="0"/>
      <dgm:spPr/>
    </dgm:pt>
    <dgm:pt modelId="{C16DB3A7-02F5-6E42-A392-155955186353}" type="pres">
      <dgm:prSet presAssocID="{C0D07E32-0E26-C347-A9C1-58BBB1746FB9}" presName="hierChild5" presStyleCnt="0"/>
      <dgm:spPr/>
    </dgm:pt>
    <dgm:pt modelId="{AB9E9B74-C967-6A4B-B59B-F46252AD33D6}" type="pres">
      <dgm:prSet presAssocID="{768755A2-A8B7-8842-BA83-8FE45899979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619F85F-75C6-174D-B549-D337AEB3B8A9}" type="pres">
      <dgm:prSet presAssocID="{33235BA7-7EB7-8042-89D5-2799D44E412A}" presName="hierRoot2" presStyleCnt="0">
        <dgm:presLayoutVars>
          <dgm:hierBranch val="init"/>
        </dgm:presLayoutVars>
      </dgm:prSet>
      <dgm:spPr/>
    </dgm:pt>
    <dgm:pt modelId="{DC3FF676-A95B-A946-89F1-6894B38DDACA}" type="pres">
      <dgm:prSet presAssocID="{33235BA7-7EB7-8042-89D5-2799D44E412A}" presName="rootComposite" presStyleCnt="0"/>
      <dgm:spPr/>
    </dgm:pt>
    <dgm:pt modelId="{B880C32D-F0FF-4941-873A-F8AB07846A37}" type="pres">
      <dgm:prSet presAssocID="{33235BA7-7EB7-8042-89D5-2799D44E412A}" presName="rootText" presStyleLbl="node2" presStyleIdx="1" presStyleCnt="2" custScaleX="159169" custScaleY="192015" custLinFactX="20930" custLinFactNeighborX="100000" custLinFactNeighborY="-13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A28545-E227-834C-B760-5BC725180140}" type="pres">
      <dgm:prSet presAssocID="{33235BA7-7EB7-8042-89D5-2799D44E412A}" presName="rootConnector" presStyleLbl="node2" presStyleIdx="1" presStyleCnt="2"/>
      <dgm:spPr/>
      <dgm:t>
        <a:bodyPr/>
        <a:lstStyle/>
        <a:p>
          <a:endParaRPr lang="en-US"/>
        </a:p>
      </dgm:t>
    </dgm:pt>
    <dgm:pt modelId="{B83A8229-609D-304A-9414-65BD0AEDB094}" type="pres">
      <dgm:prSet presAssocID="{33235BA7-7EB7-8042-89D5-2799D44E412A}" presName="hierChild4" presStyleCnt="0"/>
      <dgm:spPr/>
    </dgm:pt>
    <dgm:pt modelId="{7BD65E3D-C3F2-D244-871C-FF8C01FB99D2}" type="pres">
      <dgm:prSet presAssocID="{4C1BFB37-7B0C-8840-AC0F-46E04C024074}" presName="Name37" presStyleLbl="parChTrans1D3" presStyleIdx="0" presStyleCnt="6"/>
      <dgm:spPr/>
      <dgm:t>
        <a:bodyPr/>
        <a:lstStyle/>
        <a:p>
          <a:endParaRPr lang="en-US"/>
        </a:p>
      </dgm:t>
    </dgm:pt>
    <dgm:pt modelId="{F5B816BB-5695-A742-8120-FF55257C79C8}" type="pres">
      <dgm:prSet presAssocID="{8F3EA7AD-6EC1-CF48-B36B-EA1DD2B57017}" presName="hierRoot2" presStyleCnt="0">
        <dgm:presLayoutVars>
          <dgm:hierBranch val="init"/>
        </dgm:presLayoutVars>
      </dgm:prSet>
      <dgm:spPr/>
    </dgm:pt>
    <dgm:pt modelId="{EC0DFF60-0738-734B-AD76-4436CD5AFFD8}" type="pres">
      <dgm:prSet presAssocID="{8F3EA7AD-6EC1-CF48-B36B-EA1DD2B57017}" presName="rootComposite" presStyleCnt="0"/>
      <dgm:spPr/>
    </dgm:pt>
    <dgm:pt modelId="{A13A5732-46A2-BE43-89AF-346415BAF183}" type="pres">
      <dgm:prSet presAssocID="{8F3EA7AD-6EC1-CF48-B36B-EA1DD2B57017}" presName="rootText" presStyleLbl="node3" presStyleIdx="0" presStyleCnt="6" custScaleY="1599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915CB4-C591-1B4E-8DDC-48E292AD9037}" type="pres">
      <dgm:prSet presAssocID="{8F3EA7AD-6EC1-CF48-B36B-EA1DD2B57017}" presName="rootConnector" presStyleLbl="node3" presStyleIdx="0" presStyleCnt="6"/>
      <dgm:spPr/>
      <dgm:t>
        <a:bodyPr/>
        <a:lstStyle/>
        <a:p>
          <a:endParaRPr lang="en-US"/>
        </a:p>
      </dgm:t>
    </dgm:pt>
    <dgm:pt modelId="{9F8F46CD-BE91-B84E-BD97-4BA7F99A2BFA}" type="pres">
      <dgm:prSet presAssocID="{8F3EA7AD-6EC1-CF48-B36B-EA1DD2B57017}" presName="hierChild4" presStyleCnt="0"/>
      <dgm:spPr/>
    </dgm:pt>
    <dgm:pt modelId="{8DC81B37-AAEE-5044-8295-FE8473ECCD43}" type="pres">
      <dgm:prSet presAssocID="{8F3EA7AD-6EC1-CF48-B36B-EA1DD2B57017}" presName="hierChild5" presStyleCnt="0"/>
      <dgm:spPr/>
    </dgm:pt>
    <dgm:pt modelId="{A5518912-D4ED-8047-8FFE-E421A025323F}" type="pres">
      <dgm:prSet presAssocID="{F129AE4C-C18B-8646-B325-4FDEDFA7416A}" presName="Name37" presStyleLbl="parChTrans1D3" presStyleIdx="1" presStyleCnt="6"/>
      <dgm:spPr/>
      <dgm:t>
        <a:bodyPr/>
        <a:lstStyle/>
        <a:p>
          <a:endParaRPr lang="en-US"/>
        </a:p>
      </dgm:t>
    </dgm:pt>
    <dgm:pt modelId="{E2730A36-193C-8340-A595-8B3EF10ED725}" type="pres">
      <dgm:prSet presAssocID="{B478823A-4A33-E940-8BCF-E5AE59233F17}" presName="hierRoot2" presStyleCnt="0">
        <dgm:presLayoutVars>
          <dgm:hierBranch val="init"/>
        </dgm:presLayoutVars>
      </dgm:prSet>
      <dgm:spPr/>
    </dgm:pt>
    <dgm:pt modelId="{76CAC102-EEB1-374D-9437-476677DAB7DD}" type="pres">
      <dgm:prSet presAssocID="{B478823A-4A33-E940-8BCF-E5AE59233F17}" presName="rootComposite" presStyleCnt="0"/>
      <dgm:spPr/>
    </dgm:pt>
    <dgm:pt modelId="{EC6A9F99-21EE-A343-B807-4DDBAE9D9CE0}" type="pres">
      <dgm:prSet presAssocID="{B478823A-4A33-E940-8BCF-E5AE59233F17}" presName="rootText" presStyleLbl="node3" presStyleIdx="1" presStyleCnt="6" custScaleY="1599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DD183-2E87-7040-9324-0FCE15CBF5A0}" type="pres">
      <dgm:prSet presAssocID="{B478823A-4A33-E940-8BCF-E5AE59233F17}" presName="rootConnector" presStyleLbl="node3" presStyleIdx="1" presStyleCnt="6"/>
      <dgm:spPr/>
      <dgm:t>
        <a:bodyPr/>
        <a:lstStyle/>
        <a:p>
          <a:endParaRPr lang="en-US"/>
        </a:p>
      </dgm:t>
    </dgm:pt>
    <dgm:pt modelId="{9BE93173-512E-824B-8391-63BB3D6382C8}" type="pres">
      <dgm:prSet presAssocID="{B478823A-4A33-E940-8BCF-E5AE59233F17}" presName="hierChild4" presStyleCnt="0"/>
      <dgm:spPr/>
    </dgm:pt>
    <dgm:pt modelId="{FE6F0A17-0C9F-8C43-ACCE-6BB7C0318B40}" type="pres">
      <dgm:prSet presAssocID="{B478823A-4A33-E940-8BCF-E5AE59233F17}" presName="hierChild5" presStyleCnt="0"/>
      <dgm:spPr/>
    </dgm:pt>
    <dgm:pt modelId="{623A0848-4E54-7D4F-9387-71C7C3F1356A}" type="pres">
      <dgm:prSet presAssocID="{67135E0B-BCBF-CE4E-BDAC-EE857258F24D}" presName="Name37" presStyleLbl="parChTrans1D3" presStyleIdx="2" presStyleCnt="6"/>
      <dgm:spPr/>
      <dgm:t>
        <a:bodyPr/>
        <a:lstStyle/>
        <a:p>
          <a:endParaRPr lang="en-US"/>
        </a:p>
      </dgm:t>
    </dgm:pt>
    <dgm:pt modelId="{D7660AA7-BD99-B844-A3F1-0ADB8C3B0F02}" type="pres">
      <dgm:prSet presAssocID="{3E9F3FFB-E092-3548-8E21-00270C9538F0}" presName="hierRoot2" presStyleCnt="0">
        <dgm:presLayoutVars>
          <dgm:hierBranch val="init"/>
        </dgm:presLayoutVars>
      </dgm:prSet>
      <dgm:spPr/>
    </dgm:pt>
    <dgm:pt modelId="{0A056EBB-1728-034B-A9BF-AF1C442CE97A}" type="pres">
      <dgm:prSet presAssocID="{3E9F3FFB-E092-3548-8E21-00270C9538F0}" presName="rootComposite" presStyleCnt="0"/>
      <dgm:spPr/>
    </dgm:pt>
    <dgm:pt modelId="{F186FD92-A4EB-434E-A26E-535A504192FD}" type="pres">
      <dgm:prSet presAssocID="{3E9F3FFB-E092-3548-8E21-00270C9538F0}" presName="rootText" presStyleLbl="node3" presStyleIdx="2" presStyleCnt="6" custScaleY="1599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21016-97BC-1F46-8BC5-3B0F42D64D99}" type="pres">
      <dgm:prSet presAssocID="{3E9F3FFB-E092-3548-8E21-00270C9538F0}" presName="rootConnector" presStyleLbl="node3" presStyleIdx="2" presStyleCnt="6"/>
      <dgm:spPr/>
      <dgm:t>
        <a:bodyPr/>
        <a:lstStyle/>
        <a:p>
          <a:endParaRPr lang="en-US"/>
        </a:p>
      </dgm:t>
    </dgm:pt>
    <dgm:pt modelId="{32C2A574-D5CD-924A-B3C6-9B735BAFE93F}" type="pres">
      <dgm:prSet presAssocID="{3E9F3FFB-E092-3548-8E21-00270C9538F0}" presName="hierChild4" presStyleCnt="0"/>
      <dgm:spPr/>
    </dgm:pt>
    <dgm:pt modelId="{621250C0-EBAF-EB46-B49C-98AB5D11E362}" type="pres">
      <dgm:prSet presAssocID="{3E9F3FFB-E092-3548-8E21-00270C9538F0}" presName="hierChild5" presStyleCnt="0"/>
      <dgm:spPr/>
    </dgm:pt>
    <dgm:pt modelId="{C0AD132E-5B70-4B48-87CE-667783C9C190}" type="pres">
      <dgm:prSet presAssocID="{55C66971-DA73-C641-A07F-DF881DE99288}" presName="Name37" presStyleLbl="parChTrans1D3" presStyleIdx="3" presStyleCnt="6"/>
      <dgm:spPr/>
      <dgm:t>
        <a:bodyPr/>
        <a:lstStyle/>
        <a:p>
          <a:endParaRPr lang="en-US"/>
        </a:p>
      </dgm:t>
    </dgm:pt>
    <dgm:pt modelId="{34297E17-7CF8-A548-A0CD-FBD718B1DB6C}" type="pres">
      <dgm:prSet presAssocID="{F211FFD8-B322-4042-82BF-28B6D042239A}" presName="hierRoot2" presStyleCnt="0">
        <dgm:presLayoutVars>
          <dgm:hierBranch val="init"/>
        </dgm:presLayoutVars>
      </dgm:prSet>
      <dgm:spPr/>
    </dgm:pt>
    <dgm:pt modelId="{340A4D59-B1F5-F54F-8253-C483F8354B83}" type="pres">
      <dgm:prSet presAssocID="{F211FFD8-B322-4042-82BF-28B6D042239A}" presName="rootComposite" presStyleCnt="0"/>
      <dgm:spPr/>
    </dgm:pt>
    <dgm:pt modelId="{7B2656D6-36C1-3D4E-ACA6-D4C2D5F539BB}" type="pres">
      <dgm:prSet presAssocID="{F211FFD8-B322-4042-82BF-28B6D042239A}" presName="rootText" presStyleLbl="node3" presStyleIdx="3" presStyleCnt="6" custScaleY="143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84D32-BC12-0A4B-B676-276C1451E5CC}" type="pres">
      <dgm:prSet presAssocID="{F211FFD8-B322-4042-82BF-28B6D042239A}" presName="rootConnector" presStyleLbl="node3" presStyleIdx="3" presStyleCnt="6"/>
      <dgm:spPr/>
      <dgm:t>
        <a:bodyPr/>
        <a:lstStyle/>
        <a:p>
          <a:endParaRPr lang="en-US"/>
        </a:p>
      </dgm:t>
    </dgm:pt>
    <dgm:pt modelId="{348A1C60-0141-7449-8DD5-108C1D9A129B}" type="pres">
      <dgm:prSet presAssocID="{F211FFD8-B322-4042-82BF-28B6D042239A}" presName="hierChild4" presStyleCnt="0"/>
      <dgm:spPr/>
    </dgm:pt>
    <dgm:pt modelId="{83F70A44-AC9B-224E-8B01-9D0E722F6583}" type="pres">
      <dgm:prSet presAssocID="{F211FFD8-B322-4042-82BF-28B6D042239A}" presName="hierChild5" presStyleCnt="0"/>
      <dgm:spPr/>
    </dgm:pt>
    <dgm:pt modelId="{2537B567-57A5-B343-91F1-F6E80C690867}" type="pres">
      <dgm:prSet presAssocID="{0CBECFE6-9696-7641-9444-2527ECFD4144}" presName="Name37" presStyleLbl="parChTrans1D3" presStyleIdx="4" presStyleCnt="6"/>
      <dgm:spPr/>
      <dgm:t>
        <a:bodyPr/>
        <a:lstStyle/>
        <a:p>
          <a:endParaRPr lang="en-US"/>
        </a:p>
      </dgm:t>
    </dgm:pt>
    <dgm:pt modelId="{3FD71D08-E9F4-CF4B-B8CA-7B799C1655EF}" type="pres">
      <dgm:prSet presAssocID="{FF32536B-D61A-7F41-BDE5-F697DFB4E1A9}" presName="hierRoot2" presStyleCnt="0">
        <dgm:presLayoutVars>
          <dgm:hierBranch val="init"/>
        </dgm:presLayoutVars>
      </dgm:prSet>
      <dgm:spPr/>
    </dgm:pt>
    <dgm:pt modelId="{F0AE199D-9848-8340-934C-2C09353B7E54}" type="pres">
      <dgm:prSet presAssocID="{FF32536B-D61A-7F41-BDE5-F697DFB4E1A9}" presName="rootComposite" presStyleCnt="0"/>
      <dgm:spPr/>
    </dgm:pt>
    <dgm:pt modelId="{FCC5297D-D99E-0D43-827B-000BDBD817AB}" type="pres">
      <dgm:prSet presAssocID="{FF32536B-D61A-7F41-BDE5-F697DFB4E1A9}" presName="rootText" presStyleLbl="node3" presStyleIdx="4" presStyleCnt="6" custScaleY="143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1C65E0-F481-9440-8D3D-0E9038A5328B}" type="pres">
      <dgm:prSet presAssocID="{FF32536B-D61A-7F41-BDE5-F697DFB4E1A9}" presName="rootConnector" presStyleLbl="node3" presStyleIdx="4" presStyleCnt="6"/>
      <dgm:spPr/>
      <dgm:t>
        <a:bodyPr/>
        <a:lstStyle/>
        <a:p>
          <a:endParaRPr lang="en-US"/>
        </a:p>
      </dgm:t>
    </dgm:pt>
    <dgm:pt modelId="{E17789D1-65A4-D147-801C-25C4B12EECB6}" type="pres">
      <dgm:prSet presAssocID="{FF32536B-D61A-7F41-BDE5-F697DFB4E1A9}" presName="hierChild4" presStyleCnt="0"/>
      <dgm:spPr/>
    </dgm:pt>
    <dgm:pt modelId="{6AF6C9B4-AF1C-1E4B-ACEB-042F62D44CF4}" type="pres">
      <dgm:prSet presAssocID="{FF32536B-D61A-7F41-BDE5-F697DFB4E1A9}" presName="hierChild5" presStyleCnt="0"/>
      <dgm:spPr/>
    </dgm:pt>
    <dgm:pt modelId="{B32D00AA-1565-C84F-B875-ACFEE6F5B86F}" type="pres">
      <dgm:prSet presAssocID="{90BF6C2E-0FC7-624F-83FB-58CFE1A93DC0}" presName="Name37" presStyleLbl="parChTrans1D3" presStyleIdx="5" presStyleCnt="6"/>
      <dgm:spPr/>
      <dgm:t>
        <a:bodyPr/>
        <a:lstStyle/>
        <a:p>
          <a:endParaRPr lang="en-US"/>
        </a:p>
      </dgm:t>
    </dgm:pt>
    <dgm:pt modelId="{528B1883-0D0D-DB48-9B1D-354F4478F310}" type="pres">
      <dgm:prSet presAssocID="{FAA49521-6899-194A-8302-B4C1B91D73CA}" presName="hierRoot2" presStyleCnt="0">
        <dgm:presLayoutVars>
          <dgm:hierBranch val="init"/>
        </dgm:presLayoutVars>
      </dgm:prSet>
      <dgm:spPr/>
    </dgm:pt>
    <dgm:pt modelId="{639E9E36-BDEC-6B45-BFAD-38940F22FB0F}" type="pres">
      <dgm:prSet presAssocID="{FAA49521-6899-194A-8302-B4C1B91D73CA}" presName="rootComposite" presStyleCnt="0"/>
      <dgm:spPr/>
    </dgm:pt>
    <dgm:pt modelId="{574E018A-5D6B-EC40-9110-3747639A1C4A}" type="pres">
      <dgm:prSet presAssocID="{FAA49521-6899-194A-8302-B4C1B91D73CA}" presName="rootText" presStyleLbl="node3" presStyleIdx="5" presStyleCnt="6" custScaleY="1383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F4BBE-5BDB-9645-86DA-72B35D21DE0A}" type="pres">
      <dgm:prSet presAssocID="{FAA49521-6899-194A-8302-B4C1B91D73CA}" presName="rootConnector" presStyleLbl="node3" presStyleIdx="5" presStyleCnt="6"/>
      <dgm:spPr/>
      <dgm:t>
        <a:bodyPr/>
        <a:lstStyle/>
        <a:p>
          <a:endParaRPr lang="en-US"/>
        </a:p>
      </dgm:t>
    </dgm:pt>
    <dgm:pt modelId="{7F34EFE3-2BF9-B34A-B0F8-9E21360AC431}" type="pres">
      <dgm:prSet presAssocID="{FAA49521-6899-194A-8302-B4C1B91D73CA}" presName="hierChild4" presStyleCnt="0"/>
      <dgm:spPr/>
    </dgm:pt>
    <dgm:pt modelId="{C89270F7-77E8-324D-B8C5-915DBF4A62B1}" type="pres">
      <dgm:prSet presAssocID="{C04B7B48-F0AD-C24F-957B-FB55FA16A867}" presName="Name37" presStyleLbl="parChTrans1D4" presStyleIdx="0" presStyleCnt="1"/>
      <dgm:spPr/>
      <dgm:t>
        <a:bodyPr/>
        <a:lstStyle/>
        <a:p>
          <a:endParaRPr lang="en-US"/>
        </a:p>
      </dgm:t>
    </dgm:pt>
    <dgm:pt modelId="{AFA5B655-07BC-8243-AE0B-BE5D48A50D9A}" type="pres">
      <dgm:prSet presAssocID="{43A57AA8-DED9-9140-A468-50A582E66BB2}" presName="hierRoot2" presStyleCnt="0">
        <dgm:presLayoutVars>
          <dgm:hierBranch val="init"/>
        </dgm:presLayoutVars>
      </dgm:prSet>
      <dgm:spPr/>
    </dgm:pt>
    <dgm:pt modelId="{E5FB8129-9FF3-164D-B689-410BB9FDD365}" type="pres">
      <dgm:prSet presAssocID="{43A57AA8-DED9-9140-A468-50A582E66BB2}" presName="rootComposite" presStyleCnt="0"/>
      <dgm:spPr/>
    </dgm:pt>
    <dgm:pt modelId="{8AA6FD33-3B9A-9841-BD21-D9F852CE7B11}" type="pres">
      <dgm:prSet presAssocID="{43A57AA8-DED9-9140-A468-50A582E66BB2}" presName="rootText" presStyleLbl="node4" presStyleIdx="0" presStyleCnt="1" custFlipVert="0" custScaleY="10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0569D-1A7A-6C42-A216-DC31FCF6B54A}" type="pres">
      <dgm:prSet presAssocID="{43A57AA8-DED9-9140-A468-50A582E66BB2}" presName="rootConnector" presStyleLbl="node4" presStyleIdx="0" presStyleCnt="1"/>
      <dgm:spPr/>
      <dgm:t>
        <a:bodyPr/>
        <a:lstStyle/>
        <a:p>
          <a:endParaRPr lang="en-US"/>
        </a:p>
      </dgm:t>
    </dgm:pt>
    <dgm:pt modelId="{E2326224-B79C-ED40-8E3E-81984F815ED9}" type="pres">
      <dgm:prSet presAssocID="{43A57AA8-DED9-9140-A468-50A582E66BB2}" presName="hierChild4" presStyleCnt="0"/>
      <dgm:spPr/>
    </dgm:pt>
    <dgm:pt modelId="{F6FA8824-032B-814C-8486-647BB69C242D}" type="pres">
      <dgm:prSet presAssocID="{43A57AA8-DED9-9140-A468-50A582E66BB2}" presName="hierChild5" presStyleCnt="0"/>
      <dgm:spPr/>
    </dgm:pt>
    <dgm:pt modelId="{631890C7-28F4-784B-8842-A9B651A138F9}" type="pres">
      <dgm:prSet presAssocID="{FAA49521-6899-194A-8302-B4C1B91D73CA}" presName="hierChild5" presStyleCnt="0"/>
      <dgm:spPr/>
    </dgm:pt>
    <dgm:pt modelId="{33978026-0F6A-4B46-9C02-3173F0931660}" type="pres">
      <dgm:prSet presAssocID="{33235BA7-7EB7-8042-89D5-2799D44E412A}" presName="hierChild5" presStyleCnt="0"/>
      <dgm:spPr/>
    </dgm:pt>
    <dgm:pt modelId="{A671AE72-FFA9-D649-B0AB-BD0854289527}" type="pres">
      <dgm:prSet presAssocID="{C94AD25B-9758-1B48-9A74-B0C0BE88F882}" presName="hierChild3" presStyleCnt="0"/>
      <dgm:spPr/>
    </dgm:pt>
  </dgm:ptLst>
  <dgm:cxnLst>
    <dgm:cxn modelId="{8AD7913D-82F1-423C-8B61-41394EEC8CBA}" type="presOf" srcId="{B478823A-4A33-E940-8BCF-E5AE59233F17}" destId="{EC6A9F99-21EE-A343-B807-4DDBAE9D9CE0}" srcOrd="0" destOrd="0" presId="urn:microsoft.com/office/officeart/2005/8/layout/orgChart1"/>
    <dgm:cxn modelId="{778816D8-502E-450D-8663-4B9291E55BC3}" type="presOf" srcId="{768755A2-A8B7-8842-BA83-8FE458999794}" destId="{AB9E9B74-C967-6A4B-B59B-F46252AD33D6}" srcOrd="0" destOrd="0" presId="urn:microsoft.com/office/officeart/2005/8/layout/orgChart1"/>
    <dgm:cxn modelId="{D05E987E-1195-4392-A0D5-E0126A64A212}" type="presOf" srcId="{33235BA7-7EB7-8042-89D5-2799D44E412A}" destId="{5EA28545-E227-834C-B760-5BC725180140}" srcOrd="1" destOrd="0" presId="urn:microsoft.com/office/officeart/2005/8/layout/orgChart1"/>
    <dgm:cxn modelId="{A192B9EC-DB97-448E-A0B8-60DD917931CC}" type="presOf" srcId="{8F3EA7AD-6EC1-CF48-B36B-EA1DD2B57017}" destId="{A13A5732-46A2-BE43-89AF-346415BAF183}" srcOrd="0" destOrd="0" presId="urn:microsoft.com/office/officeart/2005/8/layout/orgChart1"/>
    <dgm:cxn modelId="{A409AAFD-2D85-4D0E-A593-E8C414D6CC0A}" type="presOf" srcId="{C0D07E32-0E26-C347-A9C1-58BBB1746FB9}" destId="{4F5AC75F-016E-1441-8BAE-8F92E0E4E701}" srcOrd="0" destOrd="0" presId="urn:microsoft.com/office/officeart/2005/8/layout/orgChart1"/>
    <dgm:cxn modelId="{3971213A-AFC8-4214-9118-565DE1AFA2B1}" type="presOf" srcId="{C0D07E32-0E26-C347-A9C1-58BBB1746FB9}" destId="{5B8BCB80-4DEA-134A-A88C-54DBF67F9E53}" srcOrd="1" destOrd="0" presId="urn:microsoft.com/office/officeart/2005/8/layout/orgChart1"/>
    <dgm:cxn modelId="{2627AE78-3C01-4586-BA70-7D36ECAB60E2}" type="presOf" srcId="{F211FFD8-B322-4042-82BF-28B6D042239A}" destId="{7B2656D6-36C1-3D4E-ACA6-D4C2D5F539BB}" srcOrd="0" destOrd="0" presId="urn:microsoft.com/office/officeart/2005/8/layout/orgChart1"/>
    <dgm:cxn modelId="{6B22C58A-53B1-43EA-B5F2-5DC8FE05B8C9}" type="presOf" srcId="{FF32536B-D61A-7F41-BDE5-F697DFB4E1A9}" destId="{981C65E0-F481-9440-8D3D-0E9038A5328B}" srcOrd="1" destOrd="0" presId="urn:microsoft.com/office/officeart/2005/8/layout/orgChart1"/>
    <dgm:cxn modelId="{F19FC884-0529-8343-9062-857B59C55F63}" srcId="{C94AD25B-9758-1B48-9A74-B0C0BE88F882}" destId="{33235BA7-7EB7-8042-89D5-2799D44E412A}" srcOrd="1" destOrd="0" parTransId="{768755A2-A8B7-8842-BA83-8FE458999794}" sibTransId="{600F9CCD-2111-A44A-B06D-4F2273926B3C}"/>
    <dgm:cxn modelId="{134D316D-6813-4914-9215-DDD307B3046D}" type="presOf" srcId="{73300AC0-47C3-FB4D-ADF8-A020DC7388DF}" destId="{A124119F-02A5-6947-A5B3-2709143D52B9}" srcOrd="0" destOrd="0" presId="urn:microsoft.com/office/officeart/2005/8/layout/orgChart1"/>
    <dgm:cxn modelId="{E6596E6D-4A05-420E-8C0E-7510C92D6622}" type="presOf" srcId="{FF32536B-D61A-7F41-BDE5-F697DFB4E1A9}" destId="{FCC5297D-D99E-0D43-827B-000BDBD817AB}" srcOrd="0" destOrd="0" presId="urn:microsoft.com/office/officeart/2005/8/layout/orgChart1"/>
    <dgm:cxn modelId="{C4D9CD26-3052-4A81-BE98-234E213D0F3C}" type="presOf" srcId="{B478823A-4A33-E940-8BCF-E5AE59233F17}" destId="{E7FDD183-2E87-7040-9324-0FCE15CBF5A0}" srcOrd="1" destOrd="0" presId="urn:microsoft.com/office/officeart/2005/8/layout/orgChart1"/>
    <dgm:cxn modelId="{A7FDFC45-0563-4C88-B8F2-CAD16A4EDD4A}" type="presOf" srcId="{3E9F3FFB-E092-3548-8E21-00270C9538F0}" destId="{F186FD92-A4EB-434E-A26E-535A504192FD}" srcOrd="0" destOrd="0" presId="urn:microsoft.com/office/officeart/2005/8/layout/orgChart1"/>
    <dgm:cxn modelId="{E807B698-1752-E14A-A919-758A74FB2116}" srcId="{33235BA7-7EB7-8042-89D5-2799D44E412A}" destId="{FAA49521-6899-194A-8302-B4C1B91D73CA}" srcOrd="5" destOrd="0" parTransId="{90BF6C2E-0FC7-624F-83FB-58CFE1A93DC0}" sibTransId="{C59A440F-ECCA-CD49-A2F5-C6A1020FA7BD}"/>
    <dgm:cxn modelId="{D73B2A30-695A-4D0F-9AE6-3BFAC5D41F81}" type="presOf" srcId="{0CBECFE6-9696-7641-9444-2527ECFD4144}" destId="{2537B567-57A5-B343-91F1-F6E80C690867}" srcOrd="0" destOrd="0" presId="urn:microsoft.com/office/officeart/2005/8/layout/orgChart1"/>
    <dgm:cxn modelId="{BC97CF95-A710-4495-BC00-B474030C7D90}" type="presOf" srcId="{F129AE4C-C18B-8646-B325-4FDEDFA7416A}" destId="{A5518912-D4ED-8047-8FFE-E421A025323F}" srcOrd="0" destOrd="0" presId="urn:microsoft.com/office/officeart/2005/8/layout/orgChart1"/>
    <dgm:cxn modelId="{54D9D008-E13B-3047-94E6-5E58FB6F95A3}" srcId="{FAA49521-6899-194A-8302-B4C1B91D73CA}" destId="{43A57AA8-DED9-9140-A468-50A582E66BB2}" srcOrd="0" destOrd="0" parTransId="{C04B7B48-F0AD-C24F-957B-FB55FA16A867}" sibTransId="{82A264C4-C791-AC4E-BABD-11A5CB9E68ED}"/>
    <dgm:cxn modelId="{43CE0DDC-185B-4821-A997-F967C2C9312A}" type="presOf" srcId="{67135E0B-BCBF-CE4E-BDAC-EE857258F24D}" destId="{623A0848-4E54-7D4F-9387-71C7C3F1356A}" srcOrd="0" destOrd="0" presId="urn:microsoft.com/office/officeart/2005/8/layout/orgChart1"/>
    <dgm:cxn modelId="{6E16394C-2C10-9748-A9E0-6C9F39C2F94A}" srcId="{C94AD25B-9758-1B48-9A74-B0C0BE88F882}" destId="{C0D07E32-0E26-C347-A9C1-58BBB1746FB9}" srcOrd="0" destOrd="0" parTransId="{73300AC0-47C3-FB4D-ADF8-A020DC7388DF}" sibTransId="{BD01373B-D734-8147-A271-919A44B6DB97}"/>
    <dgm:cxn modelId="{84EFDAA4-C698-4B85-BAD2-40DB107A83F0}" type="presOf" srcId="{FAA49521-6899-194A-8302-B4C1B91D73CA}" destId="{E5FF4BBE-5BDB-9645-86DA-72B35D21DE0A}" srcOrd="1" destOrd="0" presId="urn:microsoft.com/office/officeart/2005/8/layout/orgChart1"/>
    <dgm:cxn modelId="{BB2C8A7E-4C8F-4342-8406-FE019D05ED5C}" type="presOf" srcId="{33235BA7-7EB7-8042-89D5-2799D44E412A}" destId="{B880C32D-F0FF-4941-873A-F8AB07846A37}" srcOrd="0" destOrd="0" presId="urn:microsoft.com/office/officeart/2005/8/layout/orgChart1"/>
    <dgm:cxn modelId="{9BFD314C-0367-4652-B77C-725D3F2766C0}" type="presOf" srcId="{43A57AA8-DED9-9140-A468-50A582E66BB2}" destId="{8AA6FD33-3B9A-9841-BD21-D9F852CE7B11}" srcOrd="0" destOrd="0" presId="urn:microsoft.com/office/officeart/2005/8/layout/orgChart1"/>
    <dgm:cxn modelId="{E4CE53A8-852A-4B71-8AA8-BF5AEABFEE54}" type="presOf" srcId="{4C1BFB37-7B0C-8840-AC0F-46E04C024074}" destId="{7BD65E3D-C3F2-D244-871C-FF8C01FB99D2}" srcOrd="0" destOrd="0" presId="urn:microsoft.com/office/officeart/2005/8/layout/orgChart1"/>
    <dgm:cxn modelId="{0CD343F0-FD70-430D-BE7D-5C014E9F3BF9}" type="presOf" srcId="{F211FFD8-B322-4042-82BF-28B6D042239A}" destId="{F5284D32-BC12-0A4B-B676-276C1451E5CC}" srcOrd="1" destOrd="0" presId="urn:microsoft.com/office/officeart/2005/8/layout/orgChart1"/>
    <dgm:cxn modelId="{A29F4074-3FE3-4C53-9701-BD34EA00F878}" type="presOf" srcId="{C94AD25B-9758-1B48-9A74-B0C0BE88F882}" destId="{1B4318C4-30AA-B947-8D10-1FF34CA74393}" srcOrd="1" destOrd="0" presId="urn:microsoft.com/office/officeart/2005/8/layout/orgChart1"/>
    <dgm:cxn modelId="{DE899BD1-EE9F-1A46-AE8D-A76CA13FA318}" srcId="{33235BA7-7EB7-8042-89D5-2799D44E412A}" destId="{FF32536B-D61A-7F41-BDE5-F697DFB4E1A9}" srcOrd="4" destOrd="0" parTransId="{0CBECFE6-9696-7641-9444-2527ECFD4144}" sibTransId="{642C048F-3A06-C143-B439-0678480F0841}"/>
    <dgm:cxn modelId="{AE19F927-802A-FC4E-BD22-B5CF3D44F10E}" srcId="{33235BA7-7EB7-8042-89D5-2799D44E412A}" destId="{8F3EA7AD-6EC1-CF48-B36B-EA1DD2B57017}" srcOrd="0" destOrd="0" parTransId="{4C1BFB37-7B0C-8840-AC0F-46E04C024074}" sibTransId="{BC77A84A-549D-1A46-9EAD-3EFD29701A1E}"/>
    <dgm:cxn modelId="{0163772A-81D0-4132-99E2-AAF62E00F420}" type="presOf" srcId="{43A57AA8-DED9-9140-A468-50A582E66BB2}" destId="{B6E0569D-1A7A-6C42-A216-DC31FCF6B54A}" srcOrd="1" destOrd="0" presId="urn:microsoft.com/office/officeart/2005/8/layout/orgChart1"/>
    <dgm:cxn modelId="{3BB71143-107D-9E45-BF9B-9A2AAD381B85}" srcId="{C048CDBC-285B-D541-8717-AFEA2B4E10CB}" destId="{C94AD25B-9758-1B48-9A74-B0C0BE88F882}" srcOrd="0" destOrd="0" parTransId="{9CE8FBAD-3AFD-4F45-8B52-47AFF458717E}" sibTransId="{998C207D-E36A-5A45-9B39-DB7E1F261DB6}"/>
    <dgm:cxn modelId="{64BDE3C9-C0B6-4309-8EDD-A0B1FC028B22}" type="presOf" srcId="{55C66971-DA73-C641-A07F-DF881DE99288}" destId="{C0AD132E-5B70-4B48-87CE-667783C9C190}" srcOrd="0" destOrd="0" presId="urn:microsoft.com/office/officeart/2005/8/layout/orgChart1"/>
    <dgm:cxn modelId="{13A77B62-FF3D-4C6D-8075-4213AA9424FD}" type="presOf" srcId="{8F3EA7AD-6EC1-CF48-B36B-EA1DD2B57017}" destId="{CE915CB4-C591-1B4E-8DDC-48E292AD9037}" srcOrd="1" destOrd="0" presId="urn:microsoft.com/office/officeart/2005/8/layout/orgChart1"/>
    <dgm:cxn modelId="{09EA0B55-1A35-4623-A088-AD146779A2BD}" type="presOf" srcId="{3E9F3FFB-E092-3548-8E21-00270C9538F0}" destId="{34A21016-97BC-1F46-8BC5-3B0F42D64D99}" srcOrd="1" destOrd="0" presId="urn:microsoft.com/office/officeart/2005/8/layout/orgChart1"/>
    <dgm:cxn modelId="{9ECE8DCA-1E59-4A2E-AAC0-FB600596C106}" type="presOf" srcId="{90BF6C2E-0FC7-624F-83FB-58CFE1A93DC0}" destId="{B32D00AA-1565-C84F-B875-ACFEE6F5B86F}" srcOrd="0" destOrd="0" presId="urn:microsoft.com/office/officeart/2005/8/layout/orgChart1"/>
    <dgm:cxn modelId="{6A488F06-F280-4F78-9DF1-AC118AE8CF14}" type="presOf" srcId="{C048CDBC-285B-D541-8717-AFEA2B4E10CB}" destId="{4DDE5195-3AA4-5E4C-A140-BD7755A4A5E2}" srcOrd="0" destOrd="0" presId="urn:microsoft.com/office/officeart/2005/8/layout/orgChart1"/>
    <dgm:cxn modelId="{60C02DE4-54AF-4845-BA24-701E76D95E24}" type="presOf" srcId="{C94AD25B-9758-1B48-9A74-B0C0BE88F882}" destId="{24FC42BD-AB9A-A048-A9BD-BDC2BD315BA9}" srcOrd="0" destOrd="0" presId="urn:microsoft.com/office/officeart/2005/8/layout/orgChart1"/>
    <dgm:cxn modelId="{53CA01A1-C938-7D45-B1D6-CDA02305C231}" srcId="{33235BA7-7EB7-8042-89D5-2799D44E412A}" destId="{B478823A-4A33-E940-8BCF-E5AE59233F17}" srcOrd="1" destOrd="0" parTransId="{F129AE4C-C18B-8646-B325-4FDEDFA7416A}" sibTransId="{7C379E00-66D0-9046-BFD7-EF8621C58451}"/>
    <dgm:cxn modelId="{2E622878-7254-7543-99C9-021B3183A660}" srcId="{33235BA7-7EB7-8042-89D5-2799D44E412A}" destId="{3E9F3FFB-E092-3548-8E21-00270C9538F0}" srcOrd="2" destOrd="0" parTransId="{67135E0B-BCBF-CE4E-BDAC-EE857258F24D}" sibTransId="{51C1EC70-CED6-5144-A549-38C14760F0A9}"/>
    <dgm:cxn modelId="{D0A1D089-DB71-4BAB-8894-ED98B2A0B650}" type="presOf" srcId="{FAA49521-6899-194A-8302-B4C1B91D73CA}" destId="{574E018A-5D6B-EC40-9110-3747639A1C4A}" srcOrd="0" destOrd="0" presId="urn:microsoft.com/office/officeart/2005/8/layout/orgChart1"/>
    <dgm:cxn modelId="{1D771F4A-5DAC-0444-AD3F-96114ADDD3DD}" srcId="{33235BA7-7EB7-8042-89D5-2799D44E412A}" destId="{F211FFD8-B322-4042-82BF-28B6D042239A}" srcOrd="3" destOrd="0" parTransId="{55C66971-DA73-C641-A07F-DF881DE99288}" sibTransId="{E8D53433-1B3A-C74B-942A-0C91CDCB7CBB}"/>
    <dgm:cxn modelId="{3862556B-A085-42C5-832C-D123E8BFEE6C}" type="presOf" srcId="{C04B7B48-F0AD-C24F-957B-FB55FA16A867}" destId="{C89270F7-77E8-324D-B8C5-915DBF4A62B1}" srcOrd="0" destOrd="0" presId="urn:microsoft.com/office/officeart/2005/8/layout/orgChart1"/>
    <dgm:cxn modelId="{18594CAD-D6CD-4998-A239-0F2C3072297D}" type="presParOf" srcId="{4DDE5195-3AA4-5E4C-A140-BD7755A4A5E2}" destId="{740AD432-003D-F04A-A7B2-7FA9EF439699}" srcOrd="0" destOrd="0" presId="urn:microsoft.com/office/officeart/2005/8/layout/orgChart1"/>
    <dgm:cxn modelId="{0F531980-8AF6-46A0-AAA1-52633417724B}" type="presParOf" srcId="{740AD432-003D-F04A-A7B2-7FA9EF439699}" destId="{1F25EEE3-1B60-C24B-97C8-210AF28A7395}" srcOrd="0" destOrd="0" presId="urn:microsoft.com/office/officeart/2005/8/layout/orgChart1"/>
    <dgm:cxn modelId="{F183AB0C-CE0C-480E-88A0-07AFE83FF33B}" type="presParOf" srcId="{1F25EEE3-1B60-C24B-97C8-210AF28A7395}" destId="{24FC42BD-AB9A-A048-A9BD-BDC2BD315BA9}" srcOrd="0" destOrd="0" presId="urn:microsoft.com/office/officeart/2005/8/layout/orgChart1"/>
    <dgm:cxn modelId="{485BA37D-A0B3-4BB0-8A63-F56CF3FB14A4}" type="presParOf" srcId="{1F25EEE3-1B60-C24B-97C8-210AF28A7395}" destId="{1B4318C4-30AA-B947-8D10-1FF34CA74393}" srcOrd="1" destOrd="0" presId="urn:microsoft.com/office/officeart/2005/8/layout/orgChart1"/>
    <dgm:cxn modelId="{872A5185-DB4F-4447-AD66-000161137A74}" type="presParOf" srcId="{740AD432-003D-F04A-A7B2-7FA9EF439699}" destId="{F4085E8D-B951-6548-8382-BCF4C425600A}" srcOrd="1" destOrd="0" presId="urn:microsoft.com/office/officeart/2005/8/layout/orgChart1"/>
    <dgm:cxn modelId="{13154B36-BE1A-41DC-84F4-78B82CA7F1E7}" type="presParOf" srcId="{F4085E8D-B951-6548-8382-BCF4C425600A}" destId="{A124119F-02A5-6947-A5B3-2709143D52B9}" srcOrd="0" destOrd="0" presId="urn:microsoft.com/office/officeart/2005/8/layout/orgChart1"/>
    <dgm:cxn modelId="{AAEC621E-D5B7-4745-BFF6-F9CC0F177D2B}" type="presParOf" srcId="{F4085E8D-B951-6548-8382-BCF4C425600A}" destId="{4EC8540F-0077-274E-9A8A-1902B6630E17}" srcOrd="1" destOrd="0" presId="urn:microsoft.com/office/officeart/2005/8/layout/orgChart1"/>
    <dgm:cxn modelId="{BA918554-3A27-4F7D-9F58-EF9EC9999AFB}" type="presParOf" srcId="{4EC8540F-0077-274E-9A8A-1902B6630E17}" destId="{04440189-C729-8449-9327-BE2B279025D3}" srcOrd="0" destOrd="0" presId="urn:microsoft.com/office/officeart/2005/8/layout/orgChart1"/>
    <dgm:cxn modelId="{0C33F05A-B6D7-48E6-B46C-732A8F04764C}" type="presParOf" srcId="{04440189-C729-8449-9327-BE2B279025D3}" destId="{4F5AC75F-016E-1441-8BAE-8F92E0E4E701}" srcOrd="0" destOrd="0" presId="urn:microsoft.com/office/officeart/2005/8/layout/orgChart1"/>
    <dgm:cxn modelId="{306F401B-43C0-4CE3-A61C-7FDBE650C13B}" type="presParOf" srcId="{04440189-C729-8449-9327-BE2B279025D3}" destId="{5B8BCB80-4DEA-134A-A88C-54DBF67F9E53}" srcOrd="1" destOrd="0" presId="urn:microsoft.com/office/officeart/2005/8/layout/orgChart1"/>
    <dgm:cxn modelId="{2AB6635B-764D-4502-B7B8-998A1A7F1286}" type="presParOf" srcId="{4EC8540F-0077-274E-9A8A-1902B6630E17}" destId="{B8B54C72-303E-DA44-BDDE-FDD24544625B}" srcOrd="1" destOrd="0" presId="urn:microsoft.com/office/officeart/2005/8/layout/orgChart1"/>
    <dgm:cxn modelId="{55596A84-7E24-47EE-8572-B598412E3135}" type="presParOf" srcId="{4EC8540F-0077-274E-9A8A-1902B6630E17}" destId="{C16DB3A7-02F5-6E42-A392-155955186353}" srcOrd="2" destOrd="0" presId="urn:microsoft.com/office/officeart/2005/8/layout/orgChart1"/>
    <dgm:cxn modelId="{7083B476-4AC7-44AB-A103-4239C3D76F68}" type="presParOf" srcId="{F4085E8D-B951-6548-8382-BCF4C425600A}" destId="{AB9E9B74-C967-6A4B-B59B-F46252AD33D6}" srcOrd="2" destOrd="0" presId="urn:microsoft.com/office/officeart/2005/8/layout/orgChart1"/>
    <dgm:cxn modelId="{DA0DC8BC-FDF4-4D25-86E1-9BBBA7288E91}" type="presParOf" srcId="{F4085E8D-B951-6548-8382-BCF4C425600A}" destId="{3619F85F-75C6-174D-B549-D337AEB3B8A9}" srcOrd="3" destOrd="0" presId="urn:microsoft.com/office/officeart/2005/8/layout/orgChart1"/>
    <dgm:cxn modelId="{64121721-33F3-41BF-B49F-D888D2E171A0}" type="presParOf" srcId="{3619F85F-75C6-174D-B549-D337AEB3B8A9}" destId="{DC3FF676-A95B-A946-89F1-6894B38DDACA}" srcOrd="0" destOrd="0" presId="urn:microsoft.com/office/officeart/2005/8/layout/orgChart1"/>
    <dgm:cxn modelId="{4704D6D2-F9C4-4CBC-A59E-CC89B60D6EB1}" type="presParOf" srcId="{DC3FF676-A95B-A946-89F1-6894B38DDACA}" destId="{B880C32D-F0FF-4941-873A-F8AB07846A37}" srcOrd="0" destOrd="0" presId="urn:microsoft.com/office/officeart/2005/8/layout/orgChart1"/>
    <dgm:cxn modelId="{DEBC66E4-7729-4B88-A7B1-0F276D9BE62F}" type="presParOf" srcId="{DC3FF676-A95B-A946-89F1-6894B38DDACA}" destId="{5EA28545-E227-834C-B760-5BC725180140}" srcOrd="1" destOrd="0" presId="urn:microsoft.com/office/officeart/2005/8/layout/orgChart1"/>
    <dgm:cxn modelId="{41F2A520-B618-4EA0-AB79-3601C220780B}" type="presParOf" srcId="{3619F85F-75C6-174D-B549-D337AEB3B8A9}" destId="{B83A8229-609D-304A-9414-65BD0AEDB094}" srcOrd="1" destOrd="0" presId="urn:microsoft.com/office/officeart/2005/8/layout/orgChart1"/>
    <dgm:cxn modelId="{AB7E8330-50D5-4280-A2EC-8E962EE862D9}" type="presParOf" srcId="{B83A8229-609D-304A-9414-65BD0AEDB094}" destId="{7BD65E3D-C3F2-D244-871C-FF8C01FB99D2}" srcOrd="0" destOrd="0" presId="urn:microsoft.com/office/officeart/2005/8/layout/orgChart1"/>
    <dgm:cxn modelId="{B5E59259-1362-4776-8C0C-E3D5ED335043}" type="presParOf" srcId="{B83A8229-609D-304A-9414-65BD0AEDB094}" destId="{F5B816BB-5695-A742-8120-FF55257C79C8}" srcOrd="1" destOrd="0" presId="urn:microsoft.com/office/officeart/2005/8/layout/orgChart1"/>
    <dgm:cxn modelId="{0B2AFEA9-9B6E-4CB5-A1E7-7A2624AE22EB}" type="presParOf" srcId="{F5B816BB-5695-A742-8120-FF55257C79C8}" destId="{EC0DFF60-0738-734B-AD76-4436CD5AFFD8}" srcOrd="0" destOrd="0" presId="urn:microsoft.com/office/officeart/2005/8/layout/orgChart1"/>
    <dgm:cxn modelId="{9BDA3090-7ADE-4DB4-8F03-6542555119C8}" type="presParOf" srcId="{EC0DFF60-0738-734B-AD76-4436CD5AFFD8}" destId="{A13A5732-46A2-BE43-89AF-346415BAF183}" srcOrd="0" destOrd="0" presId="urn:microsoft.com/office/officeart/2005/8/layout/orgChart1"/>
    <dgm:cxn modelId="{593861EE-361A-416C-9103-D6242D74919A}" type="presParOf" srcId="{EC0DFF60-0738-734B-AD76-4436CD5AFFD8}" destId="{CE915CB4-C591-1B4E-8DDC-48E292AD9037}" srcOrd="1" destOrd="0" presId="urn:microsoft.com/office/officeart/2005/8/layout/orgChart1"/>
    <dgm:cxn modelId="{ED9EEA27-E3AF-4BE0-A2F6-05CB08080422}" type="presParOf" srcId="{F5B816BB-5695-A742-8120-FF55257C79C8}" destId="{9F8F46CD-BE91-B84E-BD97-4BA7F99A2BFA}" srcOrd="1" destOrd="0" presId="urn:microsoft.com/office/officeart/2005/8/layout/orgChart1"/>
    <dgm:cxn modelId="{8A667671-675C-43EA-A914-295AE4B3315E}" type="presParOf" srcId="{F5B816BB-5695-A742-8120-FF55257C79C8}" destId="{8DC81B37-AAEE-5044-8295-FE8473ECCD43}" srcOrd="2" destOrd="0" presId="urn:microsoft.com/office/officeart/2005/8/layout/orgChart1"/>
    <dgm:cxn modelId="{A4A58DAD-365F-441C-A5C2-CE6A7BBE44F5}" type="presParOf" srcId="{B83A8229-609D-304A-9414-65BD0AEDB094}" destId="{A5518912-D4ED-8047-8FFE-E421A025323F}" srcOrd="2" destOrd="0" presId="urn:microsoft.com/office/officeart/2005/8/layout/orgChart1"/>
    <dgm:cxn modelId="{8B623C34-5BF2-4ABF-A0C6-9736D693D5F7}" type="presParOf" srcId="{B83A8229-609D-304A-9414-65BD0AEDB094}" destId="{E2730A36-193C-8340-A595-8B3EF10ED725}" srcOrd="3" destOrd="0" presId="urn:microsoft.com/office/officeart/2005/8/layout/orgChart1"/>
    <dgm:cxn modelId="{85D79FFA-975A-4341-A0D9-2E5DFCFC05DA}" type="presParOf" srcId="{E2730A36-193C-8340-A595-8B3EF10ED725}" destId="{76CAC102-EEB1-374D-9437-476677DAB7DD}" srcOrd="0" destOrd="0" presId="urn:microsoft.com/office/officeart/2005/8/layout/orgChart1"/>
    <dgm:cxn modelId="{A72A6224-87A3-46A7-9F34-A0228A0ECA60}" type="presParOf" srcId="{76CAC102-EEB1-374D-9437-476677DAB7DD}" destId="{EC6A9F99-21EE-A343-B807-4DDBAE9D9CE0}" srcOrd="0" destOrd="0" presId="urn:microsoft.com/office/officeart/2005/8/layout/orgChart1"/>
    <dgm:cxn modelId="{C3733779-03AC-4B85-97B9-1807CEC01FC7}" type="presParOf" srcId="{76CAC102-EEB1-374D-9437-476677DAB7DD}" destId="{E7FDD183-2E87-7040-9324-0FCE15CBF5A0}" srcOrd="1" destOrd="0" presId="urn:microsoft.com/office/officeart/2005/8/layout/orgChart1"/>
    <dgm:cxn modelId="{B491BF76-A7F8-4024-9599-7681FBD8B708}" type="presParOf" srcId="{E2730A36-193C-8340-A595-8B3EF10ED725}" destId="{9BE93173-512E-824B-8391-63BB3D6382C8}" srcOrd="1" destOrd="0" presId="urn:microsoft.com/office/officeart/2005/8/layout/orgChart1"/>
    <dgm:cxn modelId="{269DF75F-35A2-437C-A4E7-36C6F8AC52DD}" type="presParOf" srcId="{E2730A36-193C-8340-A595-8B3EF10ED725}" destId="{FE6F0A17-0C9F-8C43-ACCE-6BB7C0318B40}" srcOrd="2" destOrd="0" presId="urn:microsoft.com/office/officeart/2005/8/layout/orgChart1"/>
    <dgm:cxn modelId="{71E26CEC-AA07-42F3-8F32-923187CC0685}" type="presParOf" srcId="{B83A8229-609D-304A-9414-65BD0AEDB094}" destId="{623A0848-4E54-7D4F-9387-71C7C3F1356A}" srcOrd="4" destOrd="0" presId="urn:microsoft.com/office/officeart/2005/8/layout/orgChart1"/>
    <dgm:cxn modelId="{E4218DCE-B19C-4A05-B6C6-032F41433CD5}" type="presParOf" srcId="{B83A8229-609D-304A-9414-65BD0AEDB094}" destId="{D7660AA7-BD99-B844-A3F1-0ADB8C3B0F02}" srcOrd="5" destOrd="0" presId="urn:microsoft.com/office/officeart/2005/8/layout/orgChart1"/>
    <dgm:cxn modelId="{A95BDF55-9B18-49B0-BBFC-7AD8E5B48A37}" type="presParOf" srcId="{D7660AA7-BD99-B844-A3F1-0ADB8C3B0F02}" destId="{0A056EBB-1728-034B-A9BF-AF1C442CE97A}" srcOrd="0" destOrd="0" presId="urn:microsoft.com/office/officeart/2005/8/layout/orgChart1"/>
    <dgm:cxn modelId="{DA994662-B29C-406D-AD7D-39E8417E433F}" type="presParOf" srcId="{0A056EBB-1728-034B-A9BF-AF1C442CE97A}" destId="{F186FD92-A4EB-434E-A26E-535A504192FD}" srcOrd="0" destOrd="0" presId="urn:microsoft.com/office/officeart/2005/8/layout/orgChart1"/>
    <dgm:cxn modelId="{8617B8E6-054B-45E4-86E2-12669AA21E51}" type="presParOf" srcId="{0A056EBB-1728-034B-A9BF-AF1C442CE97A}" destId="{34A21016-97BC-1F46-8BC5-3B0F42D64D99}" srcOrd="1" destOrd="0" presId="urn:microsoft.com/office/officeart/2005/8/layout/orgChart1"/>
    <dgm:cxn modelId="{AFAB363F-7761-4850-B23A-532CD39FD1D1}" type="presParOf" srcId="{D7660AA7-BD99-B844-A3F1-0ADB8C3B0F02}" destId="{32C2A574-D5CD-924A-B3C6-9B735BAFE93F}" srcOrd="1" destOrd="0" presId="urn:microsoft.com/office/officeart/2005/8/layout/orgChart1"/>
    <dgm:cxn modelId="{8FE485F9-36DE-414F-A7C8-E6C0A775B7E2}" type="presParOf" srcId="{D7660AA7-BD99-B844-A3F1-0ADB8C3B0F02}" destId="{621250C0-EBAF-EB46-B49C-98AB5D11E362}" srcOrd="2" destOrd="0" presId="urn:microsoft.com/office/officeart/2005/8/layout/orgChart1"/>
    <dgm:cxn modelId="{0CCD7041-FE6A-46D9-8DBD-08C9781F3B48}" type="presParOf" srcId="{B83A8229-609D-304A-9414-65BD0AEDB094}" destId="{C0AD132E-5B70-4B48-87CE-667783C9C190}" srcOrd="6" destOrd="0" presId="urn:microsoft.com/office/officeart/2005/8/layout/orgChart1"/>
    <dgm:cxn modelId="{513D0395-8EF8-43A6-856F-422D2BE43EED}" type="presParOf" srcId="{B83A8229-609D-304A-9414-65BD0AEDB094}" destId="{34297E17-7CF8-A548-A0CD-FBD718B1DB6C}" srcOrd="7" destOrd="0" presId="urn:microsoft.com/office/officeart/2005/8/layout/orgChart1"/>
    <dgm:cxn modelId="{FBE7AD13-F7E6-40F2-AD6E-97DCB483BCD3}" type="presParOf" srcId="{34297E17-7CF8-A548-A0CD-FBD718B1DB6C}" destId="{340A4D59-B1F5-F54F-8253-C483F8354B83}" srcOrd="0" destOrd="0" presId="urn:microsoft.com/office/officeart/2005/8/layout/orgChart1"/>
    <dgm:cxn modelId="{E4D75BBF-6FDE-429C-8D99-99B7A9302D77}" type="presParOf" srcId="{340A4D59-B1F5-F54F-8253-C483F8354B83}" destId="{7B2656D6-36C1-3D4E-ACA6-D4C2D5F539BB}" srcOrd="0" destOrd="0" presId="urn:microsoft.com/office/officeart/2005/8/layout/orgChart1"/>
    <dgm:cxn modelId="{3538380E-D9C8-4061-B369-825AB9CB027F}" type="presParOf" srcId="{340A4D59-B1F5-F54F-8253-C483F8354B83}" destId="{F5284D32-BC12-0A4B-B676-276C1451E5CC}" srcOrd="1" destOrd="0" presId="urn:microsoft.com/office/officeart/2005/8/layout/orgChart1"/>
    <dgm:cxn modelId="{7B55602D-BE09-40B3-913A-BCA5668D9DA9}" type="presParOf" srcId="{34297E17-7CF8-A548-A0CD-FBD718B1DB6C}" destId="{348A1C60-0141-7449-8DD5-108C1D9A129B}" srcOrd="1" destOrd="0" presId="urn:microsoft.com/office/officeart/2005/8/layout/orgChart1"/>
    <dgm:cxn modelId="{106E9C06-F502-40C1-B1CE-7DE387F66F5A}" type="presParOf" srcId="{34297E17-7CF8-A548-A0CD-FBD718B1DB6C}" destId="{83F70A44-AC9B-224E-8B01-9D0E722F6583}" srcOrd="2" destOrd="0" presId="urn:microsoft.com/office/officeart/2005/8/layout/orgChart1"/>
    <dgm:cxn modelId="{61E40245-22A4-48F3-A1DD-458C90B64923}" type="presParOf" srcId="{B83A8229-609D-304A-9414-65BD0AEDB094}" destId="{2537B567-57A5-B343-91F1-F6E80C690867}" srcOrd="8" destOrd="0" presId="urn:microsoft.com/office/officeart/2005/8/layout/orgChart1"/>
    <dgm:cxn modelId="{126DDA80-7039-42B4-88C9-6A83D561D577}" type="presParOf" srcId="{B83A8229-609D-304A-9414-65BD0AEDB094}" destId="{3FD71D08-E9F4-CF4B-B8CA-7B799C1655EF}" srcOrd="9" destOrd="0" presId="urn:microsoft.com/office/officeart/2005/8/layout/orgChart1"/>
    <dgm:cxn modelId="{4AD2D7D9-29AC-46FA-BCB5-A6384BB2AED5}" type="presParOf" srcId="{3FD71D08-E9F4-CF4B-B8CA-7B799C1655EF}" destId="{F0AE199D-9848-8340-934C-2C09353B7E54}" srcOrd="0" destOrd="0" presId="urn:microsoft.com/office/officeart/2005/8/layout/orgChart1"/>
    <dgm:cxn modelId="{E6F01188-A9B5-4D67-A3BB-37B25F766470}" type="presParOf" srcId="{F0AE199D-9848-8340-934C-2C09353B7E54}" destId="{FCC5297D-D99E-0D43-827B-000BDBD817AB}" srcOrd="0" destOrd="0" presId="urn:microsoft.com/office/officeart/2005/8/layout/orgChart1"/>
    <dgm:cxn modelId="{41C91648-CCCA-4AE7-8641-30D8842BB57F}" type="presParOf" srcId="{F0AE199D-9848-8340-934C-2C09353B7E54}" destId="{981C65E0-F481-9440-8D3D-0E9038A5328B}" srcOrd="1" destOrd="0" presId="urn:microsoft.com/office/officeart/2005/8/layout/orgChart1"/>
    <dgm:cxn modelId="{C7051E65-F612-4399-8330-5C838FD3D2E8}" type="presParOf" srcId="{3FD71D08-E9F4-CF4B-B8CA-7B799C1655EF}" destId="{E17789D1-65A4-D147-801C-25C4B12EECB6}" srcOrd="1" destOrd="0" presId="urn:microsoft.com/office/officeart/2005/8/layout/orgChart1"/>
    <dgm:cxn modelId="{DB750902-1D7E-46D0-AC8F-8E9A92A069F4}" type="presParOf" srcId="{3FD71D08-E9F4-CF4B-B8CA-7B799C1655EF}" destId="{6AF6C9B4-AF1C-1E4B-ACEB-042F62D44CF4}" srcOrd="2" destOrd="0" presId="urn:microsoft.com/office/officeart/2005/8/layout/orgChart1"/>
    <dgm:cxn modelId="{BF194C34-7AB6-421E-9A48-9795F96AB5AD}" type="presParOf" srcId="{B83A8229-609D-304A-9414-65BD0AEDB094}" destId="{B32D00AA-1565-C84F-B875-ACFEE6F5B86F}" srcOrd="10" destOrd="0" presId="urn:microsoft.com/office/officeart/2005/8/layout/orgChart1"/>
    <dgm:cxn modelId="{7274979D-BDC8-4408-AAFC-E52212B8A772}" type="presParOf" srcId="{B83A8229-609D-304A-9414-65BD0AEDB094}" destId="{528B1883-0D0D-DB48-9B1D-354F4478F310}" srcOrd="11" destOrd="0" presId="urn:microsoft.com/office/officeart/2005/8/layout/orgChart1"/>
    <dgm:cxn modelId="{2493A31E-4069-4A2D-BAFF-EC9E84443B6D}" type="presParOf" srcId="{528B1883-0D0D-DB48-9B1D-354F4478F310}" destId="{639E9E36-BDEC-6B45-BFAD-38940F22FB0F}" srcOrd="0" destOrd="0" presId="urn:microsoft.com/office/officeart/2005/8/layout/orgChart1"/>
    <dgm:cxn modelId="{43691C80-CD03-4847-B5B7-7A23E12A5CFB}" type="presParOf" srcId="{639E9E36-BDEC-6B45-BFAD-38940F22FB0F}" destId="{574E018A-5D6B-EC40-9110-3747639A1C4A}" srcOrd="0" destOrd="0" presId="urn:microsoft.com/office/officeart/2005/8/layout/orgChart1"/>
    <dgm:cxn modelId="{8B9BDCE4-E16E-43D9-815F-9EBB7BC7F4E0}" type="presParOf" srcId="{639E9E36-BDEC-6B45-BFAD-38940F22FB0F}" destId="{E5FF4BBE-5BDB-9645-86DA-72B35D21DE0A}" srcOrd="1" destOrd="0" presId="urn:microsoft.com/office/officeart/2005/8/layout/orgChart1"/>
    <dgm:cxn modelId="{28E3B229-A7D5-45E8-8964-54B1DD83FA25}" type="presParOf" srcId="{528B1883-0D0D-DB48-9B1D-354F4478F310}" destId="{7F34EFE3-2BF9-B34A-B0F8-9E21360AC431}" srcOrd="1" destOrd="0" presId="urn:microsoft.com/office/officeart/2005/8/layout/orgChart1"/>
    <dgm:cxn modelId="{CBC0EB39-E613-42D6-B8DC-4256BA463AAD}" type="presParOf" srcId="{7F34EFE3-2BF9-B34A-B0F8-9E21360AC431}" destId="{C89270F7-77E8-324D-B8C5-915DBF4A62B1}" srcOrd="0" destOrd="0" presId="urn:microsoft.com/office/officeart/2005/8/layout/orgChart1"/>
    <dgm:cxn modelId="{E91A9578-C724-43BB-9535-34236F494C2C}" type="presParOf" srcId="{7F34EFE3-2BF9-B34A-B0F8-9E21360AC431}" destId="{AFA5B655-07BC-8243-AE0B-BE5D48A50D9A}" srcOrd="1" destOrd="0" presId="urn:microsoft.com/office/officeart/2005/8/layout/orgChart1"/>
    <dgm:cxn modelId="{B2A35CF0-7AA4-4B92-AD28-5654420FA056}" type="presParOf" srcId="{AFA5B655-07BC-8243-AE0B-BE5D48A50D9A}" destId="{E5FB8129-9FF3-164D-B689-410BB9FDD365}" srcOrd="0" destOrd="0" presId="urn:microsoft.com/office/officeart/2005/8/layout/orgChart1"/>
    <dgm:cxn modelId="{81E081EA-F9CA-4357-A3DD-35966936B8AD}" type="presParOf" srcId="{E5FB8129-9FF3-164D-B689-410BB9FDD365}" destId="{8AA6FD33-3B9A-9841-BD21-D9F852CE7B11}" srcOrd="0" destOrd="0" presId="urn:microsoft.com/office/officeart/2005/8/layout/orgChart1"/>
    <dgm:cxn modelId="{ACE2CF51-E411-4390-A088-171B0F863C05}" type="presParOf" srcId="{E5FB8129-9FF3-164D-B689-410BB9FDD365}" destId="{B6E0569D-1A7A-6C42-A216-DC31FCF6B54A}" srcOrd="1" destOrd="0" presId="urn:microsoft.com/office/officeart/2005/8/layout/orgChart1"/>
    <dgm:cxn modelId="{AA25544E-A3EE-4232-85CB-00F7D30294B7}" type="presParOf" srcId="{AFA5B655-07BC-8243-AE0B-BE5D48A50D9A}" destId="{E2326224-B79C-ED40-8E3E-81984F815ED9}" srcOrd="1" destOrd="0" presId="urn:microsoft.com/office/officeart/2005/8/layout/orgChart1"/>
    <dgm:cxn modelId="{EB08FAF6-DD84-41C2-A217-01FA8040F887}" type="presParOf" srcId="{AFA5B655-07BC-8243-AE0B-BE5D48A50D9A}" destId="{F6FA8824-032B-814C-8486-647BB69C242D}" srcOrd="2" destOrd="0" presId="urn:microsoft.com/office/officeart/2005/8/layout/orgChart1"/>
    <dgm:cxn modelId="{37F2FF7B-3C96-4FB9-B2F1-2ECA151480F9}" type="presParOf" srcId="{528B1883-0D0D-DB48-9B1D-354F4478F310}" destId="{631890C7-28F4-784B-8842-A9B651A138F9}" srcOrd="2" destOrd="0" presId="urn:microsoft.com/office/officeart/2005/8/layout/orgChart1"/>
    <dgm:cxn modelId="{58D6B738-A58A-48B7-8603-37A7174DD0F7}" type="presParOf" srcId="{3619F85F-75C6-174D-B549-D337AEB3B8A9}" destId="{33978026-0F6A-4B46-9C02-3173F0931660}" srcOrd="2" destOrd="0" presId="urn:microsoft.com/office/officeart/2005/8/layout/orgChart1"/>
    <dgm:cxn modelId="{5E3A7850-1282-4861-82DD-BFDB05ADAFD0}" type="presParOf" srcId="{740AD432-003D-F04A-A7B2-7FA9EF439699}" destId="{A671AE72-FFA9-D649-B0AB-BD08542895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FB513-B27C-48F9-A8CA-83E9FFE00455}">
      <dsp:nvSpPr>
        <dsp:cNvPr id="0" name=""/>
        <dsp:cNvSpPr/>
      </dsp:nvSpPr>
      <dsp:spPr>
        <a:xfrm>
          <a:off x="5505900" y="2737360"/>
          <a:ext cx="4005477" cy="495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120"/>
              </a:lnTo>
              <a:lnTo>
                <a:pt x="4005477" y="206120"/>
              </a:lnTo>
              <a:lnTo>
                <a:pt x="4005477" y="4958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2C8FF-6E23-48B7-9F66-B74FD6A40243}">
      <dsp:nvSpPr>
        <dsp:cNvPr id="0" name=""/>
        <dsp:cNvSpPr/>
      </dsp:nvSpPr>
      <dsp:spPr>
        <a:xfrm>
          <a:off x="1457659" y="2737360"/>
          <a:ext cx="4048241" cy="652198"/>
        </a:xfrm>
        <a:custGeom>
          <a:avLst/>
          <a:gdLst/>
          <a:ahLst/>
          <a:cxnLst/>
          <a:rect l="0" t="0" r="0" b="0"/>
          <a:pathLst>
            <a:path>
              <a:moveTo>
                <a:pt x="4048241" y="0"/>
              </a:moveTo>
              <a:lnTo>
                <a:pt x="4048241" y="362510"/>
              </a:lnTo>
              <a:lnTo>
                <a:pt x="0" y="362510"/>
              </a:lnTo>
              <a:lnTo>
                <a:pt x="0" y="652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DDF18-FD11-4D13-AF75-5F6F606633C8}">
      <dsp:nvSpPr>
        <dsp:cNvPr id="0" name=""/>
        <dsp:cNvSpPr/>
      </dsp:nvSpPr>
      <dsp:spPr>
        <a:xfrm>
          <a:off x="5405833" y="2737360"/>
          <a:ext cx="100066" cy="652198"/>
        </a:xfrm>
        <a:custGeom>
          <a:avLst/>
          <a:gdLst/>
          <a:ahLst/>
          <a:cxnLst/>
          <a:rect l="0" t="0" r="0" b="0"/>
          <a:pathLst>
            <a:path>
              <a:moveTo>
                <a:pt x="100066" y="0"/>
              </a:moveTo>
              <a:lnTo>
                <a:pt x="100066" y="362510"/>
              </a:lnTo>
              <a:lnTo>
                <a:pt x="0" y="362510"/>
              </a:lnTo>
              <a:lnTo>
                <a:pt x="0" y="652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99B95-A909-4851-95BD-2E5DD504BB9A}">
      <dsp:nvSpPr>
        <dsp:cNvPr id="0" name=""/>
        <dsp:cNvSpPr/>
      </dsp:nvSpPr>
      <dsp:spPr>
        <a:xfrm>
          <a:off x="3284033" y="1122003"/>
          <a:ext cx="4443734" cy="1615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Network Zone = CSU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Shared Bib Records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Shared E-resources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3284033" y="1122003"/>
        <a:ext cx="4443734" cy="1615356"/>
      </dsp:txXfrm>
    </dsp:sp>
    <dsp:sp modelId="{AB1C16DB-8E28-4D39-8AC3-C39F154BE669}">
      <dsp:nvSpPr>
        <dsp:cNvPr id="0" name=""/>
        <dsp:cNvSpPr/>
      </dsp:nvSpPr>
      <dsp:spPr>
        <a:xfrm>
          <a:off x="3284047" y="3389559"/>
          <a:ext cx="4243573" cy="1944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Institution Zones – Each Campus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Patrons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Acquisitions Funds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Configurations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Primo Interface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284047" y="3389559"/>
        <a:ext cx="4243573" cy="1944166"/>
      </dsp:txXfrm>
    </dsp:sp>
    <dsp:sp modelId="{39F7F126-CDD1-4C40-8C07-F3657F5FC7FF}">
      <dsp:nvSpPr>
        <dsp:cNvPr id="0" name=""/>
        <dsp:cNvSpPr/>
      </dsp:nvSpPr>
      <dsp:spPr>
        <a:xfrm>
          <a:off x="78191" y="3389559"/>
          <a:ext cx="2758935" cy="1379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Institution Zone</a:t>
          </a:r>
          <a:endParaRPr lang="en-US" sz="2000" kern="1200" dirty="0"/>
        </a:p>
      </dsp:txBody>
      <dsp:txXfrm>
        <a:off x="78191" y="3389559"/>
        <a:ext cx="2758935" cy="1379467"/>
      </dsp:txXfrm>
    </dsp:sp>
    <dsp:sp modelId="{3C28ED31-4505-4A00-B202-1692FD76E279}">
      <dsp:nvSpPr>
        <dsp:cNvPr id="0" name=""/>
        <dsp:cNvSpPr/>
      </dsp:nvSpPr>
      <dsp:spPr>
        <a:xfrm>
          <a:off x="8131910" y="3233168"/>
          <a:ext cx="2758935" cy="1379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Institution Zone</a:t>
          </a:r>
          <a:endParaRPr lang="en-US" sz="2000" kern="1200" dirty="0"/>
        </a:p>
      </dsp:txBody>
      <dsp:txXfrm>
        <a:off x="8131910" y="3233168"/>
        <a:ext cx="2758935" cy="1379467"/>
      </dsp:txXfrm>
    </dsp:sp>
    <dsp:sp modelId="{6140E3A4-9CCA-4BE3-B411-94DDDC3380C7}">
      <dsp:nvSpPr>
        <dsp:cNvPr id="0" name=""/>
        <dsp:cNvSpPr/>
      </dsp:nvSpPr>
      <dsp:spPr>
        <a:xfrm>
          <a:off x="4169486" y="249780"/>
          <a:ext cx="2758935" cy="405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Community Zone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All Alma Libraries</a:t>
          </a:r>
          <a:endParaRPr lang="en-US" sz="1100" kern="1200" dirty="0"/>
        </a:p>
      </dsp:txBody>
      <dsp:txXfrm>
        <a:off x="4169486" y="249780"/>
        <a:ext cx="2758935" cy="405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270F7-77E8-324D-B8C5-915DBF4A62B1}">
      <dsp:nvSpPr>
        <dsp:cNvPr id="0" name=""/>
        <dsp:cNvSpPr/>
      </dsp:nvSpPr>
      <dsp:spPr>
        <a:xfrm>
          <a:off x="8920184" y="4558359"/>
          <a:ext cx="217457" cy="342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045"/>
              </a:lnTo>
              <a:lnTo>
                <a:pt x="217457" y="342045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D00AA-1565-C84F-B875-ACFEE6F5B86F}">
      <dsp:nvSpPr>
        <dsp:cNvPr id="0" name=""/>
        <dsp:cNvSpPr/>
      </dsp:nvSpPr>
      <dsp:spPr>
        <a:xfrm>
          <a:off x="6867824" y="3149984"/>
          <a:ext cx="2632245" cy="405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76"/>
              </a:lnTo>
              <a:lnTo>
                <a:pt x="2632245" y="253576"/>
              </a:lnTo>
              <a:lnTo>
                <a:pt x="2632245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7B567-57A5-B343-91F1-F6E80C690867}">
      <dsp:nvSpPr>
        <dsp:cNvPr id="0" name=""/>
        <dsp:cNvSpPr/>
      </dsp:nvSpPr>
      <dsp:spPr>
        <a:xfrm>
          <a:off x="6867824" y="3149984"/>
          <a:ext cx="878091" cy="405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576"/>
              </a:lnTo>
              <a:lnTo>
                <a:pt x="878091" y="253576"/>
              </a:lnTo>
              <a:lnTo>
                <a:pt x="878091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D132E-5B70-4B48-87CE-667783C9C190}">
      <dsp:nvSpPr>
        <dsp:cNvPr id="0" name=""/>
        <dsp:cNvSpPr/>
      </dsp:nvSpPr>
      <dsp:spPr>
        <a:xfrm>
          <a:off x="5991762" y="3149984"/>
          <a:ext cx="876062" cy="405796"/>
        </a:xfrm>
        <a:custGeom>
          <a:avLst/>
          <a:gdLst/>
          <a:ahLst/>
          <a:cxnLst/>
          <a:rect l="0" t="0" r="0" b="0"/>
          <a:pathLst>
            <a:path>
              <a:moveTo>
                <a:pt x="876062" y="0"/>
              </a:moveTo>
              <a:lnTo>
                <a:pt x="876062" y="253576"/>
              </a:lnTo>
              <a:lnTo>
                <a:pt x="0" y="253576"/>
              </a:lnTo>
              <a:lnTo>
                <a:pt x="0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A0848-4E54-7D4F-9387-71C7C3F1356A}">
      <dsp:nvSpPr>
        <dsp:cNvPr id="0" name=""/>
        <dsp:cNvSpPr/>
      </dsp:nvSpPr>
      <dsp:spPr>
        <a:xfrm>
          <a:off x="4237608" y="3149984"/>
          <a:ext cx="2630215" cy="405796"/>
        </a:xfrm>
        <a:custGeom>
          <a:avLst/>
          <a:gdLst/>
          <a:ahLst/>
          <a:cxnLst/>
          <a:rect l="0" t="0" r="0" b="0"/>
          <a:pathLst>
            <a:path>
              <a:moveTo>
                <a:pt x="2630215" y="0"/>
              </a:moveTo>
              <a:lnTo>
                <a:pt x="2630215" y="253576"/>
              </a:lnTo>
              <a:lnTo>
                <a:pt x="0" y="253576"/>
              </a:lnTo>
              <a:lnTo>
                <a:pt x="0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18912-D4ED-8047-8FFE-E421A025323F}">
      <dsp:nvSpPr>
        <dsp:cNvPr id="0" name=""/>
        <dsp:cNvSpPr/>
      </dsp:nvSpPr>
      <dsp:spPr>
        <a:xfrm>
          <a:off x="2483455" y="3149984"/>
          <a:ext cx="4384369" cy="405796"/>
        </a:xfrm>
        <a:custGeom>
          <a:avLst/>
          <a:gdLst/>
          <a:ahLst/>
          <a:cxnLst/>
          <a:rect l="0" t="0" r="0" b="0"/>
          <a:pathLst>
            <a:path>
              <a:moveTo>
                <a:pt x="4384369" y="0"/>
              </a:moveTo>
              <a:lnTo>
                <a:pt x="4384369" y="253576"/>
              </a:lnTo>
              <a:lnTo>
                <a:pt x="0" y="253576"/>
              </a:lnTo>
              <a:lnTo>
                <a:pt x="0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65E3D-C3F2-D244-871C-FF8C01FB99D2}">
      <dsp:nvSpPr>
        <dsp:cNvPr id="0" name=""/>
        <dsp:cNvSpPr/>
      </dsp:nvSpPr>
      <dsp:spPr>
        <a:xfrm>
          <a:off x="729301" y="3149984"/>
          <a:ext cx="6138523" cy="405796"/>
        </a:xfrm>
        <a:custGeom>
          <a:avLst/>
          <a:gdLst/>
          <a:ahLst/>
          <a:cxnLst/>
          <a:rect l="0" t="0" r="0" b="0"/>
          <a:pathLst>
            <a:path>
              <a:moveTo>
                <a:pt x="6138523" y="0"/>
              </a:moveTo>
              <a:lnTo>
                <a:pt x="6138523" y="253576"/>
              </a:lnTo>
              <a:lnTo>
                <a:pt x="0" y="253576"/>
              </a:lnTo>
              <a:lnTo>
                <a:pt x="0" y="405796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E9B74-C967-6A4B-B59B-F46252AD33D6}">
      <dsp:nvSpPr>
        <dsp:cNvPr id="0" name=""/>
        <dsp:cNvSpPr/>
      </dsp:nvSpPr>
      <dsp:spPr>
        <a:xfrm>
          <a:off x="4795161" y="1427927"/>
          <a:ext cx="2072663" cy="330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003"/>
              </a:lnTo>
              <a:lnTo>
                <a:pt x="2072663" y="178003"/>
              </a:lnTo>
              <a:lnTo>
                <a:pt x="2072663" y="33022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4119F-02A5-6947-A5B3-2709143D52B9}">
      <dsp:nvSpPr>
        <dsp:cNvPr id="0" name=""/>
        <dsp:cNvSpPr/>
      </dsp:nvSpPr>
      <dsp:spPr>
        <a:xfrm>
          <a:off x="2174564" y="1427927"/>
          <a:ext cx="2620596" cy="330223"/>
        </a:xfrm>
        <a:custGeom>
          <a:avLst/>
          <a:gdLst/>
          <a:ahLst/>
          <a:cxnLst/>
          <a:rect l="0" t="0" r="0" b="0"/>
          <a:pathLst>
            <a:path>
              <a:moveTo>
                <a:pt x="2620596" y="0"/>
              </a:moveTo>
              <a:lnTo>
                <a:pt x="2620596" y="178003"/>
              </a:lnTo>
              <a:lnTo>
                <a:pt x="0" y="178003"/>
              </a:lnTo>
              <a:lnTo>
                <a:pt x="0" y="330223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C42BD-AB9A-A048-A9BD-BDC2BD315BA9}">
      <dsp:nvSpPr>
        <dsp:cNvPr id="0" name=""/>
        <dsp:cNvSpPr/>
      </dsp:nvSpPr>
      <dsp:spPr>
        <a:xfrm>
          <a:off x="3757202" y="192648"/>
          <a:ext cx="2075917" cy="12352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ULMS Team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(David &amp; Brandon …)</a:t>
          </a:r>
          <a:endParaRPr lang="en-US" sz="1300" kern="1200" dirty="0"/>
        </a:p>
      </dsp:txBody>
      <dsp:txXfrm>
        <a:off x="3757202" y="192648"/>
        <a:ext cx="2075917" cy="1235279"/>
      </dsp:txXfrm>
    </dsp:sp>
    <dsp:sp modelId="{4F5AC75F-016E-1441-8BAE-8F92E0E4E701}">
      <dsp:nvSpPr>
        <dsp:cNvPr id="0" name=""/>
        <dsp:cNvSpPr/>
      </dsp:nvSpPr>
      <dsp:spPr>
        <a:xfrm>
          <a:off x="1017569" y="1758150"/>
          <a:ext cx="2313989" cy="12352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Implementation Team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(Library Project Mangers)</a:t>
          </a:r>
          <a:endParaRPr lang="en-US" sz="1300" kern="1200" dirty="0"/>
        </a:p>
      </dsp:txBody>
      <dsp:txXfrm>
        <a:off x="1017569" y="1758150"/>
        <a:ext cx="2313989" cy="1235272"/>
      </dsp:txXfrm>
    </dsp:sp>
    <dsp:sp modelId="{B880C32D-F0FF-4941-873A-F8AB07846A37}">
      <dsp:nvSpPr>
        <dsp:cNvPr id="0" name=""/>
        <dsp:cNvSpPr/>
      </dsp:nvSpPr>
      <dsp:spPr>
        <a:xfrm>
          <a:off x="5714077" y="1758150"/>
          <a:ext cx="2307495" cy="13918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Governance Committee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 members)</a:t>
          </a:r>
          <a:endParaRPr lang="en-US" sz="1300" kern="1200" dirty="0"/>
        </a:p>
      </dsp:txBody>
      <dsp:txXfrm>
        <a:off x="5714077" y="1758150"/>
        <a:ext cx="2307495" cy="1391834"/>
      </dsp:txXfrm>
    </dsp:sp>
    <dsp:sp modelId="{A13A5732-46A2-BE43-89AF-346415BAF183}">
      <dsp:nvSpPr>
        <dsp:cNvPr id="0" name=""/>
        <dsp:cNvSpPr/>
      </dsp:nvSpPr>
      <dsp:spPr>
        <a:xfrm>
          <a:off x="4444" y="3555781"/>
          <a:ext cx="1449713" cy="11591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Technical Services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</a:t>
          </a:r>
          <a:endParaRPr lang="en-US" sz="1300" kern="1200" dirty="0"/>
        </a:p>
      </dsp:txBody>
      <dsp:txXfrm>
        <a:off x="4444" y="3555781"/>
        <a:ext cx="1449713" cy="1159133"/>
      </dsp:txXfrm>
    </dsp:sp>
    <dsp:sp modelId="{EC6A9F99-21EE-A343-B807-4DDBAE9D9CE0}">
      <dsp:nvSpPr>
        <dsp:cNvPr id="0" name=""/>
        <dsp:cNvSpPr/>
      </dsp:nvSpPr>
      <dsp:spPr>
        <a:xfrm>
          <a:off x="1758598" y="3555781"/>
          <a:ext cx="1449713" cy="11591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Access Services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</a:t>
          </a:r>
          <a:endParaRPr lang="en-US" sz="1300" kern="1200" dirty="0"/>
        </a:p>
      </dsp:txBody>
      <dsp:txXfrm>
        <a:off x="1758598" y="3555781"/>
        <a:ext cx="1449713" cy="1159133"/>
      </dsp:txXfrm>
    </dsp:sp>
    <dsp:sp modelId="{F186FD92-A4EB-434E-A26E-535A504192FD}">
      <dsp:nvSpPr>
        <dsp:cNvPr id="0" name=""/>
        <dsp:cNvSpPr/>
      </dsp:nvSpPr>
      <dsp:spPr>
        <a:xfrm>
          <a:off x="3512751" y="3555781"/>
          <a:ext cx="1449713" cy="11591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Discovery and Public Services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 </a:t>
          </a:r>
          <a:endParaRPr lang="en-US" sz="1300" kern="1200" dirty="0"/>
        </a:p>
      </dsp:txBody>
      <dsp:txXfrm>
        <a:off x="3512751" y="3555781"/>
        <a:ext cx="1449713" cy="1159133"/>
      </dsp:txXfrm>
    </dsp:sp>
    <dsp:sp modelId="{7B2656D6-36C1-3D4E-ACA6-D4C2D5F539BB}">
      <dsp:nvSpPr>
        <dsp:cNvPr id="0" name=""/>
        <dsp:cNvSpPr/>
      </dsp:nvSpPr>
      <dsp:spPr>
        <a:xfrm>
          <a:off x="5266905" y="3555781"/>
          <a:ext cx="1449713" cy="1037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Systems and Development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 </a:t>
          </a:r>
          <a:endParaRPr lang="en-US" sz="1300" kern="1200" dirty="0"/>
        </a:p>
      </dsp:txBody>
      <dsp:txXfrm>
        <a:off x="5266905" y="3555781"/>
        <a:ext cx="1449713" cy="1037951"/>
      </dsp:txXfrm>
    </dsp:sp>
    <dsp:sp modelId="{FCC5297D-D99E-0D43-827B-000BDBD817AB}">
      <dsp:nvSpPr>
        <dsp:cNvPr id="0" name=""/>
        <dsp:cNvSpPr/>
      </dsp:nvSpPr>
      <dsp:spPr>
        <a:xfrm>
          <a:off x="7021059" y="3555781"/>
          <a:ext cx="1449713" cy="10379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Analytics and Reporting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</a:t>
          </a:r>
          <a:endParaRPr lang="en-US" sz="1300" kern="1200" dirty="0"/>
        </a:p>
      </dsp:txBody>
      <dsp:txXfrm>
        <a:off x="7021059" y="3555781"/>
        <a:ext cx="1449713" cy="1037951"/>
      </dsp:txXfrm>
    </dsp:sp>
    <dsp:sp modelId="{574E018A-5D6B-EC40-9110-3747639A1C4A}">
      <dsp:nvSpPr>
        <dsp:cNvPr id="0" name=""/>
        <dsp:cNvSpPr/>
      </dsp:nvSpPr>
      <dsp:spPr>
        <a:xfrm>
          <a:off x="8775213" y="3555781"/>
          <a:ext cx="1449713" cy="10025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Communication and Training Advisory Committee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(5-7 members)</a:t>
          </a:r>
          <a:endParaRPr lang="en-US" sz="1300" kern="1200" dirty="0"/>
        </a:p>
      </dsp:txBody>
      <dsp:txXfrm>
        <a:off x="8775213" y="3555781"/>
        <a:ext cx="1449713" cy="1002578"/>
      </dsp:txXfrm>
    </dsp:sp>
    <dsp:sp modelId="{8AA6FD33-3B9A-9841-BD21-D9F852CE7B11}">
      <dsp:nvSpPr>
        <dsp:cNvPr id="0" name=""/>
        <dsp:cNvSpPr/>
      </dsp:nvSpPr>
      <dsp:spPr>
        <a:xfrm>
          <a:off x="9137641" y="4862799"/>
          <a:ext cx="1449713" cy="75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137641" y="4862799"/>
        <a:ext cx="1449713" cy="75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7/14/2015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ies.calstate.edu/wp-content/uploads/2014/10/factsheet_ulm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csueastbay.edu/viewer?a=v&amp;pid=sites&amp;srcid=Y3N1ZWFzdGJheS5lZHV8bGlicmFyeS1wbGFubmluZ3xneDo3ZDI1NDBhNDZlYjNkNjQ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xerxes.calstate.edu/eastbay/articles" TargetMode="External"/><Relationship Id="rId2" Type="http://schemas.openxmlformats.org/officeDocument/2006/relationships/hyperlink" Target="http://csueb.ii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o.csusm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– July 16, 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CSU Unified Library Management System (ULMS)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 </a:t>
            </a:r>
            <a:r>
              <a:rPr lang="en-US" dirty="0" smtClean="0"/>
              <a:t>ULMS Team</a:t>
            </a:r>
            <a:endParaRPr lang="en-US" dirty="0"/>
          </a:p>
          <a:p>
            <a:pPr lvl="1"/>
            <a:r>
              <a:rPr lang="en-US" dirty="0" smtClean="0"/>
              <a:t>David Walker (CO Library Technology Manager)</a:t>
            </a:r>
          </a:p>
          <a:p>
            <a:pPr lvl="1"/>
            <a:r>
              <a:rPr lang="en-US" dirty="0" smtClean="0"/>
              <a:t>Brandon Dudley (ULMS Lead)</a:t>
            </a:r>
          </a:p>
          <a:p>
            <a:pPr lvl="1"/>
            <a:r>
              <a:rPr lang="en-US" dirty="0" smtClean="0"/>
              <a:t>Alice Kawakami (Training)</a:t>
            </a:r>
          </a:p>
          <a:p>
            <a:pPr lvl="1"/>
            <a:r>
              <a:rPr lang="en-US" dirty="0" smtClean="0"/>
              <a:t>Jessica </a:t>
            </a:r>
            <a:r>
              <a:rPr lang="en-US" dirty="0" err="1" smtClean="0"/>
              <a:t>Hartwigsen</a:t>
            </a:r>
            <a:endParaRPr lang="en-US" dirty="0" smtClean="0"/>
          </a:p>
          <a:p>
            <a:pPr lvl="1"/>
            <a:r>
              <a:rPr lang="en-US" dirty="0" smtClean="0"/>
              <a:t>Ying Liu </a:t>
            </a:r>
            <a:endParaRPr lang="en-US" dirty="0"/>
          </a:p>
          <a:p>
            <a:pPr lvl="1"/>
            <a:r>
              <a:rPr lang="en-US" dirty="0" smtClean="0"/>
              <a:t>Workflow Expert (Currently on search)</a:t>
            </a:r>
          </a:p>
          <a:p>
            <a:pPr lvl="1"/>
            <a:r>
              <a:rPr lang="en-US" dirty="0" smtClean="0"/>
              <a:t>Data Migration Expert (Currently on search)</a:t>
            </a:r>
            <a:endParaRPr lang="en-US" dirty="0"/>
          </a:p>
          <a:p>
            <a:r>
              <a:rPr lang="en-US" dirty="0"/>
              <a:t>Governance Committee</a:t>
            </a:r>
          </a:p>
          <a:p>
            <a:r>
              <a:rPr lang="en-US" dirty="0"/>
              <a:t>Advisory </a:t>
            </a:r>
            <a:r>
              <a:rPr lang="en-US" dirty="0" smtClean="0"/>
              <a:t>Subcommittees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 Proposed Governance Structure</a:t>
            </a:r>
          </a:p>
        </p:txBody>
      </p:sp>
    </p:spTree>
    <p:extLst>
      <p:ext uri="{BB962C8B-B14F-4D97-AF65-F5344CB8AC3E}">
        <p14:creationId xmlns:p14="http://schemas.microsoft.com/office/powerpoint/2010/main" val="95525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5 </a:t>
            </a:r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David Walker (CO)</a:t>
            </a:r>
          </a:p>
          <a:p>
            <a:pPr lvl="1"/>
            <a:r>
              <a:rPr lang="en-US" dirty="0" smtClean="0"/>
              <a:t>Brandon Dudley (CO)</a:t>
            </a:r>
          </a:p>
          <a:p>
            <a:pPr lvl="1"/>
            <a:r>
              <a:rPr lang="en-US" dirty="0" smtClean="0"/>
              <a:t>Rae Ann Stahl (SJSU)</a:t>
            </a:r>
          </a:p>
          <a:p>
            <a:pPr lvl="1"/>
            <a:r>
              <a:rPr lang="en-US" dirty="0" smtClean="0"/>
              <a:t>+2 Deans or AULs/ADs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Overall project management scope – address issues and set best practices for entire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 </a:t>
            </a:r>
            <a:r>
              <a:rPr lang="en-US" dirty="0" smtClean="0"/>
              <a:t>Governance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9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1219200"/>
            <a:ext cx="9782801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each functional </a:t>
            </a:r>
            <a:r>
              <a:rPr lang="en-US" dirty="0" smtClean="0"/>
              <a:t>area</a:t>
            </a:r>
          </a:p>
          <a:p>
            <a:pPr lvl="1"/>
            <a:r>
              <a:rPr lang="en-US" dirty="0"/>
              <a:t>Tech Services</a:t>
            </a:r>
          </a:p>
          <a:p>
            <a:pPr lvl="1"/>
            <a:r>
              <a:rPr lang="en-US" dirty="0"/>
              <a:t>Access Services</a:t>
            </a:r>
          </a:p>
          <a:p>
            <a:pPr lvl="1"/>
            <a:r>
              <a:rPr lang="en-US" dirty="0"/>
              <a:t>Discovery &amp; Public Services</a:t>
            </a:r>
          </a:p>
          <a:p>
            <a:pPr lvl="1"/>
            <a:r>
              <a:rPr lang="en-US" dirty="0"/>
              <a:t>Systems &amp; Development</a:t>
            </a:r>
          </a:p>
          <a:p>
            <a:pPr lvl="1"/>
            <a:r>
              <a:rPr lang="en-US" dirty="0"/>
              <a:t>Analytics &amp; Reporting</a:t>
            </a:r>
          </a:p>
          <a:p>
            <a:pPr lvl="1"/>
            <a:r>
              <a:rPr lang="en-US" dirty="0"/>
              <a:t>Communications &amp; Training</a:t>
            </a:r>
          </a:p>
          <a:p>
            <a:pPr lvl="1"/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 – 7  members </a:t>
            </a:r>
            <a:r>
              <a:rPr lang="en-US" dirty="0"/>
              <a:t>from senior staff (dept. heads and subject </a:t>
            </a:r>
            <a:r>
              <a:rPr lang="en-US" dirty="0" smtClean="0"/>
              <a:t>experts  -- currently recruiting)</a:t>
            </a:r>
            <a:endParaRPr lang="en-US" dirty="0"/>
          </a:p>
          <a:p>
            <a:r>
              <a:rPr lang="en-US" dirty="0"/>
              <a:t>Scope – address issues and set best practices for their functional </a:t>
            </a:r>
            <a:r>
              <a:rPr lang="en-US" dirty="0" smtClean="0"/>
              <a:t>area – consult with broader group of users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89000"/>
          </a:xfrm>
        </p:spPr>
        <p:txBody>
          <a:bodyPr>
            <a:normAutofit fontScale="90000"/>
          </a:bodyPr>
          <a:lstStyle/>
          <a:p>
            <a:r>
              <a:rPr lang="en-US" dirty="0"/>
              <a:t>Who? </a:t>
            </a:r>
            <a:r>
              <a:rPr lang="en-US" dirty="0" smtClean="0"/>
              <a:t>Advisory Committees/Working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2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Summer 2015:</a:t>
            </a:r>
            <a:endParaRPr lang="en-US" dirty="0"/>
          </a:p>
          <a:p>
            <a:pPr lvl="1"/>
            <a:r>
              <a:rPr lang="en-US" dirty="0" smtClean="0"/>
              <a:t>CSU Implementation Team chosen</a:t>
            </a:r>
          </a:p>
          <a:p>
            <a:pPr lvl="1"/>
            <a:r>
              <a:rPr lang="en-US" dirty="0" smtClean="0"/>
              <a:t>Campus Project Managers chosen</a:t>
            </a:r>
          </a:p>
          <a:p>
            <a:r>
              <a:rPr lang="en-US" dirty="0" smtClean="0"/>
              <a:t>September 2015</a:t>
            </a:r>
          </a:p>
          <a:p>
            <a:pPr lvl="1"/>
            <a:r>
              <a:rPr lang="en-US" dirty="0" smtClean="0"/>
              <a:t>Decide </a:t>
            </a:r>
            <a:r>
              <a:rPr lang="en-US" dirty="0"/>
              <a:t>on optional data to be migrated:</a:t>
            </a:r>
          </a:p>
          <a:p>
            <a:pPr lvl="2"/>
            <a:r>
              <a:rPr lang="en-US" dirty="0" smtClean="0"/>
              <a:t>Acquisitions</a:t>
            </a:r>
            <a:endParaRPr lang="en-US" dirty="0"/>
          </a:p>
          <a:p>
            <a:pPr lvl="2"/>
            <a:r>
              <a:rPr lang="en-US" dirty="0" err="1" smtClean="0"/>
              <a:t>Eresources</a:t>
            </a:r>
            <a:endParaRPr lang="en-US" dirty="0"/>
          </a:p>
          <a:p>
            <a:pPr lvl="2"/>
            <a:r>
              <a:rPr lang="en-US" dirty="0" smtClean="0"/>
              <a:t>Course </a:t>
            </a:r>
            <a:r>
              <a:rPr lang="en-US" dirty="0"/>
              <a:t>reserves</a:t>
            </a:r>
          </a:p>
          <a:p>
            <a:r>
              <a:rPr lang="en-US" dirty="0" smtClean="0"/>
              <a:t>October </a:t>
            </a:r>
            <a:r>
              <a:rPr lang="en-US" dirty="0"/>
              <a:t>2015</a:t>
            </a:r>
          </a:p>
          <a:p>
            <a:pPr lvl="1"/>
            <a:r>
              <a:rPr lang="en-US" dirty="0" smtClean="0"/>
              <a:t>Web-based training </a:t>
            </a:r>
            <a:r>
              <a:rPr lang="en-US" dirty="0"/>
              <a:t>available for all staff to begin reviewing</a:t>
            </a:r>
          </a:p>
          <a:p>
            <a:pPr lvl="1"/>
            <a:r>
              <a:rPr lang="en-US" dirty="0" smtClean="0"/>
              <a:t>weekly </a:t>
            </a:r>
            <a:r>
              <a:rPr lang="en-US" dirty="0"/>
              <a:t>Q&amp;A sessions between implementation teams</a:t>
            </a:r>
          </a:p>
          <a:p>
            <a:pPr lvl="1"/>
            <a:r>
              <a:rPr lang="en-US" dirty="0" smtClean="0"/>
              <a:t>Primo </a:t>
            </a:r>
            <a:r>
              <a:rPr lang="en-US" dirty="0"/>
              <a:t>Central </a:t>
            </a:r>
            <a:r>
              <a:rPr lang="en-US" dirty="0" smtClean="0"/>
              <a:t>provisioned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 – Proposed Timeline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2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December </a:t>
            </a:r>
            <a:r>
              <a:rPr lang="en-US" dirty="0"/>
              <a:t>2015/January 2016</a:t>
            </a:r>
          </a:p>
          <a:p>
            <a:pPr lvl="1"/>
            <a:r>
              <a:rPr lang="en-US" dirty="0" smtClean="0"/>
              <a:t>Vanguard </a:t>
            </a:r>
            <a:r>
              <a:rPr lang="en-US" dirty="0"/>
              <a:t>campuses begin data load/Alma configuration</a:t>
            </a:r>
          </a:p>
          <a:p>
            <a:r>
              <a:rPr lang="en-US" dirty="0" smtClean="0"/>
              <a:t>January/February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Vanguard </a:t>
            </a:r>
            <a:r>
              <a:rPr lang="en-US" dirty="0"/>
              <a:t>test environment delivered to </a:t>
            </a:r>
            <a:r>
              <a:rPr lang="en-US" dirty="0" smtClean="0"/>
              <a:t>CSU (All campuses have access)</a:t>
            </a:r>
            <a:endParaRPr lang="en-US" dirty="0"/>
          </a:p>
          <a:p>
            <a:r>
              <a:rPr lang="en-US" dirty="0" smtClean="0"/>
              <a:t>February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Workflow/data </a:t>
            </a:r>
            <a:r>
              <a:rPr lang="en-US" dirty="0"/>
              <a:t>review</a:t>
            </a:r>
          </a:p>
          <a:p>
            <a:pPr lvl="1"/>
            <a:r>
              <a:rPr lang="en-US" dirty="0" smtClean="0"/>
              <a:t>Alma/Primo </a:t>
            </a:r>
            <a:r>
              <a:rPr lang="en-US" dirty="0"/>
              <a:t>configuration &amp; data migration planning refinements based </a:t>
            </a:r>
            <a:r>
              <a:rPr lang="en-US" dirty="0" smtClean="0"/>
              <a:t>on vanguard </a:t>
            </a:r>
            <a:r>
              <a:rPr lang="en-US" dirty="0"/>
              <a:t>load</a:t>
            </a:r>
          </a:p>
          <a:p>
            <a:r>
              <a:rPr lang="en-US" dirty="0" smtClean="0"/>
              <a:t>March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Implementation cycle begins</a:t>
            </a:r>
          </a:p>
          <a:p>
            <a:pPr lvl="2"/>
            <a:r>
              <a:rPr lang="en-US" dirty="0" smtClean="0"/>
              <a:t>onsite </a:t>
            </a:r>
            <a:r>
              <a:rPr lang="en-US" dirty="0"/>
              <a:t>meeting</a:t>
            </a:r>
          </a:p>
          <a:p>
            <a:pPr lvl="2"/>
            <a:r>
              <a:rPr lang="en-US" dirty="0" smtClean="0"/>
              <a:t>Go-live readiness </a:t>
            </a:r>
            <a:r>
              <a:rPr lang="en-US" dirty="0"/>
              <a:t>checklist introduced to all campuses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 – Proposed Timeline (2016)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6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April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preparation </a:t>
            </a:r>
            <a:r>
              <a:rPr lang="en-US" dirty="0"/>
              <a:t>for full test load for all campuses</a:t>
            </a:r>
          </a:p>
          <a:p>
            <a:r>
              <a:rPr lang="en-US" dirty="0" smtClean="0"/>
              <a:t>May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test load for all campuses begins</a:t>
            </a:r>
          </a:p>
          <a:p>
            <a:pPr lvl="1"/>
            <a:r>
              <a:rPr lang="en-US" dirty="0" smtClean="0"/>
              <a:t>initial </a:t>
            </a:r>
            <a:r>
              <a:rPr lang="en-US" dirty="0"/>
              <a:t>Alma configuration for all campuses begins</a:t>
            </a:r>
          </a:p>
          <a:p>
            <a:r>
              <a:rPr lang="en-US" dirty="0" smtClean="0"/>
              <a:t>June </a:t>
            </a:r>
            <a:r>
              <a:rPr lang="en-US" dirty="0"/>
              <a:t>2016</a:t>
            </a:r>
          </a:p>
          <a:p>
            <a:pPr lvl="1"/>
            <a:r>
              <a:rPr lang="en-US" b="1" dirty="0" smtClean="0"/>
              <a:t>3rd </a:t>
            </a:r>
            <a:r>
              <a:rPr lang="en-US" b="1" dirty="0"/>
              <a:t>party tool integration </a:t>
            </a:r>
            <a:r>
              <a:rPr lang="en-US" b="1" dirty="0" smtClean="0"/>
              <a:t>begins (ILLIAD, PeopleSoft, Printers, </a:t>
            </a:r>
            <a:r>
              <a:rPr lang="en-US" b="1" dirty="0" err="1" smtClean="0"/>
              <a:t>ect</a:t>
            </a:r>
            <a:r>
              <a:rPr lang="en-US" b="1" dirty="0" smtClean="0"/>
              <a:t>.)</a:t>
            </a:r>
            <a:endParaRPr lang="en-US" b="1" dirty="0"/>
          </a:p>
          <a:p>
            <a:r>
              <a:rPr lang="en-US" dirty="0" smtClean="0"/>
              <a:t>Summer </a:t>
            </a:r>
            <a:r>
              <a:rPr lang="en-US" dirty="0"/>
              <a:t>2016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test load/data migration environment delivered to all campuses</a:t>
            </a:r>
          </a:p>
          <a:p>
            <a:pPr lvl="1"/>
            <a:r>
              <a:rPr lang="en-US" dirty="0" smtClean="0"/>
              <a:t>first onsite training </a:t>
            </a:r>
            <a:r>
              <a:rPr lang="en-US" dirty="0"/>
              <a:t>workshops</a:t>
            </a:r>
          </a:p>
          <a:p>
            <a:pPr lvl="1"/>
            <a:r>
              <a:rPr lang="en-US" dirty="0" smtClean="0"/>
              <a:t>refinement </a:t>
            </a:r>
            <a:r>
              <a:rPr lang="en-US" dirty="0"/>
              <a:t>planning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 – Proposed Timeline (2016)</a:t>
            </a:r>
          </a:p>
        </p:txBody>
      </p:sp>
    </p:spTree>
    <p:extLst>
      <p:ext uri="{BB962C8B-B14F-4D97-AF65-F5344CB8AC3E}">
        <p14:creationId xmlns:p14="http://schemas.microsoft.com/office/powerpoint/2010/main" val="353254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2016-Spring 2017</a:t>
            </a:r>
          </a:p>
          <a:p>
            <a:pPr lvl="1"/>
            <a:r>
              <a:rPr lang="en-US" dirty="0" smtClean="0"/>
              <a:t>Testing and training on Alma with access to our local data and system</a:t>
            </a:r>
          </a:p>
          <a:p>
            <a:pPr lvl="1"/>
            <a:r>
              <a:rPr lang="en-US" dirty="0" smtClean="0"/>
              <a:t>Continue to use Sierra as our Live ILS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Summer 2017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Go Live with Alma</a:t>
            </a:r>
          </a:p>
          <a:p>
            <a:pPr lvl="1"/>
            <a:r>
              <a:rPr lang="en-US" dirty="0" smtClean="0"/>
              <a:t>Retire Sierra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 – Proposed Timeline (</a:t>
            </a:r>
            <a:r>
              <a:rPr lang="en-US" dirty="0" smtClean="0"/>
              <a:t>2016/2017)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0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9012" y="1143000"/>
            <a:ext cx="10387225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CSUEB Project Team for Alma </a:t>
            </a:r>
            <a:r>
              <a:rPr lang="en-US" sz="3600" b="1" dirty="0" smtClean="0">
                <a:solidFill>
                  <a:schemeClr val="bg1"/>
                </a:solidFill>
              </a:rPr>
              <a:t>Migration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b="1" dirty="0"/>
              <a:t>Lisa Nguyen (Project Manager)</a:t>
            </a:r>
            <a:endParaRPr lang="en-US" dirty="0"/>
          </a:p>
          <a:p>
            <a:r>
              <a:rPr lang="en-US" dirty="0"/>
              <a:t>Tom Holt (Resource Management/Cataloging)</a:t>
            </a:r>
          </a:p>
          <a:p>
            <a:r>
              <a:rPr lang="en-US" dirty="0"/>
              <a:t>Andrew Carlos (Discovery/Digital)</a:t>
            </a:r>
          </a:p>
          <a:p>
            <a:r>
              <a:rPr lang="en-US" dirty="0"/>
              <a:t>Jiannan Wang (</a:t>
            </a:r>
            <a:r>
              <a:rPr lang="en-US" dirty="0" smtClean="0"/>
              <a:t>Systems)</a:t>
            </a:r>
            <a:endParaRPr lang="en-US" dirty="0"/>
          </a:p>
          <a:p>
            <a:r>
              <a:rPr lang="en-US" dirty="0" smtClean="0"/>
              <a:t>Liz </a:t>
            </a:r>
            <a:r>
              <a:rPr lang="en-US" dirty="0" err="1" smtClean="0"/>
              <a:t>Ginno</a:t>
            </a:r>
            <a:r>
              <a:rPr lang="en-US" dirty="0" smtClean="0"/>
              <a:t> (E-Resources)</a:t>
            </a:r>
          </a:p>
          <a:p>
            <a:r>
              <a:rPr lang="en-US" dirty="0" smtClean="0"/>
              <a:t>Paula </a:t>
            </a:r>
            <a:r>
              <a:rPr lang="en-US" dirty="0"/>
              <a:t>Kapteyn (Fulfillment/</a:t>
            </a:r>
            <a:r>
              <a:rPr lang="en-US" dirty="0" err="1"/>
              <a:t>Circ</a:t>
            </a:r>
            <a:r>
              <a:rPr lang="en-US" dirty="0"/>
              <a:t>)</a:t>
            </a:r>
          </a:p>
          <a:p>
            <a:r>
              <a:rPr lang="en-US" dirty="0"/>
              <a:t>Carolyn Chun (ILL)</a:t>
            </a:r>
          </a:p>
          <a:p>
            <a:r>
              <a:rPr lang="en-US" dirty="0" err="1"/>
              <a:t>Shaunt</a:t>
            </a:r>
            <a:r>
              <a:rPr lang="en-US" dirty="0"/>
              <a:t> </a:t>
            </a:r>
            <a:r>
              <a:rPr lang="en-US" dirty="0" err="1"/>
              <a:t>Hamstra</a:t>
            </a:r>
            <a:r>
              <a:rPr lang="en-US" dirty="0"/>
              <a:t> (</a:t>
            </a:r>
            <a:r>
              <a:rPr lang="en-US" dirty="0" err="1"/>
              <a:t>Acq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en-US" dirty="0" smtClean="0"/>
              <a:t>Who CSUEB?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457200"/>
            <a:ext cx="9782801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Project </a:t>
            </a:r>
            <a:r>
              <a:rPr lang="en-US" dirty="0"/>
              <a:t>Manager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2400" dirty="0"/>
              <a:t>Leads &amp; coordinates implementation activities for your library</a:t>
            </a:r>
          </a:p>
          <a:p>
            <a:pPr lvl="0"/>
            <a:r>
              <a:rPr lang="en-US" sz="2400" dirty="0"/>
              <a:t>Ensures staff resources are available as necessary</a:t>
            </a:r>
          </a:p>
          <a:p>
            <a:pPr lvl="0"/>
            <a:r>
              <a:rPr lang="en-US" sz="2400" dirty="0"/>
              <a:t>Manages </a:t>
            </a:r>
            <a:r>
              <a:rPr lang="en-US" sz="2400" dirty="0" smtClean="0"/>
              <a:t>internal &amp; </a:t>
            </a:r>
            <a:r>
              <a:rPr lang="en-US" sz="2400" dirty="0"/>
              <a:t>external communications regarding your implementation</a:t>
            </a:r>
          </a:p>
          <a:p>
            <a:pPr lvl="0"/>
            <a:r>
              <a:rPr lang="en-US" sz="2400" dirty="0"/>
              <a:t>Keeps the project on track</a:t>
            </a:r>
          </a:p>
          <a:p>
            <a:pPr lvl="0"/>
            <a:r>
              <a:rPr lang="en-US" sz="2400" dirty="0"/>
              <a:t>Mitigates project risks</a:t>
            </a:r>
          </a:p>
          <a:p>
            <a:pPr lvl="0"/>
            <a:r>
              <a:rPr lang="en-US" sz="2400" dirty="0"/>
              <a:t>Acts as primary point of contact with Ex </a:t>
            </a:r>
            <a:r>
              <a:rPr lang="en-US" sz="2400" dirty="0" err="1"/>
              <a:t>Libris</a:t>
            </a:r>
            <a:r>
              <a:rPr lang="en-US" sz="2400" dirty="0"/>
              <a:t> for migration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7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900" dirty="0" smtClean="0"/>
              <a:t>Why</a:t>
            </a:r>
          </a:p>
          <a:p>
            <a:pPr lvl="0"/>
            <a:endParaRPr lang="en-US" dirty="0" smtClean="0"/>
          </a:p>
          <a:p>
            <a:pPr lvl="0"/>
            <a:r>
              <a:rPr lang="en-US" sz="3900" dirty="0" smtClean="0"/>
              <a:t>What </a:t>
            </a:r>
            <a:r>
              <a:rPr lang="en-US" dirty="0" smtClean="0"/>
              <a:t>– System/Architecture</a:t>
            </a:r>
          </a:p>
          <a:p>
            <a:pPr lvl="0"/>
            <a:endParaRPr lang="en-US" dirty="0" smtClean="0"/>
          </a:p>
          <a:p>
            <a:pPr lvl="0"/>
            <a:r>
              <a:rPr lang="en-US" sz="3900" dirty="0" smtClean="0"/>
              <a:t>Who </a:t>
            </a:r>
            <a:r>
              <a:rPr lang="en-US" dirty="0" smtClean="0"/>
              <a:t>– CSU Governance Structure</a:t>
            </a:r>
          </a:p>
          <a:p>
            <a:pPr lvl="0"/>
            <a:endParaRPr lang="en-US" dirty="0" smtClean="0"/>
          </a:p>
          <a:p>
            <a:pPr lvl="0"/>
            <a:r>
              <a:rPr lang="en-US" sz="3900" dirty="0" smtClean="0"/>
              <a:t>When</a:t>
            </a:r>
            <a:r>
              <a:rPr lang="en-US" dirty="0" smtClean="0"/>
              <a:t> – Timeline</a:t>
            </a:r>
          </a:p>
          <a:p>
            <a:pPr lvl="0"/>
            <a:endParaRPr lang="en-US" dirty="0" smtClean="0"/>
          </a:p>
          <a:p>
            <a:pPr lvl="0"/>
            <a:r>
              <a:rPr lang="en-US" sz="3900" dirty="0" smtClean="0"/>
              <a:t>Who </a:t>
            </a:r>
            <a:r>
              <a:rPr lang="en-US" dirty="0" smtClean="0"/>
              <a:t>– CSUEB Project Team</a:t>
            </a:r>
          </a:p>
          <a:p>
            <a:pPr lvl="0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ULMS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i="1" dirty="0" smtClean="0"/>
              <a:t>In an environment of networked digital information, no academic library can be an island. The CSU libraries can take advantage of our existing relationships to increase effective collaboration</a:t>
            </a:r>
            <a:r>
              <a:rPr lang="en-US" sz="2400" dirty="0" smtClean="0"/>
              <a:t>.”  -- John, today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i="1" dirty="0"/>
              <a:t>We can expect this trend toward large-scale systems to continue and to accelerate as libraries seek opportunities to operate more efficiently…and to leverage technology to strengthen strategic cooperative initiatives.</a:t>
            </a:r>
            <a:r>
              <a:rPr lang="en-US" sz="2400" dirty="0"/>
              <a:t>” Marshall Breeding, </a:t>
            </a:r>
            <a:r>
              <a:rPr lang="en-US" sz="2400" u="sng" dirty="0">
                <a:uFill>
                  <a:solidFill>
                    <a:schemeClr val="tx1"/>
                  </a:solidFill>
                </a:uFill>
              </a:rPr>
              <a:t>Library Systems Report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 -- Big Picture = more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1447800"/>
            <a:ext cx="9782801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AID DISCOVERY -- </a:t>
            </a:r>
            <a:r>
              <a:rPr lang="en-US" sz="2000" dirty="0"/>
              <a:t>The platform will serve as a gateway to digital resources for CSU students, faculty and staff across disciplines.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UNITE RESOURCES -- </a:t>
            </a:r>
            <a:r>
              <a:rPr lang="en-US" sz="2000" dirty="0"/>
              <a:t>The ULMS will provide “consortium capabilities,” allowing libraries to see what other campuses </a:t>
            </a:r>
            <a:r>
              <a:rPr lang="en-US" sz="2000" dirty="0" smtClean="0"/>
              <a:t>are buying </a:t>
            </a:r>
            <a:r>
              <a:rPr lang="en-US" sz="2000" dirty="0"/>
              <a:t>and leverage that knowledge for better contracts.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EMPOWER ANALYTICS -- </a:t>
            </a:r>
            <a:r>
              <a:rPr lang="en-US" sz="2000" dirty="0"/>
              <a:t>Libraries will easily be able to share and compare user data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SIMPLIFY WORKFLOW -- </a:t>
            </a:r>
            <a:r>
              <a:rPr lang="en-US" sz="2000" dirty="0"/>
              <a:t>Currently, staff must enter the same data </a:t>
            </a:r>
            <a:r>
              <a:rPr lang="en-US" sz="2000" dirty="0" smtClean="0"/>
              <a:t>into </a:t>
            </a:r>
            <a:r>
              <a:rPr lang="en-US" sz="2000" dirty="0"/>
              <a:t>multiple systems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libraries.calstate.edu/wp-content/uploads/2014/10/factsheet_ulms.pdf</a:t>
            </a: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en-US" dirty="0" smtClean="0"/>
              <a:t>Why?  -- COLD’s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1295400"/>
            <a:ext cx="9782801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Reduce </a:t>
            </a:r>
            <a:r>
              <a:rPr lang="en-US" dirty="0"/>
              <a:t>workload in order to redeploy staff to emerging priorities, through:</a:t>
            </a:r>
          </a:p>
          <a:p>
            <a:pPr lvl="1"/>
            <a:r>
              <a:rPr lang="en-US" dirty="0" smtClean="0"/>
              <a:t>Eliminating </a:t>
            </a:r>
            <a:r>
              <a:rPr lang="en-US" dirty="0"/>
              <a:t>redundant data entry by replacing our various stand-alone systems with a </a:t>
            </a:r>
            <a:r>
              <a:rPr lang="en-US" dirty="0" smtClean="0"/>
              <a:t>single system</a:t>
            </a:r>
            <a:endParaRPr lang="en-US" dirty="0"/>
          </a:p>
          <a:p>
            <a:pPr lvl="1"/>
            <a:r>
              <a:rPr lang="en-US" dirty="0" smtClean="0"/>
              <a:t>Enhancing </a:t>
            </a:r>
            <a:r>
              <a:rPr lang="en-US" dirty="0"/>
              <a:t>the ability and effectiveness of staff to perform their jobs through more </a:t>
            </a:r>
            <a:r>
              <a:rPr lang="en-US" dirty="0" smtClean="0"/>
              <a:t>efficient </a:t>
            </a:r>
            <a:r>
              <a:rPr lang="en-US" dirty="0"/>
              <a:t>workflows and greater automation, particularly for e-books and patron-driven </a:t>
            </a:r>
            <a:r>
              <a:rPr lang="en-US" dirty="0" smtClean="0"/>
              <a:t>acquisition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Shifting </a:t>
            </a:r>
            <a:r>
              <a:rPr lang="en-US" dirty="0"/>
              <a:t>management of e-resources for the ECC and Opt-ins to the </a:t>
            </a:r>
            <a:r>
              <a:rPr lang="en-US" dirty="0" smtClean="0"/>
              <a:t>CO </a:t>
            </a:r>
            <a:endParaRPr lang="en-US" dirty="0"/>
          </a:p>
          <a:p>
            <a:r>
              <a:rPr lang="en-US" dirty="0" smtClean="0"/>
              <a:t>Bring </a:t>
            </a:r>
            <a:r>
              <a:rPr lang="en-US" dirty="0"/>
              <a:t>the full suite of </a:t>
            </a:r>
            <a:r>
              <a:rPr lang="en-US" b="1" i="1" dirty="0" smtClean="0">
                <a:solidFill>
                  <a:schemeClr val="bg1"/>
                </a:solidFill>
              </a:rPr>
              <a:t>ERM functionality </a:t>
            </a:r>
            <a:r>
              <a:rPr lang="en-US" dirty="0"/>
              <a:t>– including </a:t>
            </a:r>
            <a:r>
              <a:rPr lang="en-US" dirty="0" smtClean="0"/>
              <a:t>collection analysis </a:t>
            </a:r>
            <a:r>
              <a:rPr lang="en-US" dirty="0"/>
              <a:t>tools, license management, and e-resource usage statistics – to all campuses, where </a:t>
            </a:r>
            <a:r>
              <a:rPr lang="en-US" dirty="0" smtClean="0"/>
              <a:t>today </a:t>
            </a:r>
            <a:r>
              <a:rPr lang="en-US" dirty="0"/>
              <a:t>such capabilities only exist for half the campuses.</a:t>
            </a:r>
          </a:p>
          <a:p>
            <a:r>
              <a:rPr lang="en-US" dirty="0" smtClean="0"/>
              <a:t>Facilitate </a:t>
            </a:r>
            <a:r>
              <a:rPr lang="en-US" dirty="0"/>
              <a:t>system-wide collection development through the sharing of collection data and usage </a:t>
            </a:r>
            <a:r>
              <a:rPr lang="en-US" dirty="0" smtClean="0"/>
              <a:t>statistics </a:t>
            </a:r>
            <a:r>
              <a:rPr lang="en-US" dirty="0"/>
              <a:t>across all 23 campuses.</a:t>
            </a:r>
          </a:p>
          <a:p>
            <a:r>
              <a:rPr lang="en-US" dirty="0" smtClean="0"/>
              <a:t>Facilitate </a:t>
            </a:r>
            <a:r>
              <a:rPr lang="en-US" dirty="0"/>
              <a:t>greater integration with local campus systems, external vendors, and other </a:t>
            </a:r>
            <a:r>
              <a:rPr lang="en-US" dirty="0" smtClean="0"/>
              <a:t>third-party applications</a:t>
            </a:r>
            <a:r>
              <a:rPr lang="en-US" dirty="0"/>
              <a:t>.</a:t>
            </a:r>
          </a:p>
          <a:p>
            <a:r>
              <a:rPr lang="en-US" dirty="0" smtClean="0"/>
              <a:t>Reduce </a:t>
            </a:r>
            <a:r>
              <a:rPr lang="en-US" dirty="0"/>
              <a:t>the overall cost of ownership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dirty="0" smtClean="0"/>
              <a:t>See:  ULMS </a:t>
            </a:r>
            <a:r>
              <a:rPr lang="en-US" sz="2000" dirty="0" smtClean="0">
                <a:hlinkClick r:id="rId2"/>
              </a:rPr>
              <a:t>Project Briefing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 smtClean="0"/>
              <a:t>Why?  -- Dave Walker’s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5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724400"/>
          </a:xfrm>
        </p:spPr>
        <p:txBody>
          <a:bodyPr/>
          <a:lstStyle/>
          <a:p>
            <a:r>
              <a:rPr lang="en-US" sz="3350" b="1" dirty="0" smtClean="0">
                <a:solidFill>
                  <a:schemeClr val="accent3">
                    <a:lumMod val="50000"/>
                  </a:schemeClr>
                </a:solidFill>
              </a:rPr>
              <a:t>Ex </a:t>
            </a:r>
            <a:r>
              <a:rPr lang="en-US" sz="3350" b="1" dirty="0" err="1" smtClean="0">
                <a:solidFill>
                  <a:schemeClr val="accent3">
                    <a:lumMod val="50000"/>
                  </a:schemeClr>
                </a:solidFill>
              </a:rPr>
              <a:t>Libris</a:t>
            </a:r>
            <a:r>
              <a:rPr lang="en-US" sz="3350" b="1" dirty="0" smtClean="0">
                <a:solidFill>
                  <a:schemeClr val="accent3">
                    <a:lumMod val="50000"/>
                  </a:schemeClr>
                </a:solidFill>
              </a:rPr>
              <a:t>: Alma &amp; Primo</a:t>
            </a:r>
          </a:p>
          <a:p>
            <a:endParaRPr lang="en-US" dirty="0" smtClean="0"/>
          </a:p>
          <a:p>
            <a:r>
              <a:rPr lang="en-US" dirty="0" smtClean="0"/>
              <a:t>Innovative Interfaces: Sierra &amp; Encore</a:t>
            </a:r>
          </a:p>
          <a:p>
            <a:endParaRPr lang="en-US" dirty="0" smtClean="0"/>
          </a:p>
          <a:p>
            <a:r>
              <a:rPr lang="en-US" dirty="0" smtClean="0"/>
              <a:t>ProQuest: </a:t>
            </a:r>
            <a:r>
              <a:rPr lang="en-US" dirty="0" err="1" smtClean="0"/>
              <a:t>Intota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OCLC: </a:t>
            </a:r>
            <a:r>
              <a:rPr lang="en-US" dirty="0" err="1" smtClean="0"/>
              <a:t>WorldShare</a:t>
            </a:r>
            <a:r>
              <a:rPr lang="en-US" dirty="0"/>
              <a:t> </a:t>
            </a:r>
            <a:r>
              <a:rPr lang="en-US" dirty="0" smtClean="0"/>
              <a:t>Management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dirty="0" smtClean="0"/>
              <a:t>What? – RFP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9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950481"/>
              </p:ext>
            </p:extLst>
          </p:nvPr>
        </p:nvGraphicFramePr>
        <p:xfrm>
          <a:off x="632036" y="838200"/>
          <a:ext cx="11024975" cy="5805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60399"/>
          </a:xfrm>
        </p:spPr>
        <p:txBody>
          <a:bodyPr/>
          <a:lstStyle/>
          <a:p>
            <a:r>
              <a:rPr lang="en-US" dirty="0" smtClean="0"/>
              <a:t>What? – Alma System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3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900" dirty="0" smtClean="0"/>
              <a:t>Primo Discovery System will replace:</a:t>
            </a:r>
          </a:p>
          <a:p>
            <a:r>
              <a:rPr lang="en-US" sz="2400" dirty="0" err="1" smtClean="0"/>
              <a:t>WebPac</a:t>
            </a:r>
            <a:r>
              <a:rPr lang="en-US" sz="2400" dirty="0" smtClean="0"/>
              <a:t> – </a:t>
            </a:r>
            <a:r>
              <a:rPr lang="en-US" sz="2400" dirty="0"/>
              <a:t>Traditional OPAC: </a:t>
            </a:r>
            <a:r>
              <a:rPr lang="en-US" sz="2400" dirty="0">
                <a:hlinkClick r:id="rId2"/>
              </a:rPr>
              <a:t>http://csueb.iii.com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r>
              <a:rPr lang="en-US" sz="2400" dirty="0" smtClean="0"/>
              <a:t>Xerxes: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xerxes.calstate.edu/eastbay/articles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SFX Find Text, and Journal Locator</a:t>
            </a:r>
          </a:p>
          <a:p>
            <a:r>
              <a:rPr lang="en-US" sz="2400" dirty="0" smtClean="0"/>
              <a:t>LINK+ (Maybe?? – this will be a decision for us to make)</a:t>
            </a:r>
          </a:p>
          <a:p>
            <a:r>
              <a:rPr lang="en-US" sz="2400" dirty="0" smtClean="0"/>
              <a:t>ILLIAD (Maybe?? – user interface may be integrated with Alma)</a:t>
            </a:r>
          </a:p>
          <a:p>
            <a:r>
              <a:rPr lang="en-US" sz="2400" dirty="0" smtClean="0"/>
              <a:t>NOT – Website, LibGuides, A-Z Database List, ScholarWorks, …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Example System: CSU San </a:t>
            </a:r>
            <a:r>
              <a:rPr lang="en-US" sz="2400" dirty="0"/>
              <a:t>Marcos -- </a:t>
            </a:r>
            <a:r>
              <a:rPr lang="en-US" sz="2400" dirty="0">
                <a:hlinkClick r:id="rId4"/>
              </a:rPr>
              <a:t>http://biblio.csusm.edu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117600"/>
          </a:xfrm>
        </p:spPr>
        <p:txBody>
          <a:bodyPr/>
          <a:lstStyle/>
          <a:p>
            <a:r>
              <a:rPr lang="en-US" dirty="0" smtClean="0"/>
              <a:t>What? – Public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0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89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Who? Proposed ULMS Governance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375580"/>
              </p:ext>
            </p:extLst>
          </p:nvPr>
        </p:nvGraphicFramePr>
        <p:xfrm>
          <a:off x="836612" y="1295400"/>
          <a:ext cx="105918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41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1058</Words>
  <Application>Microsoft Office PowerPoint</Application>
  <PresentationFormat>Custom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Jigsaw design template</vt:lpstr>
      <vt:lpstr>CSU Unified Library Management System (ULMS)</vt:lpstr>
      <vt:lpstr>ULMS Questions</vt:lpstr>
      <vt:lpstr>Why?  -- Big Picture = more collaboration</vt:lpstr>
      <vt:lpstr>Why?  -- COLD’s View</vt:lpstr>
      <vt:lpstr>Why?  -- Dave Walker’s View</vt:lpstr>
      <vt:lpstr>What? – RFP Process</vt:lpstr>
      <vt:lpstr>What? – Alma System Architecture</vt:lpstr>
      <vt:lpstr>What? – Public Interface</vt:lpstr>
      <vt:lpstr>Who? Proposed ULMS Governance Structure</vt:lpstr>
      <vt:lpstr>Who? Proposed Governance Structure</vt:lpstr>
      <vt:lpstr>Who? Governance Committee</vt:lpstr>
      <vt:lpstr>Who? Advisory Committees/Working Groups</vt:lpstr>
      <vt:lpstr>When? – Proposed Timeline (2015)</vt:lpstr>
      <vt:lpstr>When? – Proposed Timeline (2016)</vt:lpstr>
      <vt:lpstr>When? – Proposed Timeline (2016)</vt:lpstr>
      <vt:lpstr>When? – Proposed Timeline (2016/2017)</vt:lpstr>
      <vt:lpstr>Who CSUEB?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2015-07-12T14:39:11Z</dcterms:created>
  <dcterms:modified xsi:type="dcterms:W3CDTF">2015-07-14T23:50:10Z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