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Lst>
  <p:notesMasterIdLst>
    <p:notesMasterId r:id="rId63"/>
  </p:notesMasterIdLst>
  <p:handoutMasterIdLst>
    <p:handoutMasterId r:id="rId64"/>
  </p:handoutMasterIdLst>
  <p:sldIdLst>
    <p:sldId id="1726" r:id="rId2"/>
    <p:sldId id="1727" r:id="rId3"/>
    <p:sldId id="1748" r:id="rId4"/>
    <p:sldId id="1756" r:id="rId5"/>
    <p:sldId id="1755" r:id="rId6"/>
    <p:sldId id="1749" r:id="rId7"/>
    <p:sldId id="1777" r:id="rId8"/>
    <p:sldId id="1779" r:id="rId9"/>
    <p:sldId id="1778" r:id="rId10"/>
    <p:sldId id="1780" r:id="rId11"/>
    <p:sldId id="1781" r:id="rId12"/>
    <p:sldId id="1782" r:id="rId13"/>
    <p:sldId id="1783" r:id="rId14"/>
    <p:sldId id="1784" r:id="rId15"/>
    <p:sldId id="1785" r:id="rId16"/>
    <p:sldId id="1786" r:id="rId17"/>
    <p:sldId id="1787" r:id="rId18"/>
    <p:sldId id="1750" r:id="rId19"/>
    <p:sldId id="1834" r:id="rId20"/>
    <p:sldId id="1788" r:id="rId21"/>
    <p:sldId id="1790" r:id="rId22"/>
    <p:sldId id="1791" r:id="rId23"/>
    <p:sldId id="1837" r:id="rId24"/>
    <p:sldId id="1838" r:id="rId25"/>
    <p:sldId id="1792" r:id="rId26"/>
    <p:sldId id="1793" r:id="rId27"/>
    <p:sldId id="1794" r:id="rId28"/>
    <p:sldId id="1795" r:id="rId29"/>
    <p:sldId id="1804" r:id="rId30"/>
    <p:sldId id="1796" r:id="rId31"/>
    <p:sldId id="1797" r:id="rId32"/>
    <p:sldId id="1803" r:id="rId33"/>
    <p:sldId id="1798" r:id="rId34"/>
    <p:sldId id="1799" r:id="rId35"/>
    <p:sldId id="1800" r:id="rId36"/>
    <p:sldId id="1801" r:id="rId37"/>
    <p:sldId id="1751" r:id="rId38"/>
    <p:sldId id="1835" r:id="rId39"/>
    <p:sldId id="1836" r:id="rId40"/>
    <p:sldId id="1811" r:id="rId41"/>
    <p:sldId id="1815" r:id="rId42"/>
    <p:sldId id="1805" r:id="rId43"/>
    <p:sldId id="1806" r:id="rId44"/>
    <p:sldId id="1807" r:id="rId45"/>
    <p:sldId id="1808" r:id="rId46"/>
    <p:sldId id="1809" r:id="rId47"/>
    <p:sldId id="1816" r:id="rId48"/>
    <p:sldId id="1817" r:id="rId49"/>
    <p:sldId id="1752" r:id="rId50"/>
    <p:sldId id="1818" r:id="rId51"/>
    <p:sldId id="1819" r:id="rId52"/>
    <p:sldId id="1820" r:id="rId53"/>
    <p:sldId id="1821" r:id="rId54"/>
    <p:sldId id="1822" r:id="rId55"/>
    <p:sldId id="1823" r:id="rId56"/>
    <p:sldId id="1753" r:id="rId57"/>
    <p:sldId id="1827" r:id="rId58"/>
    <p:sldId id="1830" r:id="rId59"/>
    <p:sldId id="1829" r:id="rId60"/>
    <p:sldId id="1828" r:id="rId61"/>
    <p:sldId id="1831" r:id="rId62"/>
  </p:sldIdLst>
  <p:sldSz cx="9144000" cy="6858000" type="screen4x3"/>
  <p:notesSz cx="7099300" cy="10234613"/>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C56"/>
    <a:srgbClr val="FFFF99"/>
    <a:srgbClr val="006699"/>
    <a:srgbClr val="FFFF66"/>
    <a:srgbClr val="FF9933"/>
    <a:srgbClr val="FFFF00"/>
    <a:srgbClr val="FFCC00"/>
    <a:srgbClr val="663300"/>
    <a:srgbClr val="FF0000"/>
    <a:srgbClr val="F47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5" autoAdjust="0"/>
    <p:restoredTop sz="62584" autoAdjust="0"/>
  </p:normalViewPr>
  <p:slideViewPr>
    <p:cSldViewPr>
      <p:cViewPr varScale="1">
        <p:scale>
          <a:sx n="46" d="100"/>
          <a:sy n="46" d="100"/>
        </p:scale>
        <p:origin x="1908" y="60"/>
      </p:cViewPr>
      <p:guideLst>
        <p:guide orient="horz" pos="2160"/>
        <p:guide pos="2880"/>
      </p:guideLst>
    </p:cSldViewPr>
  </p:slideViewPr>
  <p:notesTextViewPr>
    <p:cViewPr>
      <p:scale>
        <a:sx n="100" d="100"/>
        <a:sy n="100" d="100"/>
      </p:scale>
      <p:origin x="0" y="0"/>
    </p:cViewPr>
  </p:notesTextViewPr>
  <p:notesViewPr>
    <p:cSldViewPr>
      <p:cViewPr varScale="1">
        <p:scale>
          <a:sx n="77" d="100"/>
          <a:sy n="77" d="100"/>
        </p:scale>
        <p:origin x="1878" y="114"/>
      </p:cViewPr>
      <p:guideLst>
        <p:guide orient="horz" pos="3224"/>
        <p:guide pos="2236"/>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124A1-BE47-43F8-BC6E-1D6BF59C31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30BB48-18E4-4310-8386-3915675FD307}">
      <dgm:prSet phldrT="[Text]"/>
      <dgm:spPr>
        <a:solidFill>
          <a:srgbClr val="7C4299"/>
        </a:solidFill>
      </dgm:spPr>
      <dgm:t>
        <a:bodyPr/>
        <a:lstStyle/>
        <a:p>
          <a:r>
            <a:rPr lang="en-US" dirty="0" smtClean="0"/>
            <a:t>Introduction</a:t>
          </a:r>
          <a:endParaRPr lang="en-US" dirty="0"/>
        </a:p>
      </dgm:t>
    </dgm:pt>
    <dgm:pt modelId="{0AF9E39F-85F7-48C7-9E41-0D793A45EF2E}" type="parTrans" cxnId="{FB52845A-99F2-46E5-A17A-BDFA0CA3BD11}">
      <dgm:prSet/>
      <dgm:spPr/>
      <dgm:t>
        <a:bodyPr/>
        <a:lstStyle/>
        <a:p>
          <a:endParaRPr lang="en-US"/>
        </a:p>
      </dgm:t>
    </dgm:pt>
    <dgm:pt modelId="{57121EC2-AFE8-45B9-8216-76B214EA60F5}" type="sibTrans" cxnId="{FB52845A-99F2-46E5-A17A-BDFA0CA3BD11}">
      <dgm:prSet/>
      <dgm:spPr/>
      <dgm:t>
        <a:bodyPr/>
        <a:lstStyle/>
        <a:p>
          <a:endParaRPr lang="en-US"/>
        </a:p>
      </dgm:t>
    </dgm:pt>
    <dgm:pt modelId="{96EB26E7-3512-4401-B472-0DE49B3759D9}">
      <dgm:prSet phldrT="[Text]"/>
      <dgm:spPr>
        <a:solidFill>
          <a:srgbClr val="F47C30"/>
        </a:solidFill>
      </dgm:spPr>
      <dgm:t>
        <a:bodyPr/>
        <a:lstStyle/>
        <a:p>
          <a:r>
            <a:rPr lang="en-US" dirty="0" smtClean="0"/>
            <a:t>Acquisitions</a:t>
          </a:r>
          <a:endParaRPr lang="en-US" dirty="0"/>
        </a:p>
      </dgm:t>
    </dgm:pt>
    <dgm:pt modelId="{9BCCB480-3242-41F9-8776-C6FBD3EACF9B}" type="parTrans" cxnId="{D6AA1CFE-A16A-419F-BCAB-FAF7C7FB3101}">
      <dgm:prSet/>
      <dgm:spPr/>
      <dgm:t>
        <a:bodyPr/>
        <a:lstStyle/>
        <a:p>
          <a:endParaRPr lang="en-US"/>
        </a:p>
      </dgm:t>
    </dgm:pt>
    <dgm:pt modelId="{46BFBB29-AED2-41AF-AB8C-68829703CCFE}" type="sibTrans" cxnId="{D6AA1CFE-A16A-419F-BCAB-FAF7C7FB3101}">
      <dgm:prSet/>
      <dgm:spPr/>
      <dgm:t>
        <a:bodyPr/>
        <a:lstStyle/>
        <a:p>
          <a:endParaRPr lang="en-US"/>
        </a:p>
      </dgm:t>
    </dgm:pt>
    <dgm:pt modelId="{40334FBE-65B3-442C-9E6A-50DA5BB5C6E6}">
      <dgm:prSet/>
      <dgm:spPr>
        <a:solidFill>
          <a:srgbClr val="2C4D82"/>
        </a:solidFill>
      </dgm:spPr>
      <dgm:t>
        <a:bodyPr/>
        <a:lstStyle/>
        <a:p>
          <a:r>
            <a:rPr lang="en-US" dirty="0" smtClean="0"/>
            <a:t>Summary and resources</a:t>
          </a:r>
          <a:endParaRPr lang="en-US" dirty="0"/>
        </a:p>
      </dgm:t>
    </dgm:pt>
    <dgm:pt modelId="{A85F6980-007E-4841-B402-C279E2F2AE5B}" type="parTrans" cxnId="{D3BDCD43-ACE2-4EB8-B316-E2FF198DAB87}">
      <dgm:prSet/>
      <dgm:spPr/>
      <dgm:t>
        <a:bodyPr/>
        <a:lstStyle/>
        <a:p>
          <a:endParaRPr lang="en-US"/>
        </a:p>
      </dgm:t>
    </dgm:pt>
    <dgm:pt modelId="{1507202F-E710-48FB-B6E2-6980CD67E203}" type="sibTrans" cxnId="{D3BDCD43-ACE2-4EB8-B316-E2FF198DAB87}">
      <dgm:prSet/>
      <dgm:spPr/>
      <dgm:t>
        <a:bodyPr/>
        <a:lstStyle/>
        <a:p>
          <a:endParaRPr lang="en-US"/>
        </a:p>
      </dgm:t>
    </dgm:pt>
    <dgm:pt modelId="{94EB46CA-43F3-4D50-A32D-8B311A38D5F4}">
      <dgm:prSet/>
      <dgm:spPr>
        <a:solidFill>
          <a:srgbClr val="5F5F5F"/>
        </a:solidFill>
      </dgm:spPr>
      <dgm:t>
        <a:bodyPr/>
        <a:lstStyle/>
        <a:p>
          <a:r>
            <a:rPr lang="en-US" dirty="0" smtClean="0"/>
            <a:t>Circulation</a:t>
          </a:r>
          <a:endParaRPr lang="en-US" dirty="0"/>
        </a:p>
      </dgm:t>
    </dgm:pt>
    <dgm:pt modelId="{EFD13184-D6D5-46D4-8E43-6993EE8324D6}" type="sibTrans" cxnId="{43B8D8BE-B9D7-41E3-A019-6849A4B1821F}">
      <dgm:prSet/>
      <dgm:spPr/>
      <dgm:t>
        <a:bodyPr/>
        <a:lstStyle/>
        <a:p>
          <a:endParaRPr lang="en-US"/>
        </a:p>
      </dgm:t>
    </dgm:pt>
    <dgm:pt modelId="{609C2FD3-202D-4306-BDC0-D0ED523D361E}" type="parTrans" cxnId="{43B8D8BE-B9D7-41E3-A019-6849A4B1821F}">
      <dgm:prSet/>
      <dgm:spPr/>
      <dgm:t>
        <a:bodyPr/>
        <a:lstStyle/>
        <a:p>
          <a:endParaRPr lang="en-US"/>
        </a:p>
      </dgm:t>
    </dgm:pt>
    <dgm:pt modelId="{FDA6B1FE-19FE-4D4B-95BD-68CB6374D2DD}">
      <dgm:prSet/>
      <dgm:spPr>
        <a:solidFill>
          <a:srgbClr val="48AA43"/>
        </a:solidFill>
      </dgm:spPr>
      <dgm:t>
        <a:bodyPr/>
        <a:lstStyle/>
        <a:p>
          <a:r>
            <a:rPr lang="en-US" dirty="0" smtClean="0"/>
            <a:t>MARC records</a:t>
          </a:r>
          <a:endParaRPr lang="en-US" dirty="0"/>
        </a:p>
      </dgm:t>
    </dgm:pt>
    <dgm:pt modelId="{8AE28C98-241C-46E3-AE77-AA5CF8D7B807}" type="sibTrans" cxnId="{922C6E12-0A59-4138-AB1E-9907D6DAFAC9}">
      <dgm:prSet/>
      <dgm:spPr/>
      <dgm:t>
        <a:bodyPr/>
        <a:lstStyle/>
        <a:p>
          <a:endParaRPr lang="en-US"/>
        </a:p>
      </dgm:t>
    </dgm:pt>
    <dgm:pt modelId="{AB090781-2C29-4FC6-A23B-157FF940AB0C}" type="parTrans" cxnId="{922C6E12-0A59-4138-AB1E-9907D6DAFAC9}">
      <dgm:prSet/>
      <dgm:spPr/>
      <dgm:t>
        <a:bodyPr/>
        <a:lstStyle/>
        <a:p>
          <a:endParaRPr lang="en-US"/>
        </a:p>
      </dgm:t>
    </dgm:pt>
    <dgm:pt modelId="{CA2E3327-4117-4455-AF29-6E0B6F2E208B}">
      <dgm:prSet/>
      <dgm:spPr>
        <a:solidFill>
          <a:srgbClr val="B20837"/>
        </a:solidFill>
      </dgm:spPr>
      <dgm:t>
        <a:bodyPr/>
        <a:lstStyle/>
        <a:p>
          <a:r>
            <a:rPr lang="en-US" dirty="0" smtClean="0"/>
            <a:t>Matrices and policies</a:t>
          </a:r>
          <a:endParaRPr lang="en-US" dirty="0"/>
        </a:p>
      </dgm:t>
    </dgm:pt>
    <dgm:pt modelId="{EBDCD70E-0761-406B-B168-299B325A3E39}" type="parTrans" cxnId="{FB285A7E-D39B-4E51-8AE1-2EFB99266D1C}">
      <dgm:prSet/>
      <dgm:spPr/>
    </dgm:pt>
    <dgm:pt modelId="{31CD80D5-4E8C-4AA5-9111-B801D2AAAA50}" type="sibTrans" cxnId="{FB285A7E-D39B-4E51-8AE1-2EFB99266D1C}">
      <dgm:prSet/>
      <dgm:spPr/>
    </dgm:pt>
    <dgm:pt modelId="{D3E20E16-91FB-4958-B3FC-B993B8683916}" type="pres">
      <dgm:prSet presAssocID="{AD9124A1-BE47-43F8-BC6E-1D6BF59C31E7}" presName="linear" presStyleCnt="0">
        <dgm:presLayoutVars>
          <dgm:dir/>
          <dgm:animLvl val="lvl"/>
          <dgm:resizeHandles val="exact"/>
        </dgm:presLayoutVars>
      </dgm:prSet>
      <dgm:spPr/>
      <dgm:t>
        <a:bodyPr/>
        <a:lstStyle/>
        <a:p>
          <a:endParaRPr lang="en-US"/>
        </a:p>
      </dgm:t>
    </dgm:pt>
    <dgm:pt modelId="{E3639AE2-7EDD-43F6-A1AB-4DF07426D502}" type="pres">
      <dgm:prSet presAssocID="{1630BB48-18E4-4310-8386-3915675FD307}" presName="parentLin" presStyleCnt="0"/>
      <dgm:spPr/>
    </dgm:pt>
    <dgm:pt modelId="{9D7DAB9C-4BB6-48A1-A855-326573F35EC1}" type="pres">
      <dgm:prSet presAssocID="{1630BB48-18E4-4310-8386-3915675FD307}" presName="parentLeftMargin" presStyleLbl="node1" presStyleIdx="0" presStyleCnt="6"/>
      <dgm:spPr/>
      <dgm:t>
        <a:bodyPr/>
        <a:lstStyle/>
        <a:p>
          <a:endParaRPr lang="en-US"/>
        </a:p>
      </dgm:t>
    </dgm:pt>
    <dgm:pt modelId="{7E2FDE6C-D794-408E-BA03-E3E7343ECCD0}" type="pres">
      <dgm:prSet presAssocID="{1630BB48-18E4-4310-8386-3915675FD307}" presName="parentText" presStyleLbl="node1" presStyleIdx="0" presStyleCnt="6" custLinFactNeighborX="533" custLinFactNeighborY="-839">
        <dgm:presLayoutVars>
          <dgm:chMax val="0"/>
          <dgm:bulletEnabled val="1"/>
        </dgm:presLayoutVars>
      </dgm:prSet>
      <dgm:spPr/>
      <dgm:t>
        <a:bodyPr/>
        <a:lstStyle/>
        <a:p>
          <a:endParaRPr lang="en-US"/>
        </a:p>
      </dgm:t>
    </dgm:pt>
    <dgm:pt modelId="{55291FDB-1C8F-4C3B-A9E8-34A9A7AFEB3F}" type="pres">
      <dgm:prSet presAssocID="{1630BB48-18E4-4310-8386-3915675FD307}" presName="negativeSpace" presStyleCnt="0"/>
      <dgm:spPr/>
    </dgm:pt>
    <dgm:pt modelId="{77437864-301F-4551-A1AD-99C697941FB0}" type="pres">
      <dgm:prSet presAssocID="{1630BB48-18E4-4310-8386-3915675FD307}" presName="childText" presStyleLbl="conFgAcc1" presStyleIdx="0" presStyleCnt="6">
        <dgm:presLayoutVars>
          <dgm:bulletEnabled val="1"/>
        </dgm:presLayoutVars>
      </dgm:prSet>
      <dgm:spPr>
        <a:solidFill>
          <a:srgbClr val="F9F9F9">
            <a:alpha val="90000"/>
          </a:srgbClr>
        </a:solidFill>
        <a:ln>
          <a:solidFill>
            <a:schemeClr val="bg1">
              <a:lumMod val="85000"/>
            </a:schemeClr>
          </a:solidFill>
        </a:ln>
      </dgm:spPr>
    </dgm:pt>
    <dgm:pt modelId="{0A020597-9635-4D88-B474-06D2C972571B}" type="pres">
      <dgm:prSet presAssocID="{57121EC2-AFE8-45B9-8216-76B214EA60F5}" presName="spaceBetweenRectangles" presStyleCnt="0"/>
      <dgm:spPr/>
    </dgm:pt>
    <dgm:pt modelId="{AFC873DC-A14C-4F9D-A00F-E08BE3B3F85A}" type="pres">
      <dgm:prSet presAssocID="{96EB26E7-3512-4401-B472-0DE49B3759D9}" presName="parentLin" presStyleCnt="0"/>
      <dgm:spPr/>
    </dgm:pt>
    <dgm:pt modelId="{51B0A4D3-9F79-40AB-A6E7-373E2ED20553}" type="pres">
      <dgm:prSet presAssocID="{96EB26E7-3512-4401-B472-0DE49B3759D9}" presName="parentLeftMargin" presStyleLbl="node1" presStyleIdx="0" presStyleCnt="6"/>
      <dgm:spPr/>
      <dgm:t>
        <a:bodyPr/>
        <a:lstStyle/>
        <a:p>
          <a:endParaRPr lang="en-US"/>
        </a:p>
      </dgm:t>
    </dgm:pt>
    <dgm:pt modelId="{A0B8F278-08A0-4267-89DE-FCF16B1EFBB2}" type="pres">
      <dgm:prSet presAssocID="{96EB26E7-3512-4401-B472-0DE49B3759D9}" presName="parentText" presStyleLbl="node1" presStyleIdx="1" presStyleCnt="6" custLinFactX="4598" custLinFactNeighborX="100000">
        <dgm:presLayoutVars>
          <dgm:chMax val="0"/>
          <dgm:bulletEnabled val="1"/>
        </dgm:presLayoutVars>
      </dgm:prSet>
      <dgm:spPr/>
      <dgm:t>
        <a:bodyPr/>
        <a:lstStyle/>
        <a:p>
          <a:endParaRPr lang="en-US"/>
        </a:p>
      </dgm:t>
    </dgm:pt>
    <dgm:pt modelId="{9D50DABA-87BA-48E6-81B1-DE3B19118782}" type="pres">
      <dgm:prSet presAssocID="{96EB26E7-3512-4401-B472-0DE49B3759D9}" presName="negativeSpace" presStyleCnt="0"/>
      <dgm:spPr/>
    </dgm:pt>
    <dgm:pt modelId="{87795846-6C98-4A2D-AFD1-8F7870C27418}" type="pres">
      <dgm:prSet presAssocID="{96EB26E7-3512-4401-B472-0DE49B3759D9}" presName="childText" presStyleLbl="conFgAcc1" presStyleIdx="1" presStyleCnt="6">
        <dgm:presLayoutVars>
          <dgm:bulletEnabled val="1"/>
        </dgm:presLayoutVars>
      </dgm:prSet>
      <dgm:spPr>
        <a:solidFill>
          <a:srgbClr val="F9F9F9">
            <a:alpha val="90000"/>
          </a:srgbClr>
        </a:solidFill>
        <a:ln>
          <a:solidFill>
            <a:schemeClr val="bg1">
              <a:lumMod val="85000"/>
            </a:schemeClr>
          </a:solidFill>
        </a:ln>
      </dgm:spPr>
    </dgm:pt>
    <dgm:pt modelId="{F2DCAFF6-1E5C-491D-A9DB-93E51CFAE8FF}" type="pres">
      <dgm:prSet presAssocID="{46BFBB29-AED2-41AF-AB8C-68829703CCFE}" presName="spaceBetweenRectangles" presStyleCnt="0"/>
      <dgm:spPr/>
    </dgm:pt>
    <dgm:pt modelId="{790D6D2A-FE38-4968-9111-DBD7CA08CBAB}" type="pres">
      <dgm:prSet presAssocID="{FDA6B1FE-19FE-4D4B-95BD-68CB6374D2DD}" presName="parentLin" presStyleCnt="0"/>
      <dgm:spPr/>
    </dgm:pt>
    <dgm:pt modelId="{A8A0C847-DFB7-466A-9260-114F7D028511}" type="pres">
      <dgm:prSet presAssocID="{FDA6B1FE-19FE-4D4B-95BD-68CB6374D2DD}" presName="parentLeftMargin" presStyleLbl="node1" presStyleIdx="1" presStyleCnt="6"/>
      <dgm:spPr/>
      <dgm:t>
        <a:bodyPr/>
        <a:lstStyle/>
        <a:p>
          <a:endParaRPr lang="en-US"/>
        </a:p>
      </dgm:t>
    </dgm:pt>
    <dgm:pt modelId="{CE8570C8-2DC6-4446-B11A-5D1367659B37}" type="pres">
      <dgm:prSet presAssocID="{FDA6B1FE-19FE-4D4B-95BD-68CB6374D2DD}" presName="parentText" presStyleLbl="node1" presStyleIdx="2" presStyleCnt="6" custLinFactX="4598" custLinFactNeighborX="100000">
        <dgm:presLayoutVars>
          <dgm:chMax val="0"/>
          <dgm:bulletEnabled val="1"/>
        </dgm:presLayoutVars>
      </dgm:prSet>
      <dgm:spPr/>
      <dgm:t>
        <a:bodyPr/>
        <a:lstStyle/>
        <a:p>
          <a:endParaRPr lang="en-US"/>
        </a:p>
      </dgm:t>
    </dgm:pt>
    <dgm:pt modelId="{1998ACDE-4B96-4BDE-A707-0251D5CEB4AA}" type="pres">
      <dgm:prSet presAssocID="{FDA6B1FE-19FE-4D4B-95BD-68CB6374D2DD}" presName="negativeSpace" presStyleCnt="0"/>
      <dgm:spPr/>
    </dgm:pt>
    <dgm:pt modelId="{C8558A6A-6506-4B68-883A-F93423349E4D}" type="pres">
      <dgm:prSet presAssocID="{FDA6B1FE-19FE-4D4B-95BD-68CB6374D2DD}" presName="childText" presStyleLbl="conFgAcc1" presStyleIdx="2" presStyleCnt="6">
        <dgm:presLayoutVars>
          <dgm:bulletEnabled val="1"/>
        </dgm:presLayoutVars>
      </dgm:prSet>
      <dgm:spPr>
        <a:solidFill>
          <a:srgbClr val="F9F9F9">
            <a:alpha val="90000"/>
          </a:srgbClr>
        </a:solidFill>
        <a:ln>
          <a:solidFill>
            <a:schemeClr val="bg1">
              <a:lumMod val="85000"/>
            </a:schemeClr>
          </a:solidFill>
        </a:ln>
      </dgm:spPr>
    </dgm:pt>
    <dgm:pt modelId="{1C8B4B60-B945-4FDF-B5D3-10F61BDEE466}" type="pres">
      <dgm:prSet presAssocID="{8AE28C98-241C-46E3-AE77-AA5CF8D7B807}" presName="spaceBetweenRectangles" presStyleCnt="0"/>
      <dgm:spPr/>
    </dgm:pt>
    <dgm:pt modelId="{26332B89-DF3B-4D02-B23B-F5316D10E050}" type="pres">
      <dgm:prSet presAssocID="{94EB46CA-43F3-4D50-A32D-8B311A38D5F4}" presName="parentLin" presStyleCnt="0"/>
      <dgm:spPr/>
    </dgm:pt>
    <dgm:pt modelId="{3550D753-C68E-469D-BE59-D0862326F590}" type="pres">
      <dgm:prSet presAssocID="{94EB46CA-43F3-4D50-A32D-8B311A38D5F4}" presName="parentLeftMargin" presStyleLbl="node1" presStyleIdx="2" presStyleCnt="6"/>
      <dgm:spPr/>
      <dgm:t>
        <a:bodyPr/>
        <a:lstStyle/>
        <a:p>
          <a:endParaRPr lang="en-US"/>
        </a:p>
      </dgm:t>
    </dgm:pt>
    <dgm:pt modelId="{273CF606-96D9-4ABD-A1AD-3A44D5793EA9}" type="pres">
      <dgm:prSet presAssocID="{94EB46CA-43F3-4D50-A32D-8B311A38D5F4}" presName="parentText" presStyleLbl="node1" presStyleIdx="3" presStyleCnt="6" custLinFactX="4598" custLinFactNeighborX="100000">
        <dgm:presLayoutVars>
          <dgm:chMax val="0"/>
          <dgm:bulletEnabled val="1"/>
        </dgm:presLayoutVars>
      </dgm:prSet>
      <dgm:spPr/>
      <dgm:t>
        <a:bodyPr/>
        <a:lstStyle/>
        <a:p>
          <a:endParaRPr lang="en-US"/>
        </a:p>
      </dgm:t>
    </dgm:pt>
    <dgm:pt modelId="{A8C5D725-106F-4BB2-A718-009D13F9632D}" type="pres">
      <dgm:prSet presAssocID="{94EB46CA-43F3-4D50-A32D-8B311A38D5F4}" presName="negativeSpace" presStyleCnt="0"/>
      <dgm:spPr/>
    </dgm:pt>
    <dgm:pt modelId="{7866938C-35AA-4868-B8ED-AFEB080BC1DD}" type="pres">
      <dgm:prSet presAssocID="{94EB46CA-43F3-4D50-A32D-8B311A38D5F4}" presName="childText" presStyleLbl="conFgAcc1" presStyleIdx="3" presStyleCnt="6">
        <dgm:presLayoutVars>
          <dgm:bulletEnabled val="1"/>
        </dgm:presLayoutVars>
      </dgm:prSet>
      <dgm:spPr>
        <a:solidFill>
          <a:srgbClr val="F9F9F9">
            <a:alpha val="90000"/>
          </a:srgbClr>
        </a:solidFill>
        <a:ln>
          <a:solidFill>
            <a:schemeClr val="bg1">
              <a:lumMod val="85000"/>
            </a:schemeClr>
          </a:solidFill>
        </a:ln>
      </dgm:spPr>
    </dgm:pt>
    <dgm:pt modelId="{1B4C7F0C-71E2-4D9B-BD3C-89FE63B2974D}" type="pres">
      <dgm:prSet presAssocID="{EFD13184-D6D5-46D4-8E43-6993EE8324D6}" presName="spaceBetweenRectangles" presStyleCnt="0"/>
      <dgm:spPr/>
    </dgm:pt>
    <dgm:pt modelId="{6E57BCC1-E01F-4345-8BE9-E4216188CF1B}" type="pres">
      <dgm:prSet presAssocID="{CA2E3327-4117-4455-AF29-6E0B6F2E208B}" presName="parentLin" presStyleCnt="0"/>
      <dgm:spPr/>
    </dgm:pt>
    <dgm:pt modelId="{5042CB88-3480-4A14-BC4C-40BED8767948}" type="pres">
      <dgm:prSet presAssocID="{CA2E3327-4117-4455-AF29-6E0B6F2E208B}" presName="parentLeftMargin" presStyleLbl="node1" presStyleIdx="3" presStyleCnt="6"/>
      <dgm:spPr/>
      <dgm:t>
        <a:bodyPr/>
        <a:lstStyle/>
        <a:p>
          <a:endParaRPr lang="en-US"/>
        </a:p>
      </dgm:t>
    </dgm:pt>
    <dgm:pt modelId="{A0E3B2B3-E1B1-455E-8D7D-FF5DBD69A4FD}" type="pres">
      <dgm:prSet presAssocID="{CA2E3327-4117-4455-AF29-6E0B6F2E208B}" presName="parentText" presStyleLbl="node1" presStyleIdx="4" presStyleCnt="6" custLinFactX="4521" custLinFactNeighborX="100000">
        <dgm:presLayoutVars>
          <dgm:chMax val="0"/>
          <dgm:bulletEnabled val="1"/>
        </dgm:presLayoutVars>
      </dgm:prSet>
      <dgm:spPr/>
      <dgm:t>
        <a:bodyPr/>
        <a:lstStyle/>
        <a:p>
          <a:endParaRPr lang="en-US"/>
        </a:p>
      </dgm:t>
    </dgm:pt>
    <dgm:pt modelId="{002D74AC-C230-45E7-83E3-A26E1DEC786D}" type="pres">
      <dgm:prSet presAssocID="{CA2E3327-4117-4455-AF29-6E0B6F2E208B}" presName="negativeSpace" presStyleCnt="0"/>
      <dgm:spPr/>
    </dgm:pt>
    <dgm:pt modelId="{28BB033D-4AE2-46F5-8658-C90BD5C86B62}" type="pres">
      <dgm:prSet presAssocID="{CA2E3327-4117-4455-AF29-6E0B6F2E208B}" presName="childText" presStyleLbl="conFgAcc1" presStyleIdx="4" presStyleCnt="6">
        <dgm:presLayoutVars>
          <dgm:bulletEnabled val="1"/>
        </dgm:presLayoutVars>
      </dgm:prSet>
      <dgm:spPr/>
    </dgm:pt>
    <dgm:pt modelId="{E7962A87-5D3C-4B55-9003-A1DA678796D2}" type="pres">
      <dgm:prSet presAssocID="{31CD80D5-4E8C-4AA5-9111-B801D2AAAA50}" presName="spaceBetweenRectangles" presStyleCnt="0"/>
      <dgm:spPr/>
    </dgm:pt>
    <dgm:pt modelId="{5D7A4DCB-DBE0-4FD8-9298-C779CD362581}" type="pres">
      <dgm:prSet presAssocID="{40334FBE-65B3-442C-9E6A-50DA5BB5C6E6}" presName="parentLin" presStyleCnt="0"/>
      <dgm:spPr/>
    </dgm:pt>
    <dgm:pt modelId="{B30162D6-9E74-4DC6-85B5-C2DBF9BC4A7C}" type="pres">
      <dgm:prSet presAssocID="{40334FBE-65B3-442C-9E6A-50DA5BB5C6E6}" presName="parentLeftMargin" presStyleLbl="node1" presStyleIdx="4" presStyleCnt="6"/>
      <dgm:spPr/>
      <dgm:t>
        <a:bodyPr/>
        <a:lstStyle/>
        <a:p>
          <a:endParaRPr lang="en-US"/>
        </a:p>
      </dgm:t>
    </dgm:pt>
    <dgm:pt modelId="{53F8CDA2-6B6C-44C7-A7E9-4C6F63392940}" type="pres">
      <dgm:prSet presAssocID="{40334FBE-65B3-442C-9E6A-50DA5BB5C6E6}" presName="parentText" presStyleLbl="node1" presStyleIdx="5" presStyleCnt="6" custLinFactX="4598" custLinFactNeighborX="100000">
        <dgm:presLayoutVars>
          <dgm:chMax val="0"/>
          <dgm:bulletEnabled val="1"/>
        </dgm:presLayoutVars>
      </dgm:prSet>
      <dgm:spPr/>
      <dgm:t>
        <a:bodyPr/>
        <a:lstStyle/>
        <a:p>
          <a:endParaRPr lang="en-US"/>
        </a:p>
      </dgm:t>
    </dgm:pt>
    <dgm:pt modelId="{765A6E87-EA8D-4062-B491-D153D4E266F4}" type="pres">
      <dgm:prSet presAssocID="{40334FBE-65B3-442C-9E6A-50DA5BB5C6E6}" presName="negativeSpace" presStyleCnt="0"/>
      <dgm:spPr/>
    </dgm:pt>
    <dgm:pt modelId="{D2A1E8E4-5A6D-4D0E-AE23-58CB2FA0753D}" type="pres">
      <dgm:prSet presAssocID="{40334FBE-65B3-442C-9E6A-50DA5BB5C6E6}" presName="childText" presStyleLbl="conFgAcc1" presStyleIdx="5" presStyleCnt="6">
        <dgm:presLayoutVars>
          <dgm:bulletEnabled val="1"/>
        </dgm:presLayoutVars>
      </dgm:prSet>
      <dgm:spPr>
        <a:solidFill>
          <a:srgbClr val="F9F9F9">
            <a:alpha val="90000"/>
          </a:srgbClr>
        </a:solidFill>
        <a:ln>
          <a:solidFill>
            <a:schemeClr val="bg1">
              <a:lumMod val="85000"/>
            </a:schemeClr>
          </a:solidFill>
        </a:ln>
      </dgm:spPr>
    </dgm:pt>
  </dgm:ptLst>
  <dgm:cxnLst>
    <dgm:cxn modelId="{FB52845A-99F2-46E5-A17A-BDFA0CA3BD11}" srcId="{AD9124A1-BE47-43F8-BC6E-1D6BF59C31E7}" destId="{1630BB48-18E4-4310-8386-3915675FD307}" srcOrd="0" destOrd="0" parTransId="{0AF9E39F-85F7-48C7-9E41-0D793A45EF2E}" sibTransId="{57121EC2-AFE8-45B9-8216-76B214EA60F5}"/>
    <dgm:cxn modelId="{E6196B50-19F8-4BBE-8212-5D36AA6AF4CB}" type="presOf" srcId="{94EB46CA-43F3-4D50-A32D-8B311A38D5F4}" destId="{273CF606-96D9-4ABD-A1AD-3A44D5793EA9}" srcOrd="1" destOrd="0" presId="urn:microsoft.com/office/officeart/2005/8/layout/list1"/>
    <dgm:cxn modelId="{43B8D8BE-B9D7-41E3-A019-6849A4B1821F}" srcId="{AD9124A1-BE47-43F8-BC6E-1D6BF59C31E7}" destId="{94EB46CA-43F3-4D50-A32D-8B311A38D5F4}" srcOrd="3" destOrd="0" parTransId="{609C2FD3-202D-4306-BDC0-D0ED523D361E}" sibTransId="{EFD13184-D6D5-46D4-8E43-6993EE8324D6}"/>
    <dgm:cxn modelId="{D3BDCD43-ACE2-4EB8-B316-E2FF198DAB87}" srcId="{AD9124A1-BE47-43F8-BC6E-1D6BF59C31E7}" destId="{40334FBE-65B3-442C-9E6A-50DA5BB5C6E6}" srcOrd="5" destOrd="0" parTransId="{A85F6980-007E-4841-B402-C279E2F2AE5B}" sibTransId="{1507202F-E710-48FB-B6E2-6980CD67E203}"/>
    <dgm:cxn modelId="{E38F16E6-FD39-4C68-BFC0-4AAE77A5C82C}" type="presOf" srcId="{CA2E3327-4117-4455-AF29-6E0B6F2E208B}" destId="{A0E3B2B3-E1B1-455E-8D7D-FF5DBD69A4FD}" srcOrd="1" destOrd="0" presId="urn:microsoft.com/office/officeart/2005/8/layout/list1"/>
    <dgm:cxn modelId="{445172EA-3664-44A5-B430-B28738854331}" type="presOf" srcId="{96EB26E7-3512-4401-B472-0DE49B3759D9}" destId="{A0B8F278-08A0-4267-89DE-FCF16B1EFBB2}" srcOrd="1" destOrd="0" presId="urn:microsoft.com/office/officeart/2005/8/layout/list1"/>
    <dgm:cxn modelId="{FB285A7E-D39B-4E51-8AE1-2EFB99266D1C}" srcId="{AD9124A1-BE47-43F8-BC6E-1D6BF59C31E7}" destId="{CA2E3327-4117-4455-AF29-6E0B6F2E208B}" srcOrd="4" destOrd="0" parTransId="{EBDCD70E-0761-406B-B168-299B325A3E39}" sibTransId="{31CD80D5-4E8C-4AA5-9111-B801D2AAAA50}"/>
    <dgm:cxn modelId="{F8A35427-E048-4601-8919-F90A77FB07EE}" type="presOf" srcId="{96EB26E7-3512-4401-B472-0DE49B3759D9}" destId="{51B0A4D3-9F79-40AB-A6E7-373E2ED20553}" srcOrd="0" destOrd="0" presId="urn:microsoft.com/office/officeart/2005/8/layout/list1"/>
    <dgm:cxn modelId="{A70CE343-F828-4FD0-BEE8-115BBF934AFD}" type="presOf" srcId="{94EB46CA-43F3-4D50-A32D-8B311A38D5F4}" destId="{3550D753-C68E-469D-BE59-D0862326F590}" srcOrd="0" destOrd="0" presId="urn:microsoft.com/office/officeart/2005/8/layout/list1"/>
    <dgm:cxn modelId="{F7CE1554-DC59-44F4-937E-62A1DCAA5595}" type="presOf" srcId="{1630BB48-18E4-4310-8386-3915675FD307}" destId="{7E2FDE6C-D794-408E-BA03-E3E7343ECCD0}" srcOrd="1" destOrd="0" presId="urn:microsoft.com/office/officeart/2005/8/layout/list1"/>
    <dgm:cxn modelId="{DC1AC666-335C-4678-BD2E-AF22243D85B1}" type="presOf" srcId="{40334FBE-65B3-442C-9E6A-50DA5BB5C6E6}" destId="{53F8CDA2-6B6C-44C7-A7E9-4C6F63392940}" srcOrd="1" destOrd="0" presId="urn:microsoft.com/office/officeart/2005/8/layout/list1"/>
    <dgm:cxn modelId="{F0CEA118-BCB0-4CE7-9868-B71C66D7FB2D}" type="presOf" srcId="{FDA6B1FE-19FE-4D4B-95BD-68CB6374D2DD}" destId="{CE8570C8-2DC6-4446-B11A-5D1367659B37}" srcOrd="1" destOrd="0" presId="urn:microsoft.com/office/officeart/2005/8/layout/list1"/>
    <dgm:cxn modelId="{D6AA1CFE-A16A-419F-BCAB-FAF7C7FB3101}" srcId="{AD9124A1-BE47-43F8-BC6E-1D6BF59C31E7}" destId="{96EB26E7-3512-4401-B472-0DE49B3759D9}" srcOrd="1" destOrd="0" parTransId="{9BCCB480-3242-41F9-8776-C6FBD3EACF9B}" sibTransId="{46BFBB29-AED2-41AF-AB8C-68829703CCFE}"/>
    <dgm:cxn modelId="{35001B3D-1FF9-4C84-AA33-16B596B8F362}" type="presOf" srcId="{FDA6B1FE-19FE-4D4B-95BD-68CB6374D2DD}" destId="{A8A0C847-DFB7-466A-9260-114F7D028511}" srcOrd="0" destOrd="0" presId="urn:microsoft.com/office/officeart/2005/8/layout/list1"/>
    <dgm:cxn modelId="{922C6E12-0A59-4138-AB1E-9907D6DAFAC9}" srcId="{AD9124A1-BE47-43F8-BC6E-1D6BF59C31E7}" destId="{FDA6B1FE-19FE-4D4B-95BD-68CB6374D2DD}" srcOrd="2" destOrd="0" parTransId="{AB090781-2C29-4FC6-A23B-157FF940AB0C}" sibTransId="{8AE28C98-241C-46E3-AE77-AA5CF8D7B807}"/>
    <dgm:cxn modelId="{321B274F-F9BC-4831-A74B-36FBD7328262}" type="presOf" srcId="{40334FBE-65B3-442C-9E6A-50DA5BB5C6E6}" destId="{B30162D6-9E74-4DC6-85B5-C2DBF9BC4A7C}" srcOrd="0" destOrd="0" presId="urn:microsoft.com/office/officeart/2005/8/layout/list1"/>
    <dgm:cxn modelId="{C4890258-DC1D-48E9-A3E5-10D74DD96E79}" type="presOf" srcId="{1630BB48-18E4-4310-8386-3915675FD307}" destId="{9D7DAB9C-4BB6-48A1-A855-326573F35EC1}" srcOrd="0" destOrd="0" presId="urn:microsoft.com/office/officeart/2005/8/layout/list1"/>
    <dgm:cxn modelId="{0D84241F-5897-4CDA-8AE6-234B012F396F}" type="presOf" srcId="{AD9124A1-BE47-43F8-BC6E-1D6BF59C31E7}" destId="{D3E20E16-91FB-4958-B3FC-B993B8683916}" srcOrd="0" destOrd="0" presId="urn:microsoft.com/office/officeart/2005/8/layout/list1"/>
    <dgm:cxn modelId="{427FD1A1-9FB3-4C1D-AE96-60646CA4A7FC}" type="presOf" srcId="{CA2E3327-4117-4455-AF29-6E0B6F2E208B}" destId="{5042CB88-3480-4A14-BC4C-40BED8767948}" srcOrd="0" destOrd="0" presId="urn:microsoft.com/office/officeart/2005/8/layout/list1"/>
    <dgm:cxn modelId="{A1649F40-1A50-4D4D-833E-9429D398C327}" type="presParOf" srcId="{D3E20E16-91FB-4958-B3FC-B993B8683916}" destId="{E3639AE2-7EDD-43F6-A1AB-4DF07426D502}" srcOrd="0" destOrd="0" presId="urn:microsoft.com/office/officeart/2005/8/layout/list1"/>
    <dgm:cxn modelId="{25B46827-6DCD-400C-A7E4-A17019E3AFC1}" type="presParOf" srcId="{E3639AE2-7EDD-43F6-A1AB-4DF07426D502}" destId="{9D7DAB9C-4BB6-48A1-A855-326573F35EC1}" srcOrd="0" destOrd="0" presId="urn:microsoft.com/office/officeart/2005/8/layout/list1"/>
    <dgm:cxn modelId="{BDDC2411-EC19-4E13-95DD-F1F73D93B9A7}" type="presParOf" srcId="{E3639AE2-7EDD-43F6-A1AB-4DF07426D502}" destId="{7E2FDE6C-D794-408E-BA03-E3E7343ECCD0}" srcOrd="1" destOrd="0" presId="urn:microsoft.com/office/officeart/2005/8/layout/list1"/>
    <dgm:cxn modelId="{9F147072-C614-42D3-A734-FD2186299713}" type="presParOf" srcId="{D3E20E16-91FB-4958-B3FC-B993B8683916}" destId="{55291FDB-1C8F-4C3B-A9E8-34A9A7AFEB3F}" srcOrd="1" destOrd="0" presId="urn:microsoft.com/office/officeart/2005/8/layout/list1"/>
    <dgm:cxn modelId="{52BCA947-400F-4676-8A57-9F7E2AD379E8}" type="presParOf" srcId="{D3E20E16-91FB-4958-B3FC-B993B8683916}" destId="{77437864-301F-4551-A1AD-99C697941FB0}" srcOrd="2" destOrd="0" presId="urn:microsoft.com/office/officeart/2005/8/layout/list1"/>
    <dgm:cxn modelId="{A54D294A-6EB4-4A0C-BAED-D1E4780F84E1}" type="presParOf" srcId="{D3E20E16-91FB-4958-B3FC-B993B8683916}" destId="{0A020597-9635-4D88-B474-06D2C972571B}" srcOrd="3" destOrd="0" presId="urn:microsoft.com/office/officeart/2005/8/layout/list1"/>
    <dgm:cxn modelId="{CFF6E522-178C-4E8C-9F55-9A677969D40D}" type="presParOf" srcId="{D3E20E16-91FB-4958-B3FC-B993B8683916}" destId="{AFC873DC-A14C-4F9D-A00F-E08BE3B3F85A}" srcOrd="4" destOrd="0" presId="urn:microsoft.com/office/officeart/2005/8/layout/list1"/>
    <dgm:cxn modelId="{5DC6BDEA-C246-4D3E-ACF6-807C4F1E5A55}" type="presParOf" srcId="{AFC873DC-A14C-4F9D-A00F-E08BE3B3F85A}" destId="{51B0A4D3-9F79-40AB-A6E7-373E2ED20553}" srcOrd="0" destOrd="0" presId="urn:microsoft.com/office/officeart/2005/8/layout/list1"/>
    <dgm:cxn modelId="{4B2B4F57-2296-4280-925B-EBC8D56D449A}" type="presParOf" srcId="{AFC873DC-A14C-4F9D-A00F-E08BE3B3F85A}" destId="{A0B8F278-08A0-4267-89DE-FCF16B1EFBB2}" srcOrd="1" destOrd="0" presId="urn:microsoft.com/office/officeart/2005/8/layout/list1"/>
    <dgm:cxn modelId="{76F0CDA9-F532-4024-A380-4CAA19499C0C}" type="presParOf" srcId="{D3E20E16-91FB-4958-B3FC-B993B8683916}" destId="{9D50DABA-87BA-48E6-81B1-DE3B19118782}" srcOrd="5" destOrd="0" presId="urn:microsoft.com/office/officeart/2005/8/layout/list1"/>
    <dgm:cxn modelId="{BBF408B9-2DEB-49DE-90D4-7425498E189F}" type="presParOf" srcId="{D3E20E16-91FB-4958-B3FC-B993B8683916}" destId="{87795846-6C98-4A2D-AFD1-8F7870C27418}" srcOrd="6" destOrd="0" presId="urn:microsoft.com/office/officeart/2005/8/layout/list1"/>
    <dgm:cxn modelId="{62948CD3-2B8F-495F-AE9B-11F2D7337927}" type="presParOf" srcId="{D3E20E16-91FB-4958-B3FC-B993B8683916}" destId="{F2DCAFF6-1E5C-491D-A9DB-93E51CFAE8FF}" srcOrd="7" destOrd="0" presId="urn:microsoft.com/office/officeart/2005/8/layout/list1"/>
    <dgm:cxn modelId="{DAE95354-127E-459E-B133-F823076E58A7}" type="presParOf" srcId="{D3E20E16-91FB-4958-B3FC-B993B8683916}" destId="{790D6D2A-FE38-4968-9111-DBD7CA08CBAB}" srcOrd="8" destOrd="0" presId="urn:microsoft.com/office/officeart/2005/8/layout/list1"/>
    <dgm:cxn modelId="{2B3B0536-5375-4E20-9461-0161853E97FD}" type="presParOf" srcId="{790D6D2A-FE38-4968-9111-DBD7CA08CBAB}" destId="{A8A0C847-DFB7-466A-9260-114F7D028511}" srcOrd="0" destOrd="0" presId="urn:microsoft.com/office/officeart/2005/8/layout/list1"/>
    <dgm:cxn modelId="{8A096AC4-FFBE-41E5-B0B3-9AD9247639A8}" type="presParOf" srcId="{790D6D2A-FE38-4968-9111-DBD7CA08CBAB}" destId="{CE8570C8-2DC6-4446-B11A-5D1367659B37}" srcOrd="1" destOrd="0" presId="urn:microsoft.com/office/officeart/2005/8/layout/list1"/>
    <dgm:cxn modelId="{BF2402BA-5929-4008-B287-7BB2C5B4AC28}" type="presParOf" srcId="{D3E20E16-91FB-4958-B3FC-B993B8683916}" destId="{1998ACDE-4B96-4BDE-A707-0251D5CEB4AA}" srcOrd="9" destOrd="0" presId="urn:microsoft.com/office/officeart/2005/8/layout/list1"/>
    <dgm:cxn modelId="{8CA96612-3FF3-4292-8519-5D1D638F206E}" type="presParOf" srcId="{D3E20E16-91FB-4958-B3FC-B993B8683916}" destId="{C8558A6A-6506-4B68-883A-F93423349E4D}" srcOrd="10" destOrd="0" presId="urn:microsoft.com/office/officeart/2005/8/layout/list1"/>
    <dgm:cxn modelId="{AA7B15F1-AF8D-425D-BB90-532F5A8D0F01}" type="presParOf" srcId="{D3E20E16-91FB-4958-B3FC-B993B8683916}" destId="{1C8B4B60-B945-4FDF-B5D3-10F61BDEE466}" srcOrd="11" destOrd="0" presId="urn:microsoft.com/office/officeart/2005/8/layout/list1"/>
    <dgm:cxn modelId="{E4F576C1-8516-4053-9115-961B728EFEE6}" type="presParOf" srcId="{D3E20E16-91FB-4958-B3FC-B993B8683916}" destId="{26332B89-DF3B-4D02-B23B-F5316D10E050}" srcOrd="12" destOrd="0" presId="urn:microsoft.com/office/officeart/2005/8/layout/list1"/>
    <dgm:cxn modelId="{2123FC09-B186-4019-AE88-7A0FA5DBFD8A}" type="presParOf" srcId="{26332B89-DF3B-4D02-B23B-F5316D10E050}" destId="{3550D753-C68E-469D-BE59-D0862326F590}" srcOrd="0" destOrd="0" presId="urn:microsoft.com/office/officeart/2005/8/layout/list1"/>
    <dgm:cxn modelId="{7083FE4C-02C1-4854-85E2-A9ACFC44513B}" type="presParOf" srcId="{26332B89-DF3B-4D02-B23B-F5316D10E050}" destId="{273CF606-96D9-4ABD-A1AD-3A44D5793EA9}" srcOrd="1" destOrd="0" presId="urn:microsoft.com/office/officeart/2005/8/layout/list1"/>
    <dgm:cxn modelId="{A991581A-2C56-4479-A7F1-05A66BD2DFB0}" type="presParOf" srcId="{D3E20E16-91FB-4958-B3FC-B993B8683916}" destId="{A8C5D725-106F-4BB2-A718-009D13F9632D}" srcOrd="13" destOrd="0" presId="urn:microsoft.com/office/officeart/2005/8/layout/list1"/>
    <dgm:cxn modelId="{BD1CAE39-B1C3-47C0-9474-B2C45ED0B2BC}" type="presParOf" srcId="{D3E20E16-91FB-4958-B3FC-B993B8683916}" destId="{7866938C-35AA-4868-B8ED-AFEB080BC1DD}" srcOrd="14" destOrd="0" presId="urn:microsoft.com/office/officeart/2005/8/layout/list1"/>
    <dgm:cxn modelId="{093D12CD-157B-497C-9E08-41FE9B2C80D0}" type="presParOf" srcId="{D3E20E16-91FB-4958-B3FC-B993B8683916}" destId="{1B4C7F0C-71E2-4D9B-BD3C-89FE63B2974D}" srcOrd="15" destOrd="0" presId="urn:microsoft.com/office/officeart/2005/8/layout/list1"/>
    <dgm:cxn modelId="{27F29C77-4A07-408F-BF45-2C37499BB280}" type="presParOf" srcId="{D3E20E16-91FB-4958-B3FC-B993B8683916}" destId="{6E57BCC1-E01F-4345-8BE9-E4216188CF1B}" srcOrd="16" destOrd="0" presId="urn:microsoft.com/office/officeart/2005/8/layout/list1"/>
    <dgm:cxn modelId="{557707A4-EC64-459C-BC0C-0C5D7075C687}" type="presParOf" srcId="{6E57BCC1-E01F-4345-8BE9-E4216188CF1B}" destId="{5042CB88-3480-4A14-BC4C-40BED8767948}" srcOrd="0" destOrd="0" presId="urn:microsoft.com/office/officeart/2005/8/layout/list1"/>
    <dgm:cxn modelId="{1A44839D-DFA3-49E9-B81F-C02E11194CFB}" type="presParOf" srcId="{6E57BCC1-E01F-4345-8BE9-E4216188CF1B}" destId="{A0E3B2B3-E1B1-455E-8D7D-FF5DBD69A4FD}" srcOrd="1" destOrd="0" presId="urn:microsoft.com/office/officeart/2005/8/layout/list1"/>
    <dgm:cxn modelId="{45DF55DE-DB78-44C2-9293-C594C03E7FBD}" type="presParOf" srcId="{D3E20E16-91FB-4958-B3FC-B993B8683916}" destId="{002D74AC-C230-45E7-83E3-A26E1DEC786D}" srcOrd="17" destOrd="0" presId="urn:microsoft.com/office/officeart/2005/8/layout/list1"/>
    <dgm:cxn modelId="{A24C9E8D-F776-4804-96C4-10BC304C6445}" type="presParOf" srcId="{D3E20E16-91FB-4958-B3FC-B993B8683916}" destId="{28BB033D-4AE2-46F5-8658-C90BD5C86B62}" srcOrd="18" destOrd="0" presId="urn:microsoft.com/office/officeart/2005/8/layout/list1"/>
    <dgm:cxn modelId="{05C7D5AF-4891-4F7B-A3E3-942379840CDD}" type="presParOf" srcId="{D3E20E16-91FB-4958-B3FC-B993B8683916}" destId="{E7962A87-5D3C-4B55-9003-A1DA678796D2}" srcOrd="19" destOrd="0" presId="urn:microsoft.com/office/officeart/2005/8/layout/list1"/>
    <dgm:cxn modelId="{084A7C52-5BE4-4045-96CD-1FFB49B0789D}" type="presParOf" srcId="{D3E20E16-91FB-4958-B3FC-B993B8683916}" destId="{5D7A4DCB-DBE0-4FD8-9298-C779CD362581}" srcOrd="20" destOrd="0" presId="urn:microsoft.com/office/officeart/2005/8/layout/list1"/>
    <dgm:cxn modelId="{55FBB2FA-4D22-445B-95EE-31C9015C35F4}" type="presParOf" srcId="{5D7A4DCB-DBE0-4FD8-9298-C779CD362581}" destId="{B30162D6-9E74-4DC6-85B5-C2DBF9BC4A7C}" srcOrd="0" destOrd="0" presId="urn:microsoft.com/office/officeart/2005/8/layout/list1"/>
    <dgm:cxn modelId="{B8E94EB8-4835-4725-A7C1-1F85A49F14B5}" type="presParOf" srcId="{5D7A4DCB-DBE0-4FD8-9298-C779CD362581}" destId="{53F8CDA2-6B6C-44C7-A7E9-4C6F63392940}" srcOrd="1" destOrd="0" presId="urn:microsoft.com/office/officeart/2005/8/layout/list1"/>
    <dgm:cxn modelId="{A6425E3B-0382-4250-9F02-5BF27CAC00C1}" type="presParOf" srcId="{D3E20E16-91FB-4958-B3FC-B993B8683916}" destId="{765A6E87-EA8D-4062-B491-D153D4E266F4}" srcOrd="21" destOrd="0" presId="urn:microsoft.com/office/officeart/2005/8/layout/list1"/>
    <dgm:cxn modelId="{25A090D0-3CE9-4B0A-A908-88B959D8B027}" type="presParOf" srcId="{D3E20E16-91FB-4958-B3FC-B993B8683916}" destId="{D2A1E8E4-5A6D-4D0E-AE23-58CB2FA0753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124A1-BE47-43F8-BC6E-1D6BF59C31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30BB48-18E4-4310-8386-3915675FD307}">
      <dgm:prSet phldrT="[Text]"/>
      <dgm:spPr>
        <a:solidFill>
          <a:srgbClr val="7C4299"/>
        </a:solidFill>
      </dgm:spPr>
      <dgm:t>
        <a:bodyPr/>
        <a:lstStyle/>
        <a:p>
          <a:r>
            <a:rPr lang="en-US" dirty="0" smtClean="0"/>
            <a:t>Introduction</a:t>
          </a:r>
          <a:endParaRPr lang="en-US" dirty="0"/>
        </a:p>
      </dgm:t>
    </dgm:pt>
    <dgm:pt modelId="{0AF9E39F-85F7-48C7-9E41-0D793A45EF2E}" type="parTrans" cxnId="{FB52845A-99F2-46E5-A17A-BDFA0CA3BD11}">
      <dgm:prSet/>
      <dgm:spPr/>
      <dgm:t>
        <a:bodyPr/>
        <a:lstStyle/>
        <a:p>
          <a:endParaRPr lang="en-US"/>
        </a:p>
      </dgm:t>
    </dgm:pt>
    <dgm:pt modelId="{57121EC2-AFE8-45B9-8216-76B214EA60F5}" type="sibTrans" cxnId="{FB52845A-99F2-46E5-A17A-BDFA0CA3BD11}">
      <dgm:prSet/>
      <dgm:spPr/>
      <dgm:t>
        <a:bodyPr/>
        <a:lstStyle/>
        <a:p>
          <a:endParaRPr lang="en-US"/>
        </a:p>
      </dgm:t>
    </dgm:pt>
    <dgm:pt modelId="{96EB26E7-3512-4401-B472-0DE49B3759D9}">
      <dgm:prSet phldrT="[Text]"/>
      <dgm:spPr>
        <a:solidFill>
          <a:srgbClr val="F47C30"/>
        </a:solidFill>
      </dgm:spPr>
      <dgm:t>
        <a:bodyPr/>
        <a:lstStyle/>
        <a:p>
          <a:r>
            <a:rPr lang="en-US" dirty="0" smtClean="0"/>
            <a:t>Acquisitions</a:t>
          </a:r>
          <a:endParaRPr lang="en-US" dirty="0"/>
        </a:p>
      </dgm:t>
    </dgm:pt>
    <dgm:pt modelId="{9BCCB480-3242-41F9-8776-C6FBD3EACF9B}" type="parTrans" cxnId="{D6AA1CFE-A16A-419F-BCAB-FAF7C7FB3101}">
      <dgm:prSet/>
      <dgm:spPr/>
      <dgm:t>
        <a:bodyPr/>
        <a:lstStyle/>
        <a:p>
          <a:endParaRPr lang="en-US"/>
        </a:p>
      </dgm:t>
    </dgm:pt>
    <dgm:pt modelId="{46BFBB29-AED2-41AF-AB8C-68829703CCFE}" type="sibTrans" cxnId="{D6AA1CFE-A16A-419F-BCAB-FAF7C7FB3101}">
      <dgm:prSet/>
      <dgm:spPr/>
      <dgm:t>
        <a:bodyPr/>
        <a:lstStyle/>
        <a:p>
          <a:endParaRPr lang="en-US"/>
        </a:p>
      </dgm:t>
    </dgm:pt>
    <dgm:pt modelId="{40334FBE-65B3-442C-9E6A-50DA5BB5C6E6}">
      <dgm:prSet/>
      <dgm:spPr>
        <a:solidFill>
          <a:srgbClr val="2C4D82"/>
        </a:solidFill>
      </dgm:spPr>
      <dgm:t>
        <a:bodyPr/>
        <a:lstStyle/>
        <a:p>
          <a:r>
            <a:rPr lang="en-US" dirty="0" smtClean="0"/>
            <a:t>Summary and resources</a:t>
          </a:r>
          <a:endParaRPr lang="en-US" dirty="0"/>
        </a:p>
      </dgm:t>
    </dgm:pt>
    <dgm:pt modelId="{A85F6980-007E-4841-B402-C279E2F2AE5B}" type="parTrans" cxnId="{D3BDCD43-ACE2-4EB8-B316-E2FF198DAB87}">
      <dgm:prSet/>
      <dgm:spPr/>
      <dgm:t>
        <a:bodyPr/>
        <a:lstStyle/>
        <a:p>
          <a:endParaRPr lang="en-US"/>
        </a:p>
      </dgm:t>
    </dgm:pt>
    <dgm:pt modelId="{1507202F-E710-48FB-B6E2-6980CD67E203}" type="sibTrans" cxnId="{D3BDCD43-ACE2-4EB8-B316-E2FF198DAB87}">
      <dgm:prSet/>
      <dgm:spPr/>
      <dgm:t>
        <a:bodyPr/>
        <a:lstStyle/>
        <a:p>
          <a:endParaRPr lang="en-US"/>
        </a:p>
      </dgm:t>
    </dgm:pt>
    <dgm:pt modelId="{94EB46CA-43F3-4D50-A32D-8B311A38D5F4}">
      <dgm:prSet/>
      <dgm:spPr>
        <a:solidFill>
          <a:srgbClr val="5F5F5F"/>
        </a:solidFill>
      </dgm:spPr>
      <dgm:t>
        <a:bodyPr/>
        <a:lstStyle/>
        <a:p>
          <a:r>
            <a:rPr lang="en-US" dirty="0" smtClean="0"/>
            <a:t>Circulation</a:t>
          </a:r>
          <a:endParaRPr lang="en-US" dirty="0"/>
        </a:p>
      </dgm:t>
    </dgm:pt>
    <dgm:pt modelId="{EFD13184-D6D5-46D4-8E43-6993EE8324D6}" type="sibTrans" cxnId="{43B8D8BE-B9D7-41E3-A019-6849A4B1821F}">
      <dgm:prSet/>
      <dgm:spPr/>
      <dgm:t>
        <a:bodyPr/>
        <a:lstStyle/>
        <a:p>
          <a:endParaRPr lang="en-US"/>
        </a:p>
      </dgm:t>
    </dgm:pt>
    <dgm:pt modelId="{609C2FD3-202D-4306-BDC0-D0ED523D361E}" type="parTrans" cxnId="{43B8D8BE-B9D7-41E3-A019-6849A4B1821F}">
      <dgm:prSet/>
      <dgm:spPr/>
      <dgm:t>
        <a:bodyPr/>
        <a:lstStyle/>
        <a:p>
          <a:endParaRPr lang="en-US"/>
        </a:p>
      </dgm:t>
    </dgm:pt>
    <dgm:pt modelId="{FDA6B1FE-19FE-4D4B-95BD-68CB6374D2DD}">
      <dgm:prSet/>
      <dgm:spPr>
        <a:solidFill>
          <a:srgbClr val="48AA43"/>
        </a:solidFill>
      </dgm:spPr>
      <dgm:t>
        <a:bodyPr/>
        <a:lstStyle/>
        <a:p>
          <a:r>
            <a:rPr lang="en-US" dirty="0" smtClean="0"/>
            <a:t>MARC records</a:t>
          </a:r>
          <a:endParaRPr lang="en-US" dirty="0"/>
        </a:p>
      </dgm:t>
    </dgm:pt>
    <dgm:pt modelId="{8AE28C98-241C-46E3-AE77-AA5CF8D7B807}" type="sibTrans" cxnId="{922C6E12-0A59-4138-AB1E-9907D6DAFAC9}">
      <dgm:prSet/>
      <dgm:spPr/>
      <dgm:t>
        <a:bodyPr/>
        <a:lstStyle/>
        <a:p>
          <a:endParaRPr lang="en-US"/>
        </a:p>
      </dgm:t>
    </dgm:pt>
    <dgm:pt modelId="{AB090781-2C29-4FC6-A23B-157FF940AB0C}" type="parTrans" cxnId="{922C6E12-0A59-4138-AB1E-9907D6DAFAC9}">
      <dgm:prSet/>
      <dgm:spPr/>
      <dgm:t>
        <a:bodyPr/>
        <a:lstStyle/>
        <a:p>
          <a:endParaRPr lang="en-US"/>
        </a:p>
      </dgm:t>
    </dgm:pt>
    <dgm:pt modelId="{CA2E3327-4117-4455-AF29-6E0B6F2E208B}">
      <dgm:prSet/>
      <dgm:spPr>
        <a:solidFill>
          <a:srgbClr val="B20837"/>
        </a:solidFill>
      </dgm:spPr>
      <dgm:t>
        <a:bodyPr/>
        <a:lstStyle/>
        <a:p>
          <a:r>
            <a:rPr lang="en-US" dirty="0" smtClean="0"/>
            <a:t>Matrices and policies</a:t>
          </a:r>
          <a:endParaRPr lang="en-US" dirty="0"/>
        </a:p>
      </dgm:t>
    </dgm:pt>
    <dgm:pt modelId="{EBDCD70E-0761-406B-B168-299B325A3E39}" type="parTrans" cxnId="{FB285A7E-D39B-4E51-8AE1-2EFB99266D1C}">
      <dgm:prSet/>
      <dgm:spPr/>
    </dgm:pt>
    <dgm:pt modelId="{31CD80D5-4E8C-4AA5-9111-B801D2AAAA50}" type="sibTrans" cxnId="{FB285A7E-D39B-4E51-8AE1-2EFB99266D1C}">
      <dgm:prSet/>
      <dgm:spPr/>
    </dgm:pt>
    <dgm:pt modelId="{D3E20E16-91FB-4958-B3FC-B993B8683916}" type="pres">
      <dgm:prSet presAssocID="{AD9124A1-BE47-43F8-BC6E-1D6BF59C31E7}" presName="linear" presStyleCnt="0">
        <dgm:presLayoutVars>
          <dgm:dir/>
          <dgm:animLvl val="lvl"/>
          <dgm:resizeHandles val="exact"/>
        </dgm:presLayoutVars>
      </dgm:prSet>
      <dgm:spPr/>
      <dgm:t>
        <a:bodyPr/>
        <a:lstStyle/>
        <a:p>
          <a:endParaRPr lang="en-US"/>
        </a:p>
      </dgm:t>
    </dgm:pt>
    <dgm:pt modelId="{E3639AE2-7EDD-43F6-A1AB-4DF07426D502}" type="pres">
      <dgm:prSet presAssocID="{1630BB48-18E4-4310-8386-3915675FD307}" presName="parentLin" presStyleCnt="0"/>
      <dgm:spPr/>
    </dgm:pt>
    <dgm:pt modelId="{9D7DAB9C-4BB6-48A1-A855-326573F35EC1}" type="pres">
      <dgm:prSet presAssocID="{1630BB48-18E4-4310-8386-3915675FD307}" presName="parentLeftMargin" presStyleLbl="node1" presStyleIdx="0" presStyleCnt="6"/>
      <dgm:spPr/>
      <dgm:t>
        <a:bodyPr/>
        <a:lstStyle/>
        <a:p>
          <a:endParaRPr lang="en-US"/>
        </a:p>
      </dgm:t>
    </dgm:pt>
    <dgm:pt modelId="{7E2FDE6C-D794-408E-BA03-E3E7343ECCD0}" type="pres">
      <dgm:prSet presAssocID="{1630BB48-18E4-4310-8386-3915675FD307}" presName="parentText" presStyleLbl="node1" presStyleIdx="0" presStyleCnt="6" custLinFactX="4521" custLinFactNeighborX="100000" custLinFactNeighborY="-839">
        <dgm:presLayoutVars>
          <dgm:chMax val="0"/>
          <dgm:bulletEnabled val="1"/>
        </dgm:presLayoutVars>
      </dgm:prSet>
      <dgm:spPr/>
      <dgm:t>
        <a:bodyPr/>
        <a:lstStyle/>
        <a:p>
          <a:endParaRPr lang="en-US"/>
        </a:p>
      </dgm:t>
    </dgm:pt>
    <dgm:pt modelId="{55291FDB-1C8F-4C3B-A9E8-34A9A7AFEB3F}" type="pres">
      <dgm:prSet presAssocID="{1630BB48-18E4-4310-8386-3915675FD307}" presName="negativeSpace" presStyleCnt="0"/>
      <dgm:spPr/>
    </dgm:pt>
    <dgm:pt modelId="{77437864-301F-4551-A1AD-99C697941FB0}" type="pres">
      <dgm:prSet presAssocID="{1630BB48-18E4-4310-8386-3915675FD307}" presName="childText" presStyleLbl="conFgAcc1" presStyleIdx="0" presStyleCnt="6">
        <dgm:presLayoutVars>
          <dgm:bulletEnabled val="1"/>
        </dgm:presLayoutVars>
      </dgm:prSet>
      <dgm:spPr>
        <a:solidFill>
          <a:srgbClr val="F9F9F9">
            <a:alpha val="90000"/>
          </a:srgbClr>
        </a:solidFill>
        <a:ln>
          <a:solidFill>
            <a:schemeClr val="bg1">
              <a:lumMod val="85000"/>
            </a:schemeClr>
          </a:solidFill>
        </a:ln>
      </dgm:spPr>
    </dgm:pt>
    <dgm:pt modelId="{0A020597-9635-4D88-B474-06D2C972571B}" type="pres">
      <dgm:prSet presAssocID="{57121EC2-AFE8-45B9-8216-76B214EA60F5}" presName="spaceBetweenRectangles" presStyleCnt="0"/>
      <dgm:spPr/>
    </dgm:pt>
    <dgm:pt modelId="{AFC873DC-A14C-4F9D-A00F-E08BE3B3F85A}" type="pres">
      <dgm:prSet presAssocID="{96EB26E7-3512-4401-B472-0DE49B3759D9}" presName="parentLin" presStyleCnt="0"/>
      <dgm:spPr/>
    </dgm:pt>
    <dgm:pt modelId="{51B0A4D3-9F79-40AB-A6E7-373E2ED20553}" type="pres">
      <dgm:prSet presAssocID="{96EB26E7-3512-4401-B472-0DE49B3759D9}" presName="parentLeftMargin" presStyleLbl="node1" presStyleIdx="0" presStyleCnt="6"/>
      <dgm:spPr/>
      <dgm:t>
        <a:bodyPr/>
        <a:lstStyle/>
        <a:p>
          <a:endParaRPr lang="en-US"/>
        </a:p>
      </dgm:t>
    </dgm:pt>
    <dgm:pt modelId="{A0B8F278-08A0-4267-89DE-FCF16B1EFBB2}" type="pres">
      <dgm:prSet presAssocID="{96EB26E7-3512-4401-B472-0DE49B3759D9}" presName="parentText" presStyleLbl="node1" presStyleIdx="1" presStyleCnt="6" custLinFactNeighborX="1064">
        <dgm:presLayoutVars>
          <dgm:chMax val="0"/>
          <dgm:bulletEnabled val="1"/>
        </dgm:presLayoutVars>
      </dgm:prSet>
      <dgm:spPr/>
      <dgm:t>
        <a:bodyPr/>
        <a:lstStyle/>
        <a:p>
          <a:endParaRPr lang="en-US"/>
        </a:p>
      </dgm:t>
    </dgm:pt>
    <dgm:pt modelId="{9D50DABA-87BA-48E6-81B1-DE3B19118782}" type="pres">
      <dgm:prSet presAssocID="{96EB26E7-3512-4401-B472-0DE49B3759D9}" presName="negativeSpace" presStyleCnt="0"/>
      <dgm:spPr/>
    </dgm:pt>
    <dgm:pt modelId="{87795846-6C98-4A2D-AFD1-8F7870C27418}" type="pres">
      <dgm:prSet presAssocID="{96EB26E7-3512-4401-B472-0DE49B3759D9}" presName="childText" presStyleLbl="conFgAcc1" presStyleIdx="1" presStyleCnt="6">
        <dgm:presLayoutVars>
          <dgm:bulletEnabled val="1"/>
        </dgm:presLayoutVars>
      </dgm:prSet>
      <dgm:spPr>
        <a:solidFill>
          <a:srgbClr val="F9F9F9">
            <a:alpha val="90000"/>
          </a:srgbClr>
        </a:solidFill>
        <a:ln>
          <a:solidFill>
            <a:schemeClr val="bg1">
              <a:lumMod val="85000"/>
            </a:schemeClr>
          </a:solidFill>
        </a:ln>
      </dgm:spPr>
    </dgm:pt>
    <dgm:pt modelId="{F2DCAFF6-1E5C-491D-A9DB-93E51CFAE8FF}" type="pres">
      <dgm:prSet presAssocID="{46BFBB29-AED2-41AF-AB8C-68829703CCFE}" presName="spaceBetweenRectangles" presStyleCnt="0"/>
      <dgm:spPr/>
    </dgm:pt>
    <dgm:pt modelId="{790D6D2A-FE38-4968-9111-DBD7CA08CBAB}" type="pres">
      <dgm:prSet presAssocID="{FDA6B1FE-19FE-4D4B-95BD-68CB6374D2DD}" presName="parentLin" presStyleCnt="0"/>
      <dgm:spPr/>
    </dgm:pt>
    <dgm:pt modelId="{A8A0C847-DFB7-466A-9260-114F7D028511}" type="pres">
      <dgm:prSet presAssocID="{FDA6B1FE-19FE-4D4B-95BD-68CB6374D2DD}" presName="parentLeftMargin" presStyleLbl="node1" presStyleIdx="1" presStyleCnt="6"/>
      <dgm:spPr/>
      <dgm:t>
        <a:bodyPr/>
        <a:lstStyle/>
        <a:p>
          <a:endParaRPr lang="en-US"/>
        </a:p>
      </dgm:t>
    </dgm:pt>
    <dgm:pt modelId="{CE8570C8-2DC6-4446-B11A-5D1367659B37}" type="pres">
      <dgm:prSet presAssocID="{FDA6B1FE-19FE-4D4B-95BD-68CB6374D2DD}" presName="parentText" presStyleLbl="node1" presStyleIdx="2" presStyleCnt="6" custLinFactX="4598" custLinFactNeighborX="100000">
        <dgm:presLayoutVars>
          <dgm:chMax val="0"/>
          <dgm:bulletEnabled val="1"/>
        </dgm:presLayoutVars>
      </dgm:prSet>
      <dgm:spPr/>
      <dgm:t>
        <a:bodyPr/>
        <a:lstStyle/>
        <a:p>
          <a:endParaRPr lang="en-US"/>
        </a:p>
      </dgm:t>
    </dgm:pt>
    <dgm:pt modelId="{1998ACDE-4B96-4BDE-A707-0251D5CEB4AA}" type="pres">
      <dgm:prSet presAssocID="{FDA6B1FE-19FE-4D4B-95BD-68CB6374D2DD}" presName="negativeSpace" presStyleCnt="0"/>
      <dgm:spPr/>
    </dgm:pt>
    <dgm:pt modelId="{C8558A6A-6506-4B68-883A-F93423349E4D}" type="pres">
      <dgm:prSet presAssocID="{FDA6B1FE-19FE-4D4B-95BD-68CB6374D2DD}" presName="childText" presStyleLbl="conFgAcc1" presStyleIdx="2" presStyleCnt="6">
        <dgm:presLayoutVars>
          <dgm:bulletEnabled val="1"/>
        </dgm:presLayoutVars>
      </dgm:prSet>
      <dgm:spPr>
        <a:solidFill>
          <a:srgbClr val="F9F9F9">
            <a:alpha val="90000"/>
          </a:srgbClr>
        </a:solidFill>
        <a:ln>
          <a:solidFill>
            <a:schemeClr val="bg1">
              <a:lumMod val="85000"/>
            </a:schemeClr>
          </a:solidFill>
        </a:ln>
      </dgm:spPr>
    </dgm:pt>
    <dgm:pt modelId="{1C8B4B60-B945-4FDF-B5D3-10F61BDEE466}" type="pres">
      <dgm:prSet presAssocID="{8AE28C98-241C-46E3-AE77-AA5CF8D7B807}" presName="spaceBetweenRectangles" presStyleCnt="0"/>
      <dgm:spPr/>
    </dgm:pt>
    <dgm:pt modelId="{26332B89-DF3B-4D02-B23B-F5316D10E050}" type="pres">
      <dgm:prSet presAssocID="{94EB46CA-43F3-4D50-A32D-8B311A38D5F4}" presName="parentLin" presStyleCnt="0"/>
      <dgm:spPr/>
    </dgm:pt>
    <dgm:pt modelId="{3550D753-C68E-469D-BE59-D0862326F590}" type="pres">
      <dgm:prSet presAssocID="{94EB46CA-43F3-4D50-A32D-8B311A38D5F4}" presName="parentLeftMargin" presStyleLbl="node1" presStyleIdx="2" presStyleCnt="6"/>
      <dgm:spPr/>
      <dgm:t>
        <a:bodyPr/>
        <a:lstStyle/>
        <a:p>
          <a:endParaRPr lang="en-US"/>
        </a:p>
      </dgm:t>
    </dgm:pt>
    <dgm:pt modelId="{273CF606-96D9-4ABD-A1AD-3A44D5793EA9}" type="pres">
      <dgm:prSet presAssocID="{94EB46CA-43F3-4D50-A32D-8B311A38D5F4}" presName="parentText" presStyleLbl="node1" presStyleIdx="3" presStyleCnt="6" custLinFactX="4598" custLinFactNeighborX="100000">
        <dgm:presLayoutVars>
          <dgm:chMax val="0"/>
          <dgm:bulletEnabled val="1"/>
        </dgm:presLayoutVars>
      </dgm:prSet>
      <dgm:spPr/>
      <dgm:t>
        <a:bodyPr/>
        <a:lstStyle/>
        <a:p>
          <a:endParaRPr lang="en-US"/>
        </a:p>
      </dgm:t>
    </dgm:pt>
    <dgm:pt modelId="{A8C5D725-106F-4BB2-A718-009D13F9632D}" type="pres">
      <dgm:prSet presAssocID="{94EB46CA-43F3-4D50-A32D-8B311A38D5F4}" presName="negativeSpace" presStyleCnt="0"/>
      <dgm:spPr/>
    </dgm:pt>
    <dgm:pt modelId="{7866938C-35AA-4868-B8ED-AFEB080BC1DD}" type="pres">
      <dgm:prSet presAssocID="{94EB46CA-43F3-4D50-A32D-8B311A38D5F4}" presName="childText" presStyleLbl="conFgAcc1" presStyleIdx="3" presStyleCnt="6">
        <dgm:presLayoutVars>
          <dgm:bulletEnabled val="1"/>
        </dgm:presLayoutVars>
      </dgm:prSet>
      <dgm:spPr>
        <a:solidFill>
          <a:srgbClr val="F9F9F9">
            <a:alpha val="90000"/>
          </a:srgbClr>
        </a:solidFill>
        <a:ln>
          <a:solidFill>
            <a:schemeClr val="bg1">
              <a:lumMod val="85000"/>
            </a:schemeClr>
          </a:solidFill>
        </a:ln>
      </dgm:spPr>
    </dgm:pt>
    <dgm:pt modelId="{1B4C7F0C-71E2-4D9B-BD3C-89FE63B2974D}" type="pres">
      <dgm:prSet presAssocID="{EFD13184-D6D5-46D4-8E43-6993EE8324D6}" presName="spaceBetweenRectangles" presStyleCnt="0"/>
      <dgm:spPr/>
    </dgm:pt>
    <dgm:pt modelId="{6E57BCC1-E01F-4345-8BE9-E4216188CF1B}" type="pres">
      <dgm:prSet presAssocID="{CA2E3327-4117-4455-AF29-6E0B6F2E208B}" presName="parentLin" presStyleCnt="0"/>
      <dgm:spPr/>
    </dgm:pt>
    <dgm:pt modelId="{5042CB88-3480-4A14-BC4C-40BED8767948}" type="pres">
      <dgm:prSet presAssocID="{CA2E3327-4117-4455-AF29-6E0B6F2E208B}" presName="parentLeftMargin" presStyleLbl="node1" presStyleIdx="3" presStyleCnt="6"/>
      <dgm:spPr/>
      <dgm:t>
        <a:bodyPr/>
        <a:lstStyle/>
        <a:p>
          <a:endParaRPr lang="en-US"/>
        </a:p>
      </dgm:t>
    </dgm:pt>
    <dgm:pt modelId="{A0E3B2B3-E1B1-455E-8D7D-FF5DBD69A4FD}" type="pres">
      <dgm:prSet presAssocID="{CA2E3327-4117-4455-AF29-6E0B6F2E208B}" presName="parentText" presStyleLbl="node1" presStyleIdx="4" presStyleCnt="6" custLinFactX="4521" custLinFactNeighborX="100000">
        <dgm:presLayoutVars>
          <dgm:chMax val="0"/>
          <dgm:bulletEnabled val="1"/>
        </dgm:presLayoutVars>
      </dgm:prSet>
      <dgm:spPr/>
      <dgm:t>
        <a:bodyPr/>
        <a:lstStyle/>
        <a:p>
          <a:endParaRPr lang="en-US"/>
        </a:p>
      </dgm:t>
    </dgm:pt>
    <dgm:pt modelId="{002D74AC-C230-45E7-83E3-A26E1DEC786D}" type="pres">
      <dgm:prSet presAssocID="{CA2E3327-4117-4455-AF29-6E0B6F2E208B}" presName="negativeSpace" presStyleCnt="0"/>
      <dgm:spPr/>
    </dgm:pt>
    <dgm:pt modelId="{28BB033D-4AE2-46F5-8658-C90BD5C86B62}" type="pres">
      <dgm:prSet presAssocID="{CA2E3327-4117-4455-AF29-6E0B6F2E208B}" presName="childText" presStyleLbl="conFgAcc1" presStyleIdx="4" presStyleCnt="6">
        <dgm:presLayoutVars>
          <dgm:bulletEnabled val="1"/>
        </dgm:presLayoutVars>
      </dgm:prSet>
      <dgm:spPr/>
    </dgm:pt>
    <dgm:pt modelId="{E7962A87-5D3C-4B55-9003-A1DA678796D2}" type="pres">
      <dgm:prSet presAssocID="{31CD80D5-4E8C-4AA5-9111-B801D2AAAA50}" presName="spaceBetweenRectangles" presStyleCnt="0"/>
      <dgm:spPr/>
    </dgm:pt>
    <dgm:pt modelId="{5D7A4DCB-DBE0-4FD8-9298-C779CD362581}" type="pres">
      <dgm:prSet presAssocID="{40334FBE-65B3-442C-9E6A-50DA5BB5C6E6}" presName="parentLin" presStyleCnt="0"/>
      <dgm:spPr/>
    </dgm:pt>
    <dgm:pt modelId="{B30162D6-9E74-4DC6-85B5-C2DBF9BC4A7C}" type="pres">
      <dgm:prSet presAssocID="{40334FBE-65B3-442C-9E6A-50DA5BB5C6E6}" presName="parentLeftMargin" presStyleLbl="node1" presStyleIdx="4" presStyleCnt="6"/>
      <dgm:spPr/>
      <dgm:t>
        <a:bodyPr/>
        <a:lstStyle/>
        <a:p>
          <a:endParaRPr lang="en-US"/>
        </a:p>
      </dgm:t>
    </dgm:pt>
    <dgm:pt modelId="{53F8CDA2-6B6C-44C7-A7E9-4C6F63392940}" type="pres">
      <dgm:prSet presAssocID="{40334FBE-65B3-442C-9E6A-50DA5BB5C6E6}" presName="parentText" presStyleLbl="node1" presStyleIdx="5" presStyleCnt="6" custLinFactX="4598" custLinFactNeighborX="100000">
        <dgm:presLayoutVars>
          <dgm:chMax val="0"/>
          <dgm:bulletEnabled val="1"/>
        </dgm:presLayoutVars>
      </dgm:prSet>
      <dgm:spPr/>
      <dgm:t>
        <a:bodyPr/>
        <a:lstStyle/>
        <a:p>
          <a:endParaRPr lang="en-US"/>
        </a:p>
      </dgm:t>
    </dgm:pt>
    <dgm:pt modelId="{765A6E87-EA8D-4062-B491-D153D4E266F4}" type="pres">
      <dgm:prSet presAssocID="{40334FBE-65B3-442C-9E6A-50DA5BB5C6E6}" presName="negativeSpace" presStyleCnt="0"/>
      <dgm:spPr/>
    </dgm:pt>
    <dgm:pt modelId="{D2A1E8E4-5A6D-4D0E-AE23-58CB2FA0753D}" type="pres">
      <dgm:prSet presAssocID="{40334FBE-65B3-442C-9E6A-50DA5BB5C6E6}" presName="childText" presStyleLbl="conFgAcc1" presStyleIdx="5" presStyleCnt="6">
        <dgm:presLayoutVars>
          <dgm:bulletEnabled val="1"/>
        </dgm:presLayoutVars>
      </dgm:prSet>
      <dgm:spPr>
        <a:solidFill>
          <a:srgbClr val="F9F9F9">
            <a:alpha val="90000"/>
          </a:srgbClr>
        </a:solidFill>
        <a:ln>
          <a:solidFill>
            <a:schemeClr val="bg1">
              <a:lumMod val="85000"/>
            </a:schemeClr>
          </a:solidFill>
        </a:ln>
      </dgm:spPr>
    </dgm:pt>
  </dgm:ptLst>
  <dgm:cxnLst>
    <dgm:cxn modelId="{43B8D8BE-B9D7-41E3-A019-6849A4B1821F}" srcId="{AD9124A1-BE47-43F8-BC6E-1D6BF59C31E7}" destId="{94EB46CA-43F3-4D50-A32D-8B311A38D5F4}" srcOrd="3" destOrd="0" parTransId="{609C2FD3-202D-4306-BDC0-D0ED523D361E}" sibTransId="{EFD13184-D6D5-46D4-8E43-6993EE8324D6}"/>
    <dgm:cxn modelId="{922C6E12-0A59-4138-AB1E-9907D6DAFAC9}" srcId="{AD9124A1-BE47-43F8-BC6E-1D6BF59C31E7}" destId="{FDA6B1FE-19FE-4D4B-95BD-68CB6374D2DD}" srcOrd="2" destOrd="0" parTransId="{AB090781-2C29-4FC6-A23B-157FF940AB0C}" sibTransId="{8AE28C98-241C-46E3-AE77-AA5CF8D7B807}"/>
    <dgm:cxn modelId="{FB285A7E-D39B-4E51-8AE1-2EFB99266D1C}" srcId="{AD9124A1-BE47-43F8-BC6E-1D6BF59C31E7}" destId="{CA2E3327-4117-4455-AF29-6E0B6F2E208B}" srcOrd="4" destOrd="0" parTransId="{EBDCD70E-0761-406B-B168-299B325A3E39}" sibTransId="{31CD80D5-4E8C-4AA5-9111-B801D2AAAA50}"/>
    <dgm:cxn modelId="{E2298EBF-A461-4277-B3A3-5CEC6078ED02}" type="presOf" srcId="{94EB46CA-43F3-4D50-A32D-8B311A38D5F4}" destId="{273CF606-96D9-4ABD-A1AD-3A44D5793EA9}" srcOrd="1" destOrd="0" presId="urn:microsoft.com/office/officeart/2005/8/layout/list1"/>
    <dgm:cxn modelId="{89301F5F-9E68-4EE7-A649-28E19A88D227}" type="presOf" srcId="{94EB46CA-43F3-4D50-A32D-8B311A38D5F4}" destId="{3550D753-C68E-469D-BE59-D0862326F590}" srcOrd="0" destOrd="0" presId="urn:microsoft.com/office/officeart/2005/8/layout/list1"/>
    <dgm:cxn modelId="{8093DF60-049B-4467-8BF6-6E527AF5BF7C}" type="presOf" srcId="{CA2E3327-4117-4455-AF29-6E0B6F2E208B}" destId="{5042CB88-3480-4A14-BC4C-40BED8767948}" srcOrd="0" destOrd="0" presId="urn:microsoft.com/office/officeart/2005/8/layout/list1"/>
    <dgm:cxn modelId="{083C3A4C-29EE-4760-9A18-B104912F79E6}" type="presOf" srcId="{40334FBE-65B3-442C-9E6A-50DA5BB5C6E6}" destId="{53F8CDA2-6B6C-44C7-A7E9-4C6F63392940}" srcOrd="1" destOrd="0" presId="urn:microsoft.com/office/officeart/2005/8/layout/list1"/>
    <dgm:cxn modelId="{FC955C23-F47F-4682-A4C5-7F34343F6CEB}" type="presOf" srcId="{1630BB48-18E4-4310-8386-3915675FD307}" destId="{9D7DAB9C-4BB6-48A1-A855-326573F35EC1}" srcOrd="0" destOrd="0" presId="urn:microsoft.com/office/officeart/2005/8/layout/list1"/>
    <dgm:cxn modelId="{D3BDCD43-ACE2-4EB8-B316-E2FF198DAB87}" srcId="{AD9124A1-BE47-43F8-BC6E-1D6BF59C31E7}" destId="{40334FBE-65B3-442C-9E6A-50DA5BB5C6E6}" srcOrd="5" destOrd="0" parTransId="{A85F6980-007E-4841-B402-C279E2F2AE5B}" sibTransId="{1507202F-E710-48FB-B6E2-6980CD67E203}"/>
    <dgm:cxn modelId="{A2117761-5E2A-43DB-837F-5F77B0CB9056}" type="presOf" srcId="{96EB26E7-3512-4401-B472-0DE49B3759D9}" destId="{A0B8F278-08A0-4267-89DE-FCF16B1EFBB2}" srcOrd="1" destOrd="0" presId="urn:microsoft.com/office/officeart/2005/8/layout/list1"/>
    <dgm:cxn modelId="{646F2651-B3A7-497F-8F36-BAAD6F30DD01}" type="presOf" srcId="{96EB26E7-3512-4401-B472-0DE49B3759D9}" destId="{51B0A4D3-9F79-40AB-A6E7-373E2ED20553}" srcOrd="0" destOrd="0" presId="urn:microsoft.com/office/officeart/2005/8/layout/list1"/>
    <dgm:cxn modelId="{D6AA1CFE-A16A-419F-BCAB-FAF7C7FB3101}" srcId="{AD9124A1-BE47-43F8-BC6E-1D6BF59C31E7}" destId="{96EB26E7-3512-4401-B472-0DE49B3759D9}" srcOrd="1" destOrd="0" parTransId="{9BCCB480-3242-41F9-8776-C6FBD3EACF9B}" sibTransId="{46BFBB29-AED2-41AF-AB8C-68829703CCFE}"/>
    <dgm:cxn modelId="{E125779D-9841-41F9-9243-47B83D4DA50F}" type="presOf" srcId="{FDA6B1FE-19FE-4D4B-95BD-68CB6374D2DD}" destId="{CE8570C8-2DC6-4446-B11A-5D1367659B37}" srcOrd="1" destOrd="0" presId="urn:microsoft.com/office/officeart/2005/8/layout/list1"/>
    <dgm:cxn modelId="{C1C64C2E-BDF0-4731-877A-8026463A70EC}" type="presOf" srcId="{FDA6B1FE-19FE-4D4B-95BD-68CB6374D2DD}" destId="{A8A0C847-DFB7-466A-9260-114F7D028511}" srcOrd="0" destOrd="0" presId="urn:microsoft.com/office/officeart/2005/8/layout/list1"/>
    <dgm:cxn modelId="{FB52845A-99F2-46E5-A17A-BDFA0CA3BD11}" srcId="{AD9124A1-BE47-43F8-BC6E-1D6BF59C31E7}" destId="{1630BB48-18E4-4310-8386-3915675FD307}" srcOrd="0" destOrd="0" parTransId="{0AF9E39F-85F7-48C7-9E41-0D793A45EF2E}" sibTransId="{57121EC2-AFE8-45B9-8216-76B214EA60F5}"/>
    <dgm:cxn modelId="{3651C9FE-4D93-41AF-BB4A-EE35C593DDD3}" type="presOf" srcId="{CA2E3327-4117-4455-AF29-6E0B6F2E208B}" destId="{A0E3B2B3-E1B1-455E-8D7D-FF5DBD69A4FD}" srcOrd="1" destOrd="0" presId="urn:microsoft.com/office/officeart/2005/8/layout/list1"/>
    <dgm:cxn modelId="{906709AE-DE32-44FB-886E-6EE63C793E79}" type="presOf" srcId="{AD9124A1-BE47-43F8-BC6E-1D6BF59C31E7}" destId="{D3E20E16-91FB-4958-B3FC-B993B8683916}" srcOrd="0" destOrd="0" presId="urn:microsoft.com/office/officeart/2005/8/layout/list1"/>
    <dgm:cxn modelId="{FF76578A-B082-4AFF-B732-8A92BEEE452D}" type="presOf" srcId="{1630BB48-18E4-4310-8386-3915675FD307}" destId="{7E2FDE6C-D794-408E-BA03-E3E7343ECCD0}" srcOrd="1" destOrd="0" presId="urn:microsoft.com/office/officeart/2005/8/layout/list1"/>
    <dgm:cxn modelId="{C9AA266F-670D-4EDC-B587-F8F7C6F86725}" type="presOf" srcId="{40334FBE-65B3-442C-9E6A-50DA5BB5C6E6}" destId="{B30162D6-9E74-4DC6-85B5-C2DBF9BC4A7C}" srcOrd="0" destOrd="0" presId="urn:microsoft.com/office/officeart/2005/8/layout/list1"/>
    <dgm:cxn modelId="{965EF177-8B0C-4DDB-B8ED-2CF37811F8CE}" type="presParOf" srcId="{D3E20E16-91FB-4958-B3FC-B993B8683916}" destId="{E3639AE2-7EDD-43F6-A1AB-4DF07426D502}" srcOrd="0" destOrd="0" presId="urn:microsoft.com/office/officeart/2005/8/layout/list1"/>
    <dgm:cxn modelId="{FE3BC4D7-F579-4686-AF0D-EFF92BB07340}" type="presParOf" srcId="{E3639AE2-7EDD-43F6-A1AB-4DF07426D502}" destId="{9D7DAB9C-4BB6-48A1-A855-326573F35EC1}" srcOrd="0" destOrd="0" presId="urn:microsoft.com/office/officeart/2005/8/layout/list1"/>
    <dgm:cxn modelId="{BA8AF1DF-E364-431E-A706-A4771BCF9DC9}" type="presParOf" srcId="{E3639AE2-7EDD-43F6-A1AB-4DF07426D502}" destId="{7E2FDE6C-D794-408E-BA03-E3E7343ECCD0}" srcOrd="1" destOrd="0" presId="urn:microsoft.com/office/officeart/2005/8/layout/list1"/>
    <dgm:cxn modelId="{FA04D669-993F-46F4-9BF4-D7B047791C24}" type="presParOf" srcId="{D3E20E16-91FB-4958-B3FC-B993B8683916}" destId="{55291FDB-1C8F-4C3B-A9E8-34A9A7AFEB3F}" srcOrd="1" destOrd="0" presId="urn:microsoft.com/office/officeart/2005/8/layout/list1"/>
    <dgm:cxn modelId="{05373E88-5ED4-49AD-94A1-515E330EB0EB}" type="presParOf" srcId="{D3E20E16-91FB-4958-B3FC-B993B8683916}" destId="{77437864-301F-4551-A1AD-99C697941FB0}" srcOrd="2" destOrd="0" presId="urn:microsoft.com/office/officeart/2005/8/layout/list1"/>
    <dgm:cxn modelId="{FE887E2A-7EBE-4CEA-9F4B-13135D77DC4C}" type="presParOf" srcId="{D3E20E16-91FB-4958-B3FC-B993B8683916}" destId="{0A020597-9635-4D88-B474-06D2C972571B}" srcOrd="3" destOrd="0" presId="urn:microsoft.com/office/officeart/2005/8/layout/list1"/>
    <dgm:cxn modelId="{75121A36-C312-4132-A425-4C9731965959}" type="presParOf" srcId="{D3E20E16-91FB-4958-B3FC-B993B8683916}" destId="{AFC873DC-A14C-4F9D-A00F-E08BE3B3F85A}" srcOrd="4" destOrd="0" presId="urn:microsoft.com/office/officeart/2005/8/layout/list1"/>
    <dgm:cxn modelId="{95FB5669-AAA0-4146-BAB2-0A009088708F}" type="presParOf" srcId="{AFC873DC-A14C-4F9D-A00F-E08BE3B3F85A}" destId="{51B0A4D3-9F79-40AB-A6E7-373E2ED20553}" srcOrd="0" destOrd="0" presId="urn:microsoft.com/office/officeart/2005/8/layout/list1"/>
    <dgm:cxn modelId="{81A5B322-964F-49AB-9289-9CD71BC25B2F}" type="presParOf" srcId="{AFC873DC-A14C-4F9D-A00F-E08BE3B3F85A}" destId="{A0B8F278-08A0-4267-89DE-FCF16B1EFBB2}" srcOrd="1" destOrd="0" presId="urn:microsoft.com/office/officeart/2005/8/layout/list1"/>
    <dgm:cxn modelId="{8B9484A4-3DA4-4F3A-BDC8-E1DA95EEC7BB}" type="presParOf" srcId="{D3E20E16-91FB-4958-B3FC-B993B8683916}" destId="{9D50DABA-87BA-48E6-81B1-DE3B19118782}" srcOrd="5" destOrd="0" presId="urn:microsoft.com/office/officeart/2005/8/layout/list1"/>
    <dgm:cxn modelId="{A09B70F8-DBC1-4E60-A809-FA26BC438268}" type="presParOf" srcId="{D3E20E16-91FB-4958-B3FC-B993B8683916}" destId="{87795846-6C98-4A2D-AFD1-8F7870C27418}" srcOrd="6" destOrd="0" presId="urn:microsoft.com/office/officeart/2005/8/layout/list1"/>
    <dgm:cxn modelId="{28F1C61E-F9FD-4758-A7FA-839EE535B880}" type="presParOf" srcId="{D3E20E16-91FB-4958-B3FC-B993B8683916}" destId="{F2DCAFF6-1E5C-491D-A9DB-93E51CFAE8FF}" srcOrd="7" destOrd="0" presId="urn:microsoft.com/office/officeart/2005/8/layout/list1"/>
    <dgm:cxn modelId="{52DD728E-8270-4892-B84A-73AAFE2480C6}" type="presParOf" srcId="{D3E20E16-91FB-4958-B3FC-B993B8683916}" destId="{790D6D2A-FE38-4968-9111-DBD7CA08CBAB}" srcOrd="8" destOrd="0" presId="urn:microsoft.com/office/officeart/2005/8/layout/list1"/>
    <dgm:cxn modelId="{834466D9-CC34-4A4F-820D-3E4161A0EB96}" type="presParOf" srcId="{790D6D2A-FE38-4968-9111-DBD7CA08CBAB}" destId="{A8A0C847-DFB7-466A-9260-114F7D028511}" srcOrd="0" destOrd="0" presId="urn:microsoft.com/office/officeart/2005/8/layout/list1"/>
    <dgm:cxn modelId="{9994BF9F-48AC-4062-A05F-8DD71CFE7065}" type="presParOf" srcId="{790D6D2A-FE38-4968-9111-DBD7CA08CBAB}" destId="{CE8570C8-2DC6-4446-B11A-5D1367659B37}" srcOrd="1" destOrd="0" presId="urn:microsoft.com/office/officeart/2005/8/layout/list1"/>
    <dgm:cxn modelId="{18F5363E-D8A2-4EF7-B1E9-3BC473B8FBFB}" type="presParOf" srcId="{D3E20E16-91FB-4958-B3FC-B993B8683916}" destId="{1998ACDE-4B96-4BDE-A707-0251D5CEB4AA}" srcOrd="9" destOrd="0" presId="urn:microsoft.com/office/officeart/2005/8/layout/list1"/>
    <dgm:cxn modelId="{B75956D5-8D4B-4FE2-9C29-0B11F872C45B}" type="presParOf" srcId="{D3E20E16-91FB-4958-B3FC-B993B8683916}" destId="{C8558A6A-6506-4B68-883A-F93423349E4D}" srcOrd="10" destOrd="0" presId="urn:microsoft.com/office/officeart/2005/8/layout/list1"/>
    <dgm:cxn modelId="{94AA2D1E-2CF6-4258-BAAA-0482B3D3521E}" type="presParOf" srcId="{D3E20E16-91FB-4958-B3FC-B993B8683916}" destId="{1C8B4B60-B945-4FDF-B5D3-10F61BDEE466}" srcOrd="11" destOrd="0" presId="urn:microsoft.com/office/officeart/2005/8/layout/list1"/>
    <dgm:cxn modelId="{2E1EC3A6-9AA2-408E-90E3-4CACA8A0076C}" type="presParOf" srcId="{D3E20E16-91FB-4958-B3FC-B993B8683916}" destId="{26332B89-DF3B-4D02-B23B-F5316D10E050}" srcOrd="12" destOrd="0" presId="urn:microsoft.com/office/officeart/2005/8/layout/list1"/>
    <dgm:cxn modelId="{DD428AB9-7E65-4BEC-8FC5-7698AE17A721}" type="presParOf" srcId="{26332B89-DF3B-4D02-B23B-F5316D10E050}" destId="{3550D753-C68E-469D-BE59-D0862326F590}" srcOrd="0" destOrd="0" presId="urn:microsoft.com/office/officeart/2005/8/layout/list1"/>
    <dgm:cxn modelId="{2A2578FB-A99A-4172-9FB6-44A49DB9877D}" type="presParOf" srcId="{26332B89-DF3B-4D02-B23B-F5316D10E050}" destId="{273CF606-96D9-4ABD-A1AD-3A44D5793EA9}" srcOrd="1" destOrd="0" presId="urn:microsoft.com/office/officeart/2005/8/layout/list1"/>
    <dgm:cxn modelId="{813BBC29-2CDC-4D23-89E1-272600296824}" type="presParOf" srcId="{D3E20E16-91FB-4958-B3FC-B993B8683916}" destId="{A8C5D725-106F-4BB2-A718-009D13F9632D}" srcOrd="13" destOrd="0" presId="urn:microsoft.com/office/officeart/2005/8/layout/list1"/>
    <dgm:cxn modelId="{84B2347E-35FE-4A05-AF74-3F6A7AC6A409}" type="presParOf" srcId="{D3E20E16-91FB-4958-B3FC-B993B8683916}" destId="{7866938C-35AA-4868-B8ED-AFEB080BC1DD}" srcOrd="14" destOrd="0" presId="urn:microsoft.com/office/officeart/2005/8/layout/list1"/>
    <dgm:cxn modelId="{ED1A9161-A714-45EC-93AA-A02B97509B40}" type="presParOf" srcId="{D3E20E16-91FB-4958-B3FC-B993B8683916}" destId="{1B4C7F0C-71E2-4D9B-BD3C-89FE63B2974D}" srcOrd="15" destOrd="0" presId="urn:microsoft.com/office/officeart/2005/8/layout/list1"/>
    <dgm:cxn modelId="{600A25C4-CCE4-4B1A-8F85-37B30066CBE2}" type="presParOf" srcId="{D3E20E16-91FB-4958-B3FC-B993B8683916}" destId="{6E57BCC1-E01F-4345-8BE9-E4216188CF1B}" srcOrd="16" destOrd="0" presId="urn:microsoft.com/office/officeart/2005/8/layout/list1"/>
    <dgm:cxn modelId="{3C55AB5B-0A2E-462C-9C37-181A5BDB6C1B}" type="presParOf" srcId="{6E57BCC1-E01F-4345-8BE9-E4216188CF1B}" destId="{5042CB88-3480-4A14-BC4C-40BED8767948}" srcOrd="0" destOrd="0" presId="urn:microsoft.com/office/officeart/2005/8/layout/list1"/>
    <dgm:cxn modelId="{F563DE88-FDB8-48AB-A00E-5BD70AB30AC3}" type="presParOf" srcId="{6E57BCC1-E01F-4345-8BE9-E4216188CF1B}" destId="{A0E3B2B3-E1B1-455E-8D7D-FF5DBD69A4FD}" srcOrd="1" destOrd="0" presId="urn:microsoft.com/office/officeart/2005/8/layout/list1"/>
    <dgm:cxn modelId="{97D4D5C7-8241-4FA9-80E2-43CFD789209A}" type="presParOf" srcId="{D3E20E16-91FB-4958-B3FC-B993B8683916}" destId="{002D74AC-C230-45E7-83E3-A26E1DEC786D}" srcOrd="17" destOrd="0" presId="urn:microsoft.com/office/officeart/2005/8/layout/list1"/>
    <dgm:cxn modelId="{70F0E865-D100-4F2E-A237-AD445215ADCB}" type="presParOf" srcId="{D3E20E16-91FB-4958-B3FC-B993B8683916}" destId="{28BB033D-4AE2-46F5-8658-C90BD5C86B62}" srcOrd="18" destOrd="0" presId="urn:microsoft.com/office/officeart/2005/8/layout/list1"/>
    <dgm:cxn modelId="{B0BEE87E-3285-4F3F-8A66-7CDCA758267A}" type="presParOf" srcId="{D3E20E16-91FB-4958-B3FC-B993B8683916}" destId="{E7962A87-5D3C-4B55-9003-A1DA678796D2}" srcOrd="19" destOrd="0" presId="urn:microsoft.com/office/officeart/2005/8/layout/list1"/>
    <dgm:cxn modelId="{5A539AD4-5EA0-4673-85C2-AF5075270E03}" type="presParOf" srcId="{D3E20E16-91FB-4958-B3FC-B993B8683916}" destId="{5D7A4DCB-DBE0-4FD8-9298-C779CD362581}" srcOrd="20" destOrd="0" presId="urn:microsoft.com/office/officeart/2005/8/layout/list1"/>
    <dgm:cxn modelId="{3D66F97B-6B36-4DFB-9583-6F87076DFE1B}" type="presParOf" srcId="{5D7A4DCB-DBE0-4FD8-9298-C779CD362581}" destId="{B30162D6-9E74-4DC6-85B5-C2DBF9BC4A7C}" srcOrd="0" destOrd="0" presId="urn:microsoft.com/office/officeart/2005/8/layout/list1"/>
    <dgm:cxn modelId="{AB69BC41-3CBE-49A2-86E4-7E4B1D10EF42}" type="presParOf" srcId="{5D7A4DCB-DBE0-4FD8-9298-C779CD362581}" destId="{53F8CDA2-6B6C-44C7-A7E9-4C6F63392940}" srcOrd="1" destOrd="0" presId="urn:microsoft.com/office/officeart/2005/8/layout/list1"/>
    <dgm:cxn modelId="{2376889E-F95B-40EF-8778-4CCC49D83599}" type="presParOf" srcId="{D3E20E16-91FB-4958-B3FC-B993B8683916}" destId="{765A6E87-EA8D-4062-B491-D153D4E266F4}" srcOrd="21" destOrd="0" presId="urn:microsoft.com/office/officeart/2005/8/layout/list1"/>
    <dgm:cxn modelId="{74578F67-0D15-45BC-A87B-2804C75FD8B5}" type="presParOf" srcId="{D3E20E16-91FB-4958-B3FC-B993B8683916}" destId="{D2A1E8E4-5A6D-4D0E-AE23-58CB2FA0753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9124A1-BE47-43F8-BC6E-1D6BF59C31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30BB48-18E4-4310-8386-3915675FD307}">
      <dgm:prSet phldrT="[Text]"/>
      <dgm:spPr>
        <a:solidFill>
          <a:srgbClr val="7C4299"/>
        </a:solidFill>
      </dgm:spPr>
      <dgm:t>
        <a:bodyPr/>
        <a:lstStyle/>
        <a:p>
          <a:r>
            <a:rPr lang="en-US" dirty="0" smtClean="0"/>
            <a:t>Introduction</a:t>
          </a:r>
          <a:endParaRPr lang="en-US" dirty="0"/>
        </a:p>
      </dgm:t>
    </dgm:pt>
    <dgm:pt modelId="{0AF9E39F-85F7-48C7-9E41-0D793A45EF2E}" type="parTrans" cxnId="{FB52845A-99F2-46E5-A17A-BDFA0CA3BD11}">
      <dgm:prSet/>
      <dgm:spPr/>
      <dgm:t>
        <a:bodyPr/>
        <a:lstStyle/>
        <a:p>
          <a:endParaRPr lang="en-US"/>
        </a:p>
      </dgm:t>
    </dgm:pt>
    <dgm:pt modelId="{57121EC2-AFE8-45B9-8216-76B214EA60F5}" type="sibTrans" cxnId="{FB52845A-99F2-46E5-A17A-BDFA0CA3BD11}">
      <dgm:prSet/>
      <dgm:spPr/>
      <dgm:t>
        <a:bodyPr/>
        <a:lstStyle/>
        <a:p>
          <a:endParaRPr lang="en-US"/>
        </a:p>
      </dgm:t>
    </dgm:pt>
    <dgm:pt modelId="{96EB26E7-3512-4401-B472-0DE49B3759D9}">
      <dgm:prSet phldrT="[Text]"/>
      <dgm:spPr>
        <a:solidFill>
          <a:srgbClr val="F47C30"/>
        </a:solidFill>
      </dgm:spPr>
      <dgm:t>
        <a:bodyPr/>
        <a:lstStyle/>
        <a:p>
          <a:r>
            <a:rPr lang="en-US" dirty="0" smtClean="0"/>
            <a:t>Acquisitions</a:t>
          </a:r>
          <a:endParaRPr lang="en-US" dirty="0"/>
        </a:p>
      </dgm:t>
    </dgm:pt>
    <dgm:pt modelId="{9BCCB480-3242-41F9-8776-C6FBD3EACF9B}" type="parTrans" cxnId="{D6AA1CFE-A16A-419F-BCAB-FAF7C7FB3101}">
      <dgm:prSet/>
      <dgm:spPr/>
      <dgm:t>
        <a:bodyPr/>
        <a:lstStyle/>
        <a:p>
          <a:endParaRPr lang="en-US"/>
        </a:p>
      </dgm:t>
    </dgm:pt>
    <dgm:pt modelId="{46BFBB29-AED2-41AF-AB8C-68829703CCFE}" type="sibTrans" cxnId="{D6AA1CFE-A16A-419F-BCAB-FAF7C7FB3101}">
      <dgm:prSet/>
      <dgm:spPr/>
      <dgm:t>
        <a:bodyPr/>
        <a:lstStyle/>
        <a:p>
          <a:endParaRPr lang="en-US"/>
        </a:p>
      </dgm:t>
    </dgm:pt>
    <dgm:pt modelId="{40334FBE-65B3-442C-9E6A-50DA5BB5C6E6}">
      <dgm:prSet/>
      <dgm:spPr>
        <a:solidFill>
          <a:srgbClr val="2C4D82"/>
        </a:solidFill>
      </dgm:spPr>
      <dgm:t>
        <a:bodyPr/>
        <a:lstStyle/>
        <a:p>
          <a:r>
            <a:rPr lang="en-US" dirty="0" smtClean="0"/>
            <a:t>Summary and resources</a:t>
          </a:r>
          <a:endParaRPr lang="en-US" dirty="0"/>
        </a:p>
      </dgm:t>
    </dgm:pt>
    <dgm:pt modelId="{A85F6980-007E-4841-B402-C279E2F2AE5B}" type="parTrans" cxnId="{D3BDCD43-ACE2-4EB8-B316-E2FF198DAB87}">
      <dgm:prSet/>
      <dgm:spPr/>
      <dgm:t>
        <a:bodyPr/>
        <a:lstStyle/>
        <a:p>
          <a:endParaRPr lang="en-US"/>
        </a:p>
      </dgm:t>
    </dgm:pt>
    <dgm:pt modelId="{1507202F-E710-48FB-B6E2-6980CD67E203}" type="sibTrans" cxnId="{D3BDCD43-ACE2-4EB8-B316-E2FF198DAB87}">
      <dgm:prSet/>
      <dgm:spPr/>
      <dgm:t>
        <a:bodyPr/>
        <a:lstStyle/>
        <a:p>
          <a:endParaRPr lang="en-US"/>
        </a:p>
      </dgm:t>
    </dgm:pt>
    <dgm:pt modelId="{94EB46CA-43F3-4D50-A32D-8B311A38D5F4}">
      <dgm:prSet/>
      <dgm:spPr>
        <a:solidFill>
          <a:srgbClr val="5F5F5F"/>
        </a:solidFill>
      </dgm:spPr>
      <dgm:t>
        <a:bodyPr/>
        <a:lstStyle/>
        <a:p>
          <a:r>
            <a:rPr lang="en-US" dirty="0" smtClean="0"/>
            <a:t>Circulation</a:t>
          </a:r>
          <a:endParaRPr lang="en-US" dirty="0"/>
        </a:p>
      </dgm:t>
    </dgm:pt>
    <dgm:pt modelId="{EFD13184-D6D5-46D4-8E43-6993EE8324D6}" type="sibTrans" cxnId="{43B8D8BE-B9D7-41E3-A019-6849A4B1821F}">
      <dgm:prSet/>
      <dgm:spPr/>
      <dgm:t>
        <a:bodyPr/>
        <a:lstStyle/>
        <a:p>
          <a:endParaRPr lang="en-US"/>
        </a:p>
      </dgm:t>
    </dgm:pt>
    <dgm:pt modelId="{609C2FD3-202D-4306-BDC0-D0ED523D361E}" type="parTrans" cxnId="{43B8D8BE-B9D7-41E3-A019-6849A4B1821F}">
      <dgm:prSet/>
      <dgm:spPr/>
      <dgm:t>
        <a:bodyPr/>
        <a:lstStyle/>
        <a:p>
          <a:endParaRPr lang="en-US"/>
        </a:p>
      </dgm:t>
    </dgm:pt>
    <dgm:pt modelId="{FDA6B1FE-19FE-4D4B-95BD-68CB6374D2DD}">
      <dgm:prSet/>
      <dgm:spPr>
        <a:solidFill>
          <a:srgbClr val="48AA43"/>
        </a:solidFill>
      </dgm:spPr>
      <dgm:t>
        <a:bodyPr/>
        <a:lstStyle/>
        <a:p>
          <a:r>
            <a:rPr lang="en-US" dirty="0" smtClean="0"/>
            <a:t>MARC records</a:t>
          </a:r>
          <a:endParaRPr lang="en-US" dirty="0"/>
        </a:p>
      </dgm:t>
    </dgm:pt>
    <dgm:pt modelId="{8AE28C98-241C-46E3-AE77-AA5CF8D7B807}" type="sibTrans" cxnId="{922C6E12-0A59-4138-AB1E-9907D6DAFAC9}">
      <dgm:prSet/>
      <dgm:spPr/>
      <dgm:t>
        <a:bodyPr/>
        <a:lstStyle/>
        <a:p>
          <a:endParaRPr lang="en-US"/>
        </a:p>
      </dgm:t>
    </dgm:pt>
    <dgm:pt modelId="{AB090781-2C29-4FC6-A23B-157FF940AB0C}" type="parTrans" cxnId="{922C6E12-0A59-4138-AB1E-9907D6DAFAC9}">
      <dgm:prSet/>
      <dgm:spPr/>
      <dgm:t>
        <a:bodyPr/>
        <a:lstStyle/>
        <a:p>
          <a:endParaRPr lang="en-US"/>
        </a:p>
      </dgm:t>
    </dgm:pt>
    <dgm:pt modelId="{CA2E3327-4117-4455-AF29-6E0B6F2E208B}">
      <dgm:prSet/>
      <dgm:spPr>
        <a:solidFill>
          <a:srgbClr val="B20837"/>
        </a:solidFill>
      </dgm:spPr>
      <dgm:t>
        <a:bodyPr/>
        <a:lstStyle/>
        <a:p>
          <a:r>
            <a:rPr lang="en-US" dirty="0" smtClean="0"/>
            <a:t>Matrices and policies</a:t>
          </a:r>
          <a:endParaRPr lang="en-US" dirty="0"/>
        </a:p>
      </dgm:t>
    </dgm:pt>
    <dgm:pt modelId="{EBDCD70E-0761-406B-B168-299B325A3E39}" type="parTrans" cxnId="{FB285A7E-D39B-4E51-8AE1-2EFB99266D1C}">
      <dgm:prSet/>
      <dgm:spPr/>
    </dgm:pt>
    <dgm:pt modelId="{31CD80D5-4E8C-4AA5-9111-B801D2AAAA50}" type="sibTrans" cxnId="{FB285A7E-D39B-4E51-8AE1-2EFB99266D1C}">
      <dgm:prSet/>
      <dgm:spPr/>
    </dgm:pt>
    <dgm:pt modelId="{D3E20E16-91FB-4958-B3FC-B993B8683916}" type="pres">
      <dgm:prSet presAssocID="{AD9124A1-BE47-43F8-BC6E-1D6BF59C31E7}" presName="linear" presStyleCnt="0">
        <dgm:presLayoutVars>
          <dgm:dir/>
          <dgm:animLvl val="lvl"/>
          <dgm:resizeHandles val="exact"/>
        </dgm:presLayoutVars>
      </dgm:prSet>
      <dgm:spPr/>
      <dgm:t>
        <a:bodyPr/>
        <a:lstStyle/>
        <a:p>
          <a:endParaRPr lang="en-US"/>
        </a:p>
      </dgm:t>
    </dgm:pt>
    <dgm:pt modelId="{E3639AE2-7EDD-43F6-A1AB-4DF07426D502}" type="pres">
      <dgm:prSet presAssocID="{1630BB48-18E4-4310-8386-3915675FD307}" presName="parentLin" presStyleCnt="0"/>
      <dgm:spPr/>
    </dgm:pt>
    <dgm:pt modelId="{9D7DAB9C-4BB6-48A1-A855-326573F35EC1}" type="pres">
      <dgm:prSet presAssocID="{1630BB48-18E4-4310-8386-3915675FD307}" presName="parentLeftMargin" presStyleLbl="node1" presStyleIdx="0" presStyleCnt="6"/>
      <dgm:spPr/>
      <dgm:t>
        <a:bodyPr/>
        <a:lstStyle/>
        <a:p>
          <a:endParaRPr lang="en-US"/>
        </a:p>
      </dgm:t>
    </dgm:pt>
    <dgm:pt modelId="{7E2FDE6C-D794-408E-BA03-E3E7343ECCD0}" type="pres">
      <dgm:prSet presAssocID="{1630BB48-18E4-4310-8386-3915675FD307}" presName="parentText" presStyleLbl="node1" presStyleIdx="0" presStyleCnt="6" custLinFactNeighborX="533" custLinFactNeighborY="-839">
        <dgm:presLayoutVars>
          <dgm:chMax val="0"/>
          <dgm:bulletEnabled val="1"/>
        </dgm:presLayoutVars>
      </dgm:prSet>
      <dgm:spPr/>
      <dgm:t>
        <a:bodyPr/>
        <a:lstStyle/>
        <a:p>
          <a:endParaRPr lang="en-US"/>
        </a:p>
      </dgm:t>
    </dgm:pt>
    <dgm:pt modelId="{55291FDB-1C8F-4C3B-A9E8-34A9A7AFEB3F}" type="pres">
      <dgm:prSet presAssocID="{1630BB48-18E4-4310-8386-3915675FD307}" presName="negativeSpace" presStyleCnt="0"/>
      <dgm:spPr/>
    </dgm:pt>
    <dgm:pt modelId="{77437864-301F-4551-A1AD-99C697941FB0}" type="pres">
      <dgm:prSet presAssocID="{1630BB48-18E4-4310-8386-3915675FD307}" presName="childText" presStyleLbl="conFgAcc1" presStyleIdx="0" presStyleCnt="6">
        <dgm:presLayoutVars>
          <dgm:bulletEnabled val="1"/>
        </dgm:presLayoutVars>
      </dgm:prSet>
      <dgm:spPr>
        <a:solidFill>
          <a:srgbClr val="F9F9F9">
            <a:alpha val="90000"/>
          </a:srgbClr>
        </a:solidFill>
        <a:ln>
          <a:solidFill>
            <a:schemeClr val="bg1">
              <a:lumMod val="85000"/>
            </a:schemeClr>
          </a:solidFill>
        </a:ln>
      </dgm:spPr>
    </dgm:pt>
    <dgm:pt modelId="{0A020597-9635-4D88-B474-06D2C972571B}" type="pres">
      <dgm:prSet presAssocID="{57121EC2-AFE8-45B9-8216-76B214EA60F5}" presName="spaceBetweenRectangles" presStyleCnt="0"/>
      <dgm:spPr/>
    </dgm:pt>
    <dgm:pt modelId="{AFC873DC-A14C-4F9D-A00F-E08BE3B3F85A}" type="pres">
      <dgm:prSet presAssocID="{96EB26E7-3512-4401-B472-0DE49B3759D9}" presName="parentLin" presStyleCnt="0"/>
      <dgm:spPr/>
    </dgm:pt>
    <dgm:pt modelId="{51B0A4D3-9F79-40AB-A6E7-373E2ED20553}" type="pres">
      <dgm:prSet presAssocID="{96EB26E7-3512-4401-B472-0DE49B3759D9}" presName="parentLeftMargin" presStyleLbl="node1" presStyleIdx="0" presStyleCnt="6"/>
      <dgm:spPr/>
      <dgm:t>
        <a:bodyPr/>
        <a:lstStyle/>
        <a:p>
          <a:endParaRPr lang="en-US"/>
        </a:p>
      </dgm:t>
    </dgm:pt>
    <dgm:pt modelId="{A0B8F278-08A0-4267-89DE-FCF16B1EFBB2}" type="pres">
      <dgm:prSet presAssocID="{96EB26E7-3512-4401-B472-0DE49B3759D9}" presName="parentText" presStyleLbl="node1" presStyleIdx="1" presStyleCnt="6" custLinFactX="4598" custLinFactNeighborX="100000">
        <dgm:presLayoutVars>
          <dgm:chMax val="0"/>
          <dgm:bulletEnabled val="1"/>
        </dgm:presLayoutVars>
      </dgm:prSet>
      <dgm:spPr/>
      <dgm:t>
        <a:bodyPr/>
        <a:lstStyle/>
        <a:p>
          <a:endParaRPr lang="en-US"/>
        </a:p>
      </dgm:t>
    </dgm:pt>
    <dgm:pt modelId="{9D50DABA-87BA-48E6-81B1-DE3B19118782}" type="pres">
      <dgm:prSet presAssocID="{96EB26E7-3512-4401-B472-0DE49B3759D9}" presName="negativeSpace" presStyleCnt="0"/>
      <dgm:spPr/>
    </dgm:pt>
    <dgm:pt modelId="{87795846-6C98-4A2D-AFD1-8F7870C27418}" type="pres">
      <dgm:prSet presAssocID="{96EB26E7-3512-4401-B472-0DE49B3759D9}" presName="childText" presStyleLbl="conFgAcc1" presStyleIdx="1" presStyleCnt="6">
        <dgm:presLayoutVars>
          <dgm:bulletEnabled val="1"/>
        </dgm:presLayoutVars>
      </dgm:prSet>
      <dgm:spPr>
        <a:solidFill>
          <a:srgbClr val="F9F9F9">
            <a:alpha val="90000"/>
          </a:srgbClr>
        </a:solidFill>
        <a:ln>
          <a:solidFill>
            <a:schemeClr val="bg1">
              <a:lumMod val="85000"/>
            </a:schemeClr>
          </a:solidFill>
        </a:ln>
      </dgm:spPr>
    </dgm:pt>
    <dgm:pt modelId="{F2DCAFF6-1E5C-491D-A9DB-93E51CFAE8FF}" type="pres">
      <dgm:prSet presAssocID="{46BFBB29-AED2-41AF-AB8C-68829703CCFE}" presName="spaceBetweenRectangles" presStyleCnt="0"/>
      <dgm:spPr/>
    </dgm:pt>
    <dgm:pt modelId="{790D6D2A-FE38-4968-9111-DBD7CA08CBAB}" type="pres">
      <dgm:prSet presAssocID="{FDA6B1FE-19FE-4D4B-95BD-68CB6374D2DD}" presName="parentLin" presStyleCnt="0"/>
      <dgm:spPr/>
    </dgm:pt>
    <dgm:pt modelId="{A8A0C847-DFB7-466A-9260-114F7D028511}" type="pres">
      <dgm:prSet presAssocID="{FDA6B1FE-19FE-4D4B-95BD-68CB6374D2DD}" presName="parentLeftMargin" presStyleLbl="node1" presStyleIdx="1" presStyleCnt="6"/>
      <dgm:spPr/>
      <dgm:t>
        <a:bodyPr/>
        <a:lstStyle/>
        <a:p>
          <a:endParaRPr lang="en-US"/>
        </a:p>
      </dgm:t>
    </dgm:pt>
    <dgm:pt modelId="{CE8570C8-2DC6-4446-B11A-5D1367659B37}" type="pres">
      <dgm:prSet presAssocID="{FDA6B1FE-19FE-4D4B-95BD-68CB6374D2DD}" presName="parentText" presStyleLbl="node1" presStyleIdx="2" presStyleCnt="6" custLinFactNeighborX="1064">
        <dgm:presLayoutVars>
          <dgm:chMax val="0"/>
          <dgm:bulletEnabled val="1"/>
        </dgm:presLayoutVars>
      </dgm:prSet>
      <dgm:spPr/>
      <dgm:t>
        <a:bodyPr/>
        <a:lstStyle/>
        <a:p>
          <a:endParaRPr lang="en-US"/>
        </a:p>
      </dgm:t>
    </dgm:pt>
    <dgm:pt modelId="{1998ACDE-4B96-4BDE-A707-0251D5CEB4AA}" type="pres">
      <dgm:prSet presAssocID="{FDA6B1FE-19FE-4D4B-95BD-68CB6374D2DD}" presName="negativeSpace" presStyleCnt="0"/>
      <dgm:spPr/>
    </dgm:pt>
    <dgm:pt modelId="{C8558A6A-6506-4B68-883A-F93423349E4D}" type="pres">
      <dgm:prSet presAssocID="{FDA6B1FE-19FE-4D4B-95BD-68CB6374D2DD}" presName="childText" presStyleLbl="conFgAcc1" presStyleIdx="2" presStyleCnt="6">
        <dgm:presLayoutVars>
          <dgm:bulletEnabled val="1"/>
        </dgm:presLayoutVars>
      </dgm:prSet>
      <dgm:spPr>
        <a:solidFill>
          <a:srgbClr val="F9F9F9">
            <a:alpha val="90000"/>
          </a:srgbClr>
        </a:solidFill>
        <a:ln>
          <a:solidFill>
            <a:schemeClr val="bg1">
              <a:lumMod val="85000"/>
            </a:schemeClr>
          </a:solidFill>
        </a:ln>
      </dgm:spPr>
    </dgm:pt>
    <dgm:pt modelId="{1C8B4B60-B945-4FDF-B5D3-10F61BDEE466}" type="pres">
      <dgm:prSet presAssocID="{8AE28C98-241C-46E3-AE77-AA5CF8D7B807}" presName="spaceBetweenRectangles" presStyleCnt="0"/>
      <dgm:spPr/>
    </dgm:pt>
    <dgm:pt modelId="{26332B89-DF3B-4D02-B23B-F5316D10E050}" type="pres">
      <dgm:prSet presAssocID="{94EB46CA-43F3-4D50-A32D-8B311A38D5F4}" presName="parentLin" presStyleCnt="0"/>
      <dgm:spPr/>
    </dgm:pt>
    <dgm:pt modelId="{3550D753-C68E-469D-BE59-D0862326F590}" type="pres">
      <dgm:prSet presAssocID="{94EB46CA-43F3-4D50-A32D-8B311A38D5F4}" presName="parentLeftMargin" presStyleLbl="node1" presStyleIdx="2" presStyleCnt="6"/>
      <dgm:spPr/>
      <dgm:t>
        <a:bodyPr/>
        <a:lstStyle/>
        <a:p>
          <a:endParaRPr lang="en-US"/>
        </a:p>
      </dgm:t>
    </dgm:pt>
    <dgm:pt modelId="{273CF606-96D9-4ABD-A1AD-3A44D5793EA9}" type="pres">
      <dgm:prSet presAssocID="{94EB46CA-43F3-4D50-A32D-8B311A38D5F4}" presName="parentText" presStyleLbl="node1" presStyleIdx="3" presStyleCnt="6" custLinFactX="4598" custLinFactNeighborX="100000">
        <dgm:presLayoutVars>
          <dgm:chMax val="0"/>
          <dgm:bulletEnabled val="1"/>
        </dgm:presLayoutVars>
      </dgm:prSet>
      <dgm:spPr/>
      <dgm:t>
        <a:bodyPr/>
        <a:lstStyle/>
        <a:p>
          <a:endParaRPr lang="en-US"/>
        </a:p>
      </dgm:t>
    </dgm:pt>
    <dgm:pt modelId="{A8C5D725-106F-4BB2-A718-009D13F9632D}" type="pres">
      <dgm:prSet presAssocID="{94EB46CA-43F3-4D50-A32D-8B311A38D5F4}" presName="negativeSpace" presStyleCnt="0"/>
      <dgm:spPr/>
    </dgm:pt>
    <dgm:pt modelId="{7866938C-35AA-4868-B8ED-AFEB080BC1DD}" type="pres">
      <dgm:prSet presAssocID="{94EB46CA-43F3-4D50-A32D-8B311A38D5F4}" presName="childText" presStyleLbl="conFgAcc1" presStyleIdx="3" presStyleCnt="6">
        <dgm:presLayoutVars>
          <dgm:bulletEnabled val="1"/>
        </dgm:presLayoutVars>
      </dgm:prSet>
      <dgm:spPr>
        <a:solidFill>
          <a:srgbClr val="F9F9F9">
            <a:alpha val="90000"/>
          </a:srgbClr>
        </a:solidFill>
        <a:ln>
          <a:solidFill>
            <a:schemeClr val="bg1">
              <a:lumMod val="85000"/>
            </a:schemeClr>
          </a:solidFill>
        </a:ln>
      </dgm:spPr>
    </dgm:pt>
    <dgm:pt modelId="{1B4C7F0C-71E2-4D9B-BD3C-89FE63B2974D}" type="pres">
      <dgm:prSet presAssocID="{EFD13184-D6D5-46D4-8E43-6993EE8324D6}" presName="spaceBetweenRectangles" presStyleCnt="0"/>
      <dgm:spPr/>
    </dgm:pt>
    <dgm:pt modelId="{6E57BCC1-E01F-4345-8BE9-E4216188CF1B}" type="pres">
      <dgm:prSet presAssocID="{CA2E3327-4117-4455-AF29-6E0B6F2E208B}" presName="parentLin" presStyleCnt="0"/>
      <dgm:spPr/>
    </dgm:pt>
    <dgm:pt modelId="{5042CB88-3480-4A14-BC4C-40BED8767948}" type="pres">
      <dgm:prSet presAssocID="{CA2E3327-4117-4455-AF29-6E0B6F2E208B}" presName="parentLeftMargin" presStyleLbl="node1" presStyleIdx="3" presStyleCnt="6"/>
      <dgm:spPr/>
      <dgm:t>
        <a:bodyPr/>
        <a:lstStyle/>
        <a:p>
          <a:endParaRPr lang="en-US"/>
        </a:p>
      </dgm:t>
    </dgm:pt>
    <dgm:pt modelId="{A0E3B2B3-E1B1-455E-8D7D-FF5DBD69A4FD}" type="pres">
      <dgm:prSet presAssocID="{CA2E3327-4117-4455-AF29-6E0B6F2E208B}" presName="parentText" presStyleLbl="node1" presStyleIdx="4" presStyleCnt="6" custLinFactX="4521" custLinFactNeighborX="100000">
        <dgm:presLayoutVars>
          <dgm:chMax val="0"/>
          <dgm:bulletEnabled val="1"/>
        </dgm:presLayoutVars>
      </dgm:prSet>
      <dgm:spPr/>
      <dgm:t>
        <a:bodyPr/>
        <a:lstStyle/>
        <a:p>
          <a:endParaRPr lang="en-US"/>
        </a:p>
      </dgm:t>
    </dgm:pt>
    <dgm:pt modelId="{002D74AC-C230-45E7-83E3-A26E1DEC786D}" type="pres">
      <dgm:prSet presAssocID="{CA2E3327-4117-4455-AF29-6E0B6F2E208B}" presName="negativeSpace" presStyleCnt="0"/>
      <dgm:spPr/>
    </dgm:pt>
    <dgm:pt modelId="{28BB033D-4AE2-46F5-8658-C90BD5C86B62}" type="pres">
      <dgm:prSet presAssocID="{CA2E3327-4117-4455-AF29-6E0B6F2E208B}" presName="childText" presStyleLbl="conFgAcc1" presStyleIdx="4" presStyleCnt="6">
        <dgm:presLayoutVars>
          <dgm:bulletEnabled val="1"/>
        </dgm:presLayoutVars>
      </dgm:prSet>
      <dgm:spPr/>
    </dgm:pt>
    <dgm:pt modelId="{E7962A87-5D3C-4B55-9003-A1DA678796D2}" type="pres">
      <dgm:prSet presAssocID="{31CD80D5-4E8C-4AA5-9111-B801D2AAAA50}" presName="spaceBetweenRectangles" presStyleCnt="0"/>
      <dgm:spPr/>
    </dgm:pt>
    <dgm:pt modelId="{5D7A4DCB-DBE0-4FD8-9298-C779CD362581}" type="pres">
      <dgm:prSet presAssocID="{40334FBE-65B3-442C-9E6A-50DA5BB5C6E6}" presName="parentLin" presStyleCnt="0"/>
      <dgm:spPr/>
    </dgm:pt>
    <dgm:pt modelId="{B30162D6-9E74-4DC6-85B5-C2DBF9BC4A7C}" type="pres">
      <dgm:prSet presAssocID="{40334FBE-65B3-442C-9E6A-50DA5BB5C6E6}" presName="parentLeftMargin" presStyleLbl="node1" presStyleIdx="4" presStyleCnt="6"/>
      <dgm:spPr/>
      <dgm:t>
        <a:bodyPr/>
        <a:lstStyle/>
        <a:p>
          <a:endParaRPr lang="en-US"/>
        </a:p>
      </dgm:t>
    </dgm:pt>
    <dgm:pt modelId="{53F8CDA2-6B6C-44C7-A7E9-4C6F63392940}" type="pres">
      <dgm:prSet presAssocID="{40334FBE-65B3-442C-9E6A-50DA5BB5C6E6}" presName="parentText" presStyleLbl="node1" presStyleIdx="5" presStyleCnt="6" custLinFactX="4598" custLinFactNeighborX="100000">
        <dgm:presLayoutVars>
          <dgm:chMax val="0"/>
          <dgm:bulletEnabled val="1"/>
        </dgm:presLayoutVars>
      </dgm:prSet>
      <dgm:spPr/>
      <dgm:t>
        <a:bodyPr/>
        <a:lstStyle/>
        <a:p>
          <a:endParaRPr lang="en-US"/>
        </a:p>
      </dgm:t>
    </dgm:pt>
    <dgm:pt modelId="{765A6E87-EA8D-4062-B491-D153D4E266F4}" type="pres">
      <dgm:prSet presAssocID="{40334FBE-65B3-442C-9E6A-50DA5BB5C6E6}" presName="negativeSpace" presStyleCnt="0"/>
      <dgm:spPr/>
    </dgm:pt>
    <dgm:pt modelId="{D2A1E8E4-5A6D-4D0E-AE23-58CB2FA0753D}" type="pres">
      <dgm:prSet presAssocID="{40334FBE-65B3-442C-9E6A-50DA5BB5C6E6}" presName="childText" presStyleLbl="conFgAcc1" presStyleIdx="5" presStyleCnt="6">
        <dgm:presLayoutVars>
          <dgm:bulletEnabled val="1"/>
        </dgm:presLayoutVars>
      </dgm:prSet>
      <dgm:spPr>
        <a:solidFill>
          <a:srgbClr val="F9F9F9">
            <a:alpha val="90000"/>
          </a:srgbClr>
        </a:solidFill>
        <a:ln>
          <a:solidFill>
            <a:schemeClr val="bg1">
              <a:lumMod val="85000"/>
            </a:schemeClr>
          </a:solidFill>
        </a:ln>
      </dgm:spPr>
    </dgm:pt>
  </dgm:ptLst>
  <dgm:cxnLst>
    <dgm:cxn modelId="{20A90476-0231-4315-827A-DA729F8D6E74}" type="presOf" srcId="{40334FBE-65B3-442C-9E6A-50DA5BB5C6E6}" destId="{53F8CDA2-6B6C-44C7-A7E9-4C6F63392940}" srcOrd="1" destOrd="0" presId="urn:microsoft.com/office/officeart/2005/8/layout/list1"/>
    <dgm:cxn modelId="{FB52845A-99F2-46E5-A17A-BDFA0CA3BD11}" srcId="{AD9124A1-BE47-43F8-BC6E-1D6BF59C31E7}" destId="{1630BB48-18E4-4310-8386-3915675FD307}" srcOrd="0" destOrd="0" parTransId="{0AF9E39F-85F7-48C7-9E41-0D793A45EF2E}" sibTransId="{57121EC2-AFE8-45B9-8216-76B214EA60F5}"/>
    <dgm:cxn modelId="{C758C0F7-F8C6-4B5D-B612-A2A712E7077E}" type="presOf" srcId="{1630BB48-18E4-4310-8386-3915675FD307}" destId="{9D7DAB9C-4BB6-48A1-A855-326573F35EC1}" srcOrd="0" destOrd="0" presId="urn:microsoft.com/office/officeart/2005/8/layout/list1"/>
    <dgm:cxn modelId="{43B8D8BE-B9D7-41E3-A019-6849A4B1821F}" srcId="{AD9124A1-BE47-43F8-BC6E-1D6BF59C31E7}" destId="{94EB46CA-43F3-4D50-A32D-8B311A38D5F4}" srcOrd="3" destOrd="0" parTransId="{609C2FD3-202D-4306-BDC0-D0ED523D361E}" sibTransId="{EFD13184-D6D5-46D4-8E43-6993EE8324D6}"/>
    <dgm:cxn modelId="{756AECE4-F860-4EDF-AABB-50CB666864EB}" type="presOf" srcId="{40334FBE-65B3-442C-9E6A-50DA5BB5C6E6}" destId="{B30162D6-9E74-4DC6-85B5-C2DBF9BC4A7C}" srcOrd="0" destOrd="0" presId="urn:microsoft.com/office/officeart/2005/8/layout/list1"/>
    <dgm:cxn modelId="{BBB2AFEA-1B19-4D78-9FDE-E44E6EDD15DD}" type="presOf" srcId="{96EB26E7-3512-4401-B472-0DE49B3759D9}" destId="{51B0A4D3-9F79-40AB-A6E7-373E2ED20553}" srcOrd="0" destOrd="0" presId="urn:microsoft.com/office/officeart/2005/8/layout/list1"/>
    <dgm:cxn modelId="{25602DBA-7818-4C1F-A66A-7D57CE4CFA4B}" type="presOf" srcId="{96EB26E7-3512-4401-B472-0DE49B3759D9}" destId="{A0B8F278-08A0-4267-89DE-FCF16B1EFBB2}" srcOrd="1" destOrd="0" presId="urn:microsoft.com/office/officeart/2005/8/layout/list1"/>
    <dgm:cxn modelId="{983C5C03-E514-4629-BA3A-3610144C5162}" type="presOf" srcId="{FDA6B1FE-19FE-4D4B-95BD-68CB6374D2DD}" destId="{A8A0C847-DFB7-466A-9260-114F7D028511}" srcOrd="0" destOrd="0" presId="urn:microsoft.com/office/officeart/2005/8/layout/list1"/>
    <dgm:cxn modelId="{D3BDCD43-ACE2-4EB8-B316-E2FF198DAB87}" srcId="{AD9124A1-BE47-43F8-BC6E-1D6BF59C31E7}" destId="{40334FBE-65B3-442C-9E6A-50DA5BB5C6E6}" srcOrd="5" destOrd="0" parTransId="{A85F6980-007E-4841-B402-C279E2F2AE5B}" sibTransId="{1507202F-E710-48FB-B6E2-6980CD67E203}"/>
    <dgm:cxn modelId="{59AA7426-DF8D-4C36-86C5-9434C53A7B63}" type="presOf" srcId="{CA2E3327-4117-4455-AF29-6E0B6F2E208B}" destId="{A0E3B2B3-E1B1-455E-8D7D-FF5DBD69A4FD}" srcOrd="1" destOrd="0" presId="urn:microsoft.com/office/officeart/2005/8/layout/list1"/>
    <dgm:cxn modelId="{0CB5F709-48F1-4EDD-834F-7753F0B89233}" type="presOf" srcId="{AD9124A1-BE47-43F8-BC6E-1D6BF59C31E7}" destId="{D3E20E16-91FB-4958-B3FC-B993B8683916}" srcOrd="0" destOrd="0" presId="urn:microsoft.com/office/officeart/2005/8/layout/list1"/>
    <dgm:cxn modelId="{9AF59836-07BA-49DB-9D5A-08A8636F23C4}" type="presOf" srcId="{94EB46CA-43F3-4D50-A32D-8B311A38D5F4}" destId="{3550D753-C68E-469D-BE59-D0862326F590}" srcOrd="0" destOrd="0" presId="urn:microsoft.com/office/officeart/2005/8/layout/list1"/>
    <dgm:cxn modelId="{FB285A7E-D39B-4E51-8AE1-2EFB99266D1C}" srcId="{AD9124A1-BE47-43F8-BC6E-1D6BF59C31E7}" destId="{CA2E3327-4117-4455-AF29-6E0B6F2E208B}" srcOrd="4" destOrd="0" parTransId="{EBDCD70E-0761-406B-B168-299B325A3E39}" sibTransId="{31CD80D5-4E8C-4AA5-9111-B801D2AAAA50}"/>
    <dgm:cxn modelId="{4D0D9F37-0579-409D-B7DE-6FACA7740BCB}" type="presOf" srcId="{94EB46CA-43F3-4D50-A32D-8B311A38D5F4}" destId="{273CF606-96D9-4ABD-A1AD-3A44D5793EA9}" srcOrd="1" destOrd="0" presId="urn:microsoft.com/office/officeart/2005/8/layout/list1"/>
    <dgm:cxn modelId="{3215FCF2-478E-41C4-AEF3-320F86B6CBBC}" type="presOf" srcId="{FDA6B1FE-19FE-4D4B-95BD-68CB6374D2DD}" destId="{CE8570C8-2DC6-4446-B11A-5D1367659B37}" srcOrd="1" destOrd="0" presId="urn:microsoft.com/office/officeart/2005/8/layout/list1"/>
    <dgm:cxn modelId="{496424F7-DEC5-4176-B3DA-3036FDD82248}" type="presOf" srcId="{1630BB48-18E4-4310-8386-3915675FD307}" destId="{7E2FDE6C-D794-408E-BA03-E3E7343ECCD0}" srcOrd="1" destOrd="0" presId="urn:microsoft.com/office/officeart/2005/8/layout/list1"/>
    <dgm:cxn modelId="{9412E185-9D30-473A-A403-D8B57A95C5E6}" type="presOf" srcId="{CA2E3327-4117-4455-AF29-6E0B6F2E208B}" destId="{5042CB88-3480-4A14-BC4C-40BED8767948}" srcOrd="0" destOrd="0" presId="urn:microsoft.com/office/officeart/2005/8/layout/list1"/>
    <dgm:cxn modelId="{D6AA1CFE-A16A-419F-BCAB-FAF7C7FB3101}" srcId="{AD9124A1-BE47-43F8-BC6E-1D6BF59C31E7}" destId="{96EB26E7-3512-4401-B472-0DE49B3759D9}" srcOrd="1" destOrd="0" parTransId="{9BCCB480-3242-41F9-8776-C6FBD3EACF9B}" sibTransId="{46BFBB29-AED2-41AF-AB8C-68829703CCFE}"/>
    <dgm:cxn modelId="{922C6E12-0A59-4138-AB1E-9907D6DAFAC9}" srcId="{AD9124A1-BE47-43F8-BC6E-1D6BF59C31E7}" destId="{FDA6B1FE-19FE-4D4B-95BD-68CB6374D2DD}" srcOrd="2" destOrd="0" parTransId="{AB090781-2C29-4FC6-A23B-157FF940AB0C}" sibTransId="{8AE28C98-241C-46E3-AE77-AA5CF8D7B807}"/>
    <dgm:cxn modelId="{54197699-0AEF-40C8-AE61-334656809666}" type="presParOf" srcId="{D3E20E16-91FB-4958-B3FC-B993B8683916}" destId="{E3639AE2-7EDD-43F6-A1AB-4DF07426D502}" srcOrd="0" destOrd="0" presId="urn:microsoft.com/office/officeart/2005/8/layout/list1"/>
    <dgm:cxn modelId="{C3FBBDBB-ABD4-44D4-854E-FD561E134F8F}" type="presParOf" srcId="{E3639AE2-7EDD-43F6-A1AB-4DF07426D502}" destId="{9D7DAB9C-4BB6-48A1-A855-326573F35EC1}" srcOrd="0" destOrd="0" presId="urn:microsoft.com/office/officeart/2005/8/layout/list1"/>
    <dgm:cxn modelId="{D75EB152-DBF0-4CDD-8E91-CAD71EC398F2}" type="presParOf" srcId="{E3639AE2-7EDD-43F6-A1AB-4DF07426D502}" destId="{7E2FDE6C-D794-408E-BA03-E3E7343ECCD0}" srcOrd="1" destOrd="0" presId="urn:microsoft.com/office/officeart/2005/8/layout/list1"/>
    <dgm:cxn modelId="{E255D83A-5914-4D6F-8D95-CEF683FD78D1}" type="presParOf" srcId="{D3E20E16-91FB-4958-B3FC-B993B8683916}" destId="{55291FDB-1C8F-4C3B-A9E8-34A9A7AFEB3F}" srcOrd="1" destOrd="0" presId="urn:microsoft.com/office/officeart/2005/8/layout/list1"/>
    <dgm:cxn modelId="{56D72948-354F-4A15-BF19-68DF573FA153}" type="presParOf" srcId="{D3E20E16-91FB-4958-B3FC-B993B8683916}" destId="{77437864-301F-4551-A1AD-99C697941FB0}" srcOrd="2" destOrd="0" presId="urn:microsoft.com/office/officeart/2005/8/layout/list1"/>
    <dgm:cxn modelId="{F80AE6A6-B088-43A7-9452-EF96014F7294}" type="presParOf" srcId="{D3E20E16-91FB-4958-B3FC-B993B8683916}" destId="{0A020597-9635-4D88-B474-06D2C972571B}" srcOrd="3" destOrd="0" presId="urn:microsoft.com/office/officeart/2005/8/layout/list1"/>
    <dgm:cxn modelId="{4A410AD3-C0D9-4701-BEEF-D14FFE8020B8}" type="presParOf" srcId="{D3E20E16-91FB-4958-B3FC-B993B8683916}" destId="{AFC873DC-A14C-4F9D-A00F-E08BE3B3F85A}" srcOrd="4" destOrd="0" presId="urn:microsoft.com/office/officeart/2005/8/layout/list1"/>
    <dgm:cxn modelId="{E4E035A0-7E22-4E4E-B955-5A5EADD7FDB7}" type="presParOf" srcId="{AFC873DC-A14C-4F9D-A00F-E08BE3B3F85A}" destId="{51B0A4D3-9F79-40AB-A6E7-373E2ED20553}" srcOrd="0" destOrd="0" presId="urn:microsoft.com/office/officeart/2005/8/layout/list1"/>
    <dgm:cxn modelId="{6CF0EF37-9D0A-4342-B1CE-6E7E36DF35F4}" type="presParOf" srcId="{AFC873DC-A14C-4F9D-A00F-E08BE3B3F85A}" destId="{A0B8F278-08A0-4267-89DE-FCF16B1EFBB2}" srcOrd="1" destOrd="0" presId="urn:microsoft.com/office/officeart/2005/8/layout/list1"/>
    <dgm:cxn modelId="{52075B0D-9528-4F75-96DD-29A58FBACA03}" type="presParOf" srcId="{D3E20E16-91FB-4958-B3FC-B993B8683916}" destId="{9D50DABA-87BA-48E6-81B1-DE3B19118782}" srcOrd="5" destOrd="0" presId="urn:microsoft.com/office/officeart/2005/8/layout/list1"/>
    <dgm:cxn modelId="{D5983260-576A-4EAE-880D-9F8AA24522DF}" type="presParOf" srcId="{D3E20E16-91FB-4958-B3FC-B993B8683916}" destId="{87795846-6C98-4A2D-AFD1-8F7870C27418}" srcOrd="6" destOrd="0" presId="urn:microsoft.com/office/officeart/2005/8/layout/list1"/>
    <dgm:cxn modelId="{20CA708C-170B-4362-8B84-1EDBE96EB83D}" type="presParOf" srcId="{D3E20E16-91FB-4958-B3FC-B993B8683916}" destId="{F2DCAFF6-1E5C-491D-A9DB-93E51CFAE8FF}" srcOrd="7" destOrd="0" presId="urn:microsoft.com/office/officeart/2005/8/layout/list1"/>
    <dgm:cxn modelId="{7957E58E-678B-4546-98AE-188BFDEF769C}" type="presParOf" srcId="{D3E20E16-91FB-4958-B3FC-B993B8683916}" destId="{790D6D2A-FE38-4968-9111-DBD7CA08CBAB}" srcOrd="8" destOrd="0" presId="urn:microsoft.com/office/officeart/2005/8/layout/list1"/>
    <dgm:cxn modelId="{70D9D922-66E6-40A9-B337-C97BCBA265DA}" type="presParOf" srcId="{790D6D2A-FE38-4968-9111-DBD7CA08CBAB}" destId="{A8A0C847-DFB7-466A-9260-114F7D028511}" srcOrd="0" destOrd="0" presId="urn:microsoft.com/office/officeart/2005/8/layout/list1"/>
    <dgm:cxn modelId="{6947812B-3DF2-4751-BDF1-9333390FB46E}" type="presParOf" srcId="{790D6D2A-FE38-4968-9111-DBD7CA08CBAB}" destId="{CE8570C8-2DC6-4446-B11A-5D1367659B37}" srcOrd="1" destOrd="0" presId="urn:microsoft.com/office/officeart/2005/8/layout/list1"/>
    <dgm:cxn modelId="{FC754119-1BA7-4764-8F95-7745C2E39249}" type="presParOf" srcId="{D3E20E16-91FB-4958-B3FC-B993B8683916}" destId="{1998ACDE-4B96-4BDE-A707-0251D5CEB4AA}" srcOrd="9" destOrd="0" presId="urn:microsoft.com/office/officeart/2005/8/layout/list1"/>
    <dgm:cxn modelId="{7405DDF1-8C51-4D06-A53D-79BAD14977E7}" type="presParOf" srcId="{D3E20E16-91FB-4958-B3FC-B993B8683916}" destId="{C8558A6A-6506-4B68-883A-F93423349E4D}" srcOrd="10" destOrd="0" presId="urn:microsoft.com/office/officeart/2005/8/layout/list1"/>
    <dgm:cxn modelId="{46D1E302-999C-49CB-B7E5-70FA0AB25E5B}" type="presParOf" srcId="{D3E20E16-91FB-4958-B3FC-B993B8683916}" destId="{1C8B4B60-B945-4FDF-B5D3-10F61BDEE466}" srcOrd="11" destOrd="0" presId="urn:microsoft.com/office/officeart/2005/8/layout/list1"/>
    <dgm:cxn modelId="{ACCB1E25-AF59-446D-8534-4510D8F8F9C6}" type="presParOf" srcId="{D3E20E16-91FB-4958-B3FC-B993B8683916}" destId="{26332B89-DF3B-4D02-B23B-F5316D10E050}" srcOrd="12" destOrd="0" presId="urn:microsoft.com/office/officeart/2005/8/layout/list1"/>
    <dgm:cxn modelId="{5026A5E8-E6B9-44FD-BF7E-15258496D3D4}" type="presParOf" srcId="{26332B89-DF3B-4D02-B23B-F5316D10E050}" destId="{3550D753-C68E-469D-BE59-D0862326F590}" srcOrd="0" destOrd="0" presId="urn:microsoft.com/office/officeart/2005/8/layout/list1"/>
    <dgm:cxn modelId="{0779299D-433F-454D-ABD7-D6F9EB634A73}" type="presParOf" srcId="{26332B89-DF3B-4D02-B23B-F5316D10E050}" destId="{273CF606-96D9-4ABD-A1AD-3A44D5793EA9}" srcOrd="1" destOrd="0" presId="urn:microsoft.com/office/officeart/2005/8/layout/list1"/>
    <dgm:cxn modelId="{A164FA44-203F-4217-8A2E-3AD501871D1B}" type="presParOf" srcId="{D3E20E16-91FB-4958-B3FC-B993B8683916}" destId="{A8C5D725-106F-4BB2-A718-009D13F9632D}" srcOrd="13" destOrd="0" presId="urn:microsoft.com/office/officeart/2005/8/layout/list1"/>
    <dgm:cxn modelId="{40A605F6-F50E-4082-8ECF-30BB3F741C0B}" type="presParOf" srcId="{D3E20E16-91FB-4958-B3FC-B993B8683916}" destId="{7866938C-35AA-4868-B8ED-AFEB080BC1DD}" srcOrd="14" destOrd="0" presId="urn:microsoft.com/office/officeart/2005/8/layout/list1"/>
    <dgm:cxn modelId="{294819DB-F2F7-4EF6-8F15-10B54D3D6707}" type="presParOf" srcId="{D3E20E16-91FB-4958-B3FC-B993B8683916}" destId="{1B4C7F0C-71E2-4D9B-BD3C-89FE63B2974D}" srcOrd="15" destOrd="0" presId="urn:microsoft.com/office/officeart/2005/8/layout/list1"/>
    <dgm:cxn modelId="{75C06BC8-B8DF-44E7-81CC-670643FB28BA}" type="presParOf" srcId="{D3E20E16-91FB-4958-B3FC-B993B8683916}" destId="{6E57BCC1-E01F-4345-8BE9-E4216188CF1B}" srcOrd="16" destOrd="0" presId="urn:microsoft.com/office/officeart/2005/8/layout/list1"/>
    <dgm:cxn modelId="{D9525EBE-B6B6-4C29-89DA-5EE9DEC265C1}" type="presParOf" srcId="{6E57BCC1-E01F-4345-8BE9-E4216188CF1B}" destId="{5042CB88-3480-4A14-BC4C-40BED8767948}" srcOrd="0" destOrd="0" presId="urn:microsoft.com/office/officeart/2005/8/layout/list1"/>
    <dgm:cxn modelId="{700979AA-BE3B-4A5A-982F-68F38C14651E}" type="presParOf" srcId="{6E57BCC1-E01F-4345-8BE9-E4216188CF1B}" destId="{A0E3B2B3-E1B1-455E-8D7D-FF5DBD69A4FD}" srcOrd="1" destOrd="0" presId="urn:microsoft.com/office/officeart/2005/8/layout/list1"/>
    <dgm:cxn modelId="{DAFA9EF0-3181-4449-B0FC-8473DA98290E}" type="presParOf" srcId="{D3E20E16-91FB-4958-B3FC-B993B8683916}" destId="{002D74AC-C230-45E7-83E3-A26E1DEC786D}" srcOrd="17" destOrd="0" presId="urn:microsoft.com/office/officeart/2005/8/layout/list1"/>
    <dgm:cxn modelId="{75671FBD-47AA-417E-A749-688F76828347}" type="presParOf" srcId="{D3E20E16-91FB-4958-B3FC-B993B8683916}" destId="{28BB033D-4AE2-46F5-8658-C90BD5C86B62}" srcOrd="18" destOrd="0" presId="urn:microsoft.com/office/officeart/2005/8/layout/list1"/>
    <dgm:cxn modelId="{425D1A0B-FD5E-4867-8CCA-0E4A2E2EB3F4}" type="presParOf" srcId="{D3E20E16-91FB-4958-B3FC-B993B8683916}" destId="{E7962A87-5D3C-4B55-9003-A1DA678796D2}" srcOrd="19" destOrd="0" presId="urn:microsoft.com/office/officeart/2005/8/layout/list1"/>
    <dgm:cxn modelId="{5C7BA61D-6B48-42EA-95D1-5A0AFB2BB55F}" type="presParOf" srcId="{D3E20E16-91FB-4958-B3FC-B993B8683916}" destId="{5D7A4DCB-DBE0-4FD8-9298-C779CD362581}" srcOrd="20" destOrd="0" presId="urn:microsoft.com/office/officeart/2005/8/layout/list1"/>
    <dgm:cxn modelId="{71440AE1-977E-4636-8600-64CD72CB6C2D}" type="presParOf" srcId="{5D7A4DCB-DBE0-4FD8-9298-C779CD362581}" destId="{B30162D6-9E74-4DC6-85B5-C2DBF9BC4A7C}" srcOrd="0" destOrd="0" presId="urn:microsoft.com/office/officeart/2005/8/layout/list1"/>
    <dgm:cxn modelId="{B9829F86-5D00-46AD-B137-44C19415706C}" type="presParOf" srcId="{5D7A4DCB-DBE0-4FD8-9298-C779CD362581}" destId="{53F8CDA2-6B6C-44C7-A7E9-4C6F63392940}" srcOrd="1" destOrd="0" presId="urn:microsoft.com/office/officeart/2005/8/layout/list1"/>
    <dgm:cxn modelId="{8B8079E8-0634-43FD-AD4A-F70E56E54BA9}" type="presParOf" srcId="{D3E20E16-91FB-4958-B3FC-B993B8683916}" destId="{765A6E87-EA8D-4062-B491-D153D4E266F4}" srcOrd="21" destOrd="0" presId="urn:microsoft.com/office/officeart/2005/8/layout/list1"/>
    <dgm:cxn modelId="{05D68D5B-3135-4E36-BBE5-550BEC918966}" type="presParOf" srcId="{D3E20E16-91FB-4958-B3FC-B993B8683916}" destId="{D2A1E8E4-5A6D-4D0E-AE23-58CB2FA0753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9100B3-160E-4C1F-9527-8DDE023EA37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75F86AA-6E09-4021-9AB3-2F25D78E2627}">
      <dgm:prSet phldrT="[Text]"/>
      <dgm:spPr>
        <a:solidFill>
          <a:schemeClr val="accent2">
            <a:alpha val="90000"/>
          </a:schemeClr>
        </a:solidFill>
      </dgm:spPr>
      <dgm:t>
        <a:bodyPr/>
        <a:lstStyle/>
        <a:p>
          <a:r>
            <a:rPr lang="en-US" dirty="0" smtClean="0">
              <a:solidFill>
                <a:schemeClr val="bg1"/>
              </a:solidFill>
            </a:rPr>
            <a:t>Bib Records</a:t>
          </a:r>
          <a:endParaRPr lang="en-US" dirty="0">
            <a:solidFill>
              <a:schemeClr val="bg1"/>
            </a:solidFill>
          </a:endParaRPr>
        </a:p>
      </dgm:t>
    </dgm:pt>
    <dgm:pt modelId="{C73EB082-F4FD-4F5F-A9A1-01E5F7AC1B64}" type="parTrans" cxnId="{ADB17559-70F6-47A7-B703-CFE740218419}">
      <dgm:prSet/>
      <dgm:spPr/>
      <dgm:t>
        <a:bodyPr/>
        <a:lstStyle/>
        <a:p>
          <a:endParaRPr lang="en-US"/>
        </a:p>
      </dgm:t>
    </dgm:pt>
    <dgm:pt modelId="{AFCD2D5E-C072-4ABA-90EA-B85A475024A8}" type="sibTrans" cxnId="{ADB17559-70F6-47A7-B703-CFE740218419}">
      <dgm:prSet/>
      <dgm:spPr/>
      <dgm:t>
        <a:bodyPr/>
        <a:lstStyle/>
        <a:p>
          <a:endParaRPr lang="en-US"/>
        </a:p>
      </dgm:t>
    </dgm:pt>
    <dgm:pt modelId="{9322F4F3-6FCB-4442-8BC8-4033A93E3A9F}">
      <dgm:prSet phldrT="[Text]"/>
      <dgm:spPr>
        <a:solidFill>
          <a:srgbClr val="00B050">
            <a:alpha val="90000"/>
          </a:srgbClr>
        </a:solidFill>
      </dgm:spPr>
      <dgm:t>
        <a:bodyPr/>
        <a:lstStyle/>
        <a:p>
          <a:r>
            <a:rPr lang="en-US" dirty="0" smtClean="0">
              <a:solidFill>
                <a:schemeClr val="bg1"/>
              </a:solidFill>
            </a:rPr>
            <a:t>Physical Inventory (Holdings) </a:t>
          </a:r>
          <a:endParaRPr lang="en-US" dirty="0">
            <a:solidFill>
              <a:schemeClr val="bg1"/>
            </a:solidFill>
          </a:endParaRPr>
        </a:p>
      </dgm:t>
    </dgm:pt>
    <dgm:pt modelId="{DCEA1ABF-7112-46D3-B119-C3AAEECB418F}" type="parTrans" cxnId="{0AA0FE6B-40EF-41FD-8E8D-424D61A42062}">
      <dgm:prSet/>
      <dgm:spPr>
        <a:ln>
          <a:solidFill>
            <a:srgbClr val="3E4C56"/>
          </a:solidFill>
        </a:ln>
      </dgm:spPr>
      <dgm:t>
        <a:bodyPr/>
        <a:lstStyle/>
        <a:p>
          <a:endParaRPr lang="en-US"/>
        </a:p>
      </dgm:t>
    </dgm:pt>
    <dgm:pt modelId="{F3E43F44-4553-432A-A776-8D3443EE2F7D}" type="sibTrans" cxnId="{0AA0FE6B-40EF-41FD-8E8D-424D61A42062}">
      <dgm:prSet/>
      <dgm:spPr/>
      <dgm:t>
        <a:bodyPr/>
        <a:lstStyle/>
        <a:p>
          <a:endParaRPr lang="en-US"/>
        </a:p>
      </dgm:t>
    </dgm:pt>
    <dgm:pt modelId="{5D07C162-9791-41BE-98FF-59BF98244B83}">
      <dgm:prSet phldrT="[Text]"/>
      <dgm:spPr>
        <a:solidFill>
          <a:srgbClr val="006699">
            <a:alpha val="90000"/>
          </a:srgbClr>
        </a:solidFill>
      </dgm:spPr>
      <dgm:t>
        <a:bodyPr/>
        <a:lstStyle/>
        <a:p>
          <a:r>
            <a:rPr lang="en-US" dirty="0" smtClean="0">
              <a:solidFill>
                <a:schemeClr val="bg1"/>
              </a:solidFill>
            </a:rPr>
            <a:t>Items</a:t>
          </a:r>
          <a:endParaRPr lang="en-US" dirty="0">
            <a:solidFill>
              <a:schemeClr val="bg1"/>
            </a:solidFill>
          </a:endParaRPr>
        </a:p>
      </dgm:t>
    </dgm:pt>
    <dgm:pt modelId="{601A9AB4-D9B5-413D-A3FD-53C6F0EA32D0}" type="parTrans" cxnId="{7AECD9B3-3F40-4207-B255-6B84D674FB4F}">
      <dgm:prSet/>
      <dgm:spPr>
        <a:ln>
          <a:solidFill>
            <a:srgbClr val="3E4C56"/>
          </a:solidFill>
        </a:ln>
      </dgm:spPr>
      <dgm:t>
        <a:bodyPr/>
        <a:lstStyle/>
        <a:p>
          <a:endParaRPr lang="en-US"/>
        </a:p>
      </dgm:t>
    </dgm:pt>
    <dgm:pt modelId="{CFEE2479-A352-4968-8CB5-FC2DC5736BF5}" type="sibTrans" cxnId="{7AECD9B3-3F40-4207-B255-6B84D674FB4F}">
      <dgm:prSet/>
      <dgm:spPr/>
      <dgm:t>
        <a:bodyPr/>
        <a:lstStyle/>
        <a:p>
          <a:endParaRPr lang="en-US"/>
        </a:p>
      </dgm:t>
    </dgm:pt>
    <dgm:pt modelId="{BE33963F-84F7-4F80-AD1B-C30895F64308}">
      <dgm:prSet phldrT="[Text]"/>
      <dgm:spPr>
        <a:solidFill>
          <a:srgbClr val="00B050">
            <a:alpha val="90000"/>
          </a:srgbClr>
        </a:solidFill>
      </dgm:spPr>
      <dgm:t>
        <a:bodyPr/>
        <a:lstStyle/>
        <a:p>
          <a:r>
            <a:rPr lang="en-US" dirty="0" smtClean="0">
              <a:solidFill>
                <a:schemeClr val="bg1"/>
              </a:solidFill>
            </a:rPr>
            <a:t>Electronic Inventory (Collections)</a:t>
          </a:r>
          <a:endParaRPr lang="en-US" dirty="0">
            <a:solidFill>
              <a:schemeClr val="bg1"/>
            </a:solidFill>
          </a:endParaRPr>
        </a:p>
      </dgm:t>
    </dgm:pt>
    <dgm:pt modelId="{AA0F0D36-6589-439C-8FCC-4AAD2958C266}" type="parTrans" cxnId="{FDDA111C-1EBF-4FFE-90FB-22727EE27F40}">
      <dgm:prSet/>
      <dgm:spPr>
        <a:solidFill>
          <a:srgbClr val="006699"/>
        </a:solidFill>
        <a:ln>
          <a:solidFill>
            <a:srgbClr val="3E4C56"/>
          </a:solidFill>
        </a:ln>
      </dgm:spPr>
      <dgm:t>
        <a:bodyPr/>
        <a:lstStyle/>
        <a:p>
          <a:endParaRPr lang="en-US"/>
        </a:p>
      </dgm:t>
    </dgm:pt>
    <dgm:pt modelId="{9489E28C-03FF-4008-B5C3-0AE675D6BE6D}" type="sibTrans" cxnId="{FDDA111C-1EBF-4FFE-90FB-22727EE27F40}">
      <dgm:prSet/>
      <dgm:spPr/>
      <dgm:t>
        <a:bodyPr/>
        <a:lstStyle/>
        <a:p>
          <a:endParaRPr lang="en-US"/>
        </a:p>
      </dgm:t>
    </dgm:pt>
    <dgm:pt modelId="{23807B6A-F8FB-418A-9459-B91AFDA52FCE}">
      <dgm:prSet phldrT="[Text]"/>
      <dgm:spPr>
        <a:solidFill>
          <a:srgbClr val="006699">
            <a:alpha val="90000"/>
          </a:srgbClr>
        </a:solidFill>
      </dgm:spPr>
      <dgm:t>
        <a:bodyPr/>
        <a:lstStyle/>
        <a:p>
          <a:r>
            <a:rPr lang="en-US" dirty="0" smtClean="0">
              <a:solidFill>
                <a:schemeClr val="bg1"/>
              </a:solidFill>
            </a:rPr>
            <a:t>Portfolios</a:t>
          </a:r>
          <a:endParaRPr lang="en-US" dirty="0">
            <a:solidFill>
              <a:schemeClr val="bg1"/>
            </a:solidFill>
          </a:endParaRPr>
        </a:p>
      </dgm:t>
    </dgm:pt>
    <dgm:pt modelId="{C5A0B0D7-79DA-49D8-91A9-33A95B442F07}" type="parTrans" cxnId="{A58E2A5C-1998-44DD-8A52-A9E08B767A87}">
      <dgm:prSet/>
      <dgm:spPr>
        <a:ln>
          <a:solidFill>
            <a:srgbClr val="3E4C56"/>
          </a:solidFill>
        </a:ln>
      </dgm:spPr>
      <dgm:t>
        <a:bodyPr/>
        <a:lstStyle/>
        <a:p>
          <a:endParaRPr lang="en-US"/>
        </a:p>
      </dgm:t>
    </dgm:pt>
    <dgm:pt modelId="{6F8DCA75-07C8-461F-958F-D5703AFA5353}" type="sibTrans" cxnId="{A58E2A5C-1998-44DD-8A52-A9E08B767A87}">
      <dgm:prSet/>
      <dgm:spPr/>
      <dgm:t>
        <a:bodyPr/>
        <a:lstStyle/>
        <a:p>
          <a:endParaRPr lang="en-US"/>
        </a:p>
      </dgm:t>
    </dgm:pt>
    <dgm:pt modelId="{2398D524-26BB-4A79-88F9-AD832D7B4844}" type="pres">
      <dgm:prSet presAssocID="{7B9100B3-160E-4C1F-9527-8DDE023EA372}" presName="hierChild1" presStyleCnt="0">
        <dgm:presLayoutVars>
          <dgm:chPref val="1"/>
          <dgm:dir/>
          <dgm:animOne val="branch"/>
          <dgm:animLvl val="lvl"/>
          <dgm:resizeHandles/>
        </dgm:presLayoutVars>
      </dgm:prSet>
      <dgm:spPr/>
      <dgm:t>
        <a:bodyPr/>
        <a:lstStyle/>
        <a:p>
          <a:endParaRPr lang="en-US"/>
        </a:p>
      </dgm:t>
    </dgm:pt>
    <dgm:pt modelId="{F1EEC6E9-07AE-4863-9360-CF8774C2E548}" type="pres">
      <dgm:prSet presAssocID="{875F86AA-6E09-4021-9AB3-2F25D78E2627}" presName="hierRoot1" presStyleCnt="0"/>
      <dgm:spPr/>
    </dgm:pt>
    <dgm:pt modelId="{312E2475-C2AA-484C-B6A5-F7AEA6B99F37}" type="pres">
      <dgm:prSet presAssocID="{875F86AA-6E09-4021-9AB3-2F25D78E2627}" presName="composite" presStyleCnt="0"/>
      <dgm:spPr/>
    </dgm:pt>
    <dgm:pt modelId="{89840D61-1F33-42BC-ACCB-C6F6878BDADF}" type="pres">
      <dgm:prSet presAssocID="{875F86AA-6E09-4021-9AB3-2F25D78E2627}" presName="background" presStyleLbl="node0" presStyleIdx="0" presStyleCnt="1"/>
      <dgm:spPr/>
    </dgm:pt>
    <dgm:pt modelId="{128D4A1F-51DD-4411-8754-06EE061D4186}" type="pres">
      <dgm:prSet presAssocID="{875F86AA-6E09-4021-9AB3-2F25D78E2627}" presName="text" presStyleLbl="fgAcc0" presStyleIdx="0" presStyleCnt="1" custScaleX="161051" custScaleY="90909">
        <dgm:presLayoutVars>
          <dgm:chPref val="3"/>
        </dgm:presLayoutVars>
      </dgm:prSet>
      <dgm:spPr/>
      <dgm:t>
        <a:bodyPr/>
        <a:lstStyle/>
        <a:p>
          <a:endParaRPr lang="en-US"/>
        </a:p>
      </dgm:t>
    </dgm:pt>
    <dgm:pt modelId="{86F74884-5EAD-4553-BF5C-A419F8A4A0C8}" type="pres">
      <dgm:prSet presAssocID="{875F86AA-6E09-4021-9AB3-2F25D78E2627}" presName="hierChild2" presStyleCnt="0"/>
      <dgm:spPr/>
    </dgm:pt>
    <dgm:pt modelId="{C5011D7A-A126-411E-9E06-DB96A8AB9B73}" type="pres">
      <dgm:prSet presAssocID="{DCEA1ABF-7112-46D3-B119-C3AAEECB418F}" presName="Name10" presStyleLbl="parChTrans1D2" presStyleIdx="0" presStyleCnt="2"/>
      <dgm:spPr/>
      <dgm:t>
        <a:bodyPr/>
        <a:lstStyle/>
        <a:p>
          <a:endParaRPr lang="en-US"/>
        </a:p>
      </dgm:t>
    </dgm:pt>
    <dgm:pt modelId="{6955DF67-4EA0-4D6F-922E-840321F62374}" type="pres">
      <dgm:prSet presAssocID="{9322F4F3-6FCB-4442-8BC8-4033A93E3A9F}" presName="hierRoot2" presStyleCnt="0"/>
      <dgm:spPr/>
    </dgm:pt>
    <dgm:pt modelId="{7B268117-9599-483B-8D96-3C7F872528CE}" type="pres">
      <dgm:prSet presAssocID="{9322F4F3-6FCB-4442-8BC8-4033A93E3A9F}" presName="composite2" presStyleCnt="0"/>
      <dgm:spPr/>
    </dgm:pt>
    <dgm:pt modelId="{2B3191E6-DE17-425F-ABBD-D1C3559A27F9}" type="pres">
      <dgm:prSet presAssocID="{9322F4F3-6FCB-4442-8BC8-4033A93E3A9F}" presName="background2" presStyleLbl="node2" presStyleIdx="0" presStyleCnt="2"/>
      <dgm:spPr/>
    </dgm:pt>
    <dgm:pt modelId="{4ABB36E6-C526-4D50-BC4A-572370CDF96D}" type="pres">
      <dgm:prSet presAssocID="{9322F4F3-6FCB-4442-8BC8-4033A93E3A9F}" presName="text2" presStyleLbl="fgAcc2" presStyleIdx="0" presStyleCnt="2" custScaleX="188062" custLinFactNeighborX="-1977" custLinFactNeighborY="346">
        <dgm:presLayoutVars>
          <dgm:chPref val="3"/>
        </dgm:presLayoutVars>
      </dgm:prSet>
      <dgm:spPr/>
      <dgm:t>
        <a:bodyPr/>
        <a:lstStyle/>
        <a:p>
          <a:endParaRPr lang="en-US"/>
        </a:p>
      </dgm:t>
    </dgm:pt>
    <dgm:pt modelId="{B26C2B65-2414-4DD7-ABA9-69F0B14CF79F}" type="pres">
      <dgm:prSet presAssocID="{9322F4F3-6FCB-4442-8BC8-4033A93E3A9F}" presName="hierChild3" presStyleCnt="0"/>
      <dgm:spPr/>
    </dgm:pt>
    <dgm:pt modelId="{22D9BE41-8EDA-40E4-8B5D-226B6CD8A23E}" type="pres">
      <dgm:prSet presAssocID="{601A9AB4-D9B5-413D-A3FD-53C6F0EA32D0}" presName="Name17" presStyleLbl="parChTrans1D3" presStyleIdx="0" presStyleCnt="2"/>
      <dgm:spPr/>
      <dgm:t>
        <a:bodyPr/>
        <a:lstStyle/>
        <a:p>
          <a:endParaRPr lang="en-US"/>
        </a:p>
      </dgm:t>
    </dgm:pt>
    <dgm:pt modelId="{BB9B180F-42FB-49E6-9E04-C2A12D1F0F73}" type="pres">
      <dgm:prSet presAssocID="{5D07C162-9791-41BE-98FF-59BF98244B83}" presName="hierRoot3" presStyleCnt="0"/>
      <dgm:spPr/>
    </dgm:pt>
    <dgm:pt modelId="{28A30202-42BE-412D-95CA-038548B107E1}" type="pres">
      <dgm:prSet presAssocID="{5D07C162-9791-41BE-98FF-59BF98244B83}" presName="composite3" presStyleCnt="0"/>
      <dgm:spPr/>
    </dgm:pt>
    <dgm:pt modelId="{29EC427E-408F-4C2B-B9FB-86F4E7BB15D3}" type="pres">
      <dgm:prSet presAssocID="{5D07C162-9791-41BE-98FF-59BF98244B83}" presName="background3" presStyleLbl="node3" presStyleIdx="0" presStyleCnt="2"/>
      <dgm:spPr/>
    </dgm:pt>
    <dgm:pt modelId="{3CCFB300-9443-4DA2-B9AF-3AF9FB4860F6}" type="pres">
      <dgm:prSet presAssocID="{5D07C162-9791-41BE-98FF-59BF98244B83}" presName="text3" presStyleLbl="fgAcc3" presStyleIdx="0" presStyleCnt="2" custScaleX="188062" custLinFactNeighborX="-2140" custLinFactNeighborY="124">
        <dgm:presLayoutVars>
          <dgm:chPref val="3"/>
        </dgm:presLayoutVars>
      </dgm:prSet>
      <dgm:spPr/>
      <dgm:t>
        <a:bodyPr/>
        <a:lstStyle/>
        <a:p>
          <a:endParaRPr lang="en-US"/>
        </a:p>
      </dgm:t>
    </dgm:pt>
    <dgm:pt modelId="{EAFAA280-AA41-45FB-A525-949811457026}" type="pres">
      <dgm:prSet presAssocID="{5D07C162-9791-41BE-98FF-59BF98244B83}" presName="hierChild4" presStyleCnt="0"/>
      <dgm:spPr/>
    </dgm:pt>
    <dgm:pt modelId="{330F28C7-47DA-432D-911A-03F92B689F48}" type="pres">
      <dgm:prSet presAssocID="{AA0F0D36-6589-439C-8FCC-4AAD2958C266}" presName="Name10" presStyleLbl="parChTrans1D2" presStyleIdx="1" presStyleCnt="2"/>
      <dgm:spPr/>
      <dgm:t>
        <a:bodyPr/>
        <a:lstStyle/>
        <a:p>
          <a:endParaRPr lang="en-US"/>
        </a:p>
      </dgm:t>
    </dgm:pt>
    <dgm:pt modelId="{18411CC8-9166-45BC-A434-74E203422D72}" type="pres">
      <dgm:prSet presAssocID="{BE33963F-84F7-4F80-AD1B-C30895F64308}" presName="hierRoot2" presStyleCnt="0"/>
      <dgm:spPr/>
    </dgm:pt>
    <dgm:pt modelId="{499E33E4-8674-4485-A43D-E1539C78405F}" type="pres">
      <dgm:prSet presAssocID="{BE33963F-84F7-4F80-AD1B-C30895F64308}" presName="composite2" presStyleCnt="0"/>
      <dgm:spPr/>
    </dgm:pt>
    <dgm:pt modelId="{23B8F4C8-A15E-4705-BE1F-9A66512AE5AF}" type="pres">
      <dgm:prSet presAssocID="{BE33963F-84F7-4F80-AD1B-C30895F64308}" presName="background2" presStyleLbl="node2" presStyleIdx="1" presStyleCnt="2"/>
      <dgm:spPr/>
    </dgm:pt>
    <dgm:pt modelId="{ACFB1612-63CE-4FDF-9D9B-49347A2644AE}" type="pres">
      <dgm:prSet presAssocID="{BE33963F-84F7-4F80-AD1B-C30895F64308}" presName="text2" presStyleLbl="fgAcc2" presStyleIdx="1" presStyleCnt="2" custScaleX="188062">
        <dgm:presLayoutVars>
          <dgm:chPref val="3"/>
        </dgm:presLayoutVars>
      </dgm:prSet>
      <dgm:spPr/>
      <dgm:t>
        <a:bodyPr/>
        <a:lstStyle/>
        <a:p>
          <a:endParaRPr lang="en-US"/>
        </a:p>
      </dgm:t>
    </dgm:pt>
    <dgm:pt modelId="{0E0C7F3C-9C43-4EE8-9555-DE19EC49A740}" type="pres">
      <dgm:prSet presAssocID="{BE33963F-84F7-4F80-AD1B-C30895F64308}" presName="hierChild3" presStyleCnt="0"/>
      <dgm:spPr/>
    </dgm:pt>
    <dgm:pt modelId="{BC73F20D-004E-4557-AD1F-3B53809D6B82}" type="pres">
      <dgm:prSet presAssocID="{C5A0B0D7-79DA-49D8-91A9-33A95B442F07}" presName="Name17" presStyleLbl="parChTrans1D3" presStyleIdx="1" presStyleCnt="2"/>
      <dgm:spPr/>
      <dgm:t>
        <a:bodyPr/>
        <a:lstStyle/>
        <a:p>
          <a:endParaRPr lang="en-US"/>
        </a:p>
      </dgm:t>
    </dgm:pt>
    <dgm:pt modelId="{976A2634-D4EB-4DD5-969E-0E19C573B8F9}" type="pres">
      <dgm:prSet presAssocID="{23807B6A-F8FB-418A-9459-B91AFDA52FCE}" presName="hierRoot3" presStyleCnt="0"/>
      <dgm:spPr/>
    </dgm:pt>
    <dgm:pt modelId="{2C43F8C3-CAA1-44E6-AA07-C0F126B2264A}" type="pres">
      <dgm:prSet presAssocID="{23807B6A-F8FB-418A-9459-B91AFDA52FCE}" presName="composite3" presStyleCnt="0"/>
      <dgm:spPr/>
    </dgm:pt>
    <dgm:pt modelId="{1DB42707-F1F6-4989-9097-9749A343D70F}" type="pres">
      <dgm:prSet presAssocID="{23807B6A-F8FB-418A-9459-B91AFDA52FCE}" presName="background3" presStyleLbl="node3" presStyleIdx="1" presStyleCnt="2"/>
      <dgm:spPr/>
    </dgm:pt>
    <dgm:pt modelId="{533E51F5-CE0F-463E-8340-626A5454CE79}" type="pres">
      <dgm:prSet presAssocID="{23807B6A-F8FB-418A-9459-B91AFDA52FCE}" presName="text3" presStyleLbl="fgAcc3" presStyleIdx="1" presStyleCnt="2" custScaleX="188062">
        <dgm:presLayoutVars>
          <dgm:chPref val="3"/>
        </dgm:presLayoutVars>
      </dgm:prSet>
      <dgm:spPr/>
      <dgm:t>
        <a:bodyPr/>
        <a:lstStyle/>
        <a:p>
          <a:endParaRPr lang="en-US"/>
        </a:p>
      </dgm:t>
    </dgm:pt>
    <dgm:pt modelId="{13F6B0EE-3948-47B6-A310-CFC7254632A2}" type="pres">
      <dgm:prSet presAssocID="{23807B6A-F8FB-418A-9459-B91AFDA52FCE}" presName="hierChild4" presStyleCnt="0"/>
      <dgm:spPr/>
    </dgm:pt>
  </dgm:ptLst>
  <dgm:cxnLst>
    <dgm:cxn modelId="{E2425817-1A76-4A43-B0FE-0C93460E8354}" type="presOf" srcId="{5D07C162-9791-41BE-98FF-59BF98244B83}" destId="{3CCFB300-9443-4DA2-B9AF-3AF9FB4860F6}" srcOrd="0" destOrd="0" presId="urn:microsoft.com/office/officeart/2005/8/layout/hierarchy1"/>
    <dgm:cxn modelId="{405C6BD9-8AA0-41AC-A74A-A64F385F3CD9}" type="presOf" srcId="{DCEA1ABF-7112-46D3-B119-C3AAEECB418F}" destId="{C5011D7A-A126-411E-9E06-DB96A8AB9B73}" srcOrd="0" destOrd="0" presId="urn:microsoft.com/office/officeart/2005/8/layout/hierarchy1"/>
    <dgm:cxn modelId="{D3CDE0B0-377F-4BF6-B782-E1FF8E786484}" type="presOf" srcId="{AA0F0D36-6589-439C-8FCC-4AAD2958C266}" destId="{330F28C7-47DA-432D-911A-03F92B689F48}" srcOrd="0" destOrd="0" presId="urn:microsoft.com/office/officeart/2005/8/layout/hierarchy1"/>
    <dgm:cxn modelId="{687E0A3F-B303-4495-BDFD-B51E287B6F11}" type="presOf" srcId="{9322F4F3-6FCB-4442-8BC8-4033A93E3A9F}" destId="{4ABB36E6-C526-4D50-BC4A-572370CDF96D}" srcOrd="0" destOrd="0" presId="urn:microsoft.com/office/officeart/2005/8/layout/hierarchy1"/>
    <dgm:cxn modelId="{0AA0FE6B-40EF-41FD-8E8D-424D61A42062}" srcId="{875F86AA-6E09-4021-9AB3-2F25D78E2627}" destId="{9322F4F3-6FCB-4442-8BC8-4033A93E3A9F}" srcOrd="0" destOrd="0" parTransId="{DCEA1ABF-7112-46D3-B119-C3AAEECB418F}" sibTransId="{F3E43F44-4553-432A-A776-8D3443EE2F7D}"/>
    <dgm:cxn modelId="{9A3D2838-ABEA-45DE-BE21-E9200C4ECB8F}" type="presOf" srcId="{601A9AB4-D9B5-413D-A3FD-53C6F0EA32D0}" destId="{22D9BE41-8EDA-40E4-8B5D-226B6CD8A23E}" srcOrd="0" destOrd="0" presId="urn:microsoft.com/office/officeart/2005/8/layout/hierarchy1"/>
    <dgm:cxn modelId="{B0336C9B-B672-4181-ABCF-5114E47A2EDC}" type="presOf" srcId="{875F86AA-6E09-4021-9AB3-2F25D78E2627}" destId="{128D4A1F-51DD-4411-8754-06EE061D4186}" srcOrd="0" destOrd="0" presId="urn:microsoft.com/office/officeart/2005/8/layout/hierarchy1"/>
    <dgm:cxn modelId="{A58E2A5C-1998-44DD-8A52-A9E08B767A87}" srcId="{BE33963F-84F7-4F80-AD1B-C30895F64308}" destId="{23807B6A-F8FB-418A-9459-B91AFDA52FCE}" srcOrd="0" destOrd="0" parTransId="{C5A0B0D7-79DA-49D8-91A9-33A95B442F07}" sibTransId="{6F8DCA75-07C8-461F-958F-D5703AFA5353}"/>
    <dgm:cxn modelId="{FDDA111C-1EBF-4FFE-90FB-22727EE27F40}" srcId="{875F86AA-6E09-4021-9AB3-2F25D78E2627}" destId="{BE33963F-84F7-4F80-AD1B-C30895F64308}" srcOrd="1" destOrd="0" parTransId="{AA0F0D36-6589-439C-8FCC-4AAD2958C266}" sibTransId="{9489E28C-03FF-4008-B5C3-0AE675D6BE6D}"/>
    <dgm:cxn modelId="{7AECD9B3-3F40-4207-B255-6B84D674FB4F}" srcId="{9322F4F3-6FCB-4442-8BC8-4033A93E3A9F}" destId="{5D07C162-9791-41BE-98FF-59BF98244B83}" srcOrd="0" destOrd="0" parTransId="{601A9AB4-D9B5-413D-A3FD-53C6F0EA32D0}" sibTransId="{CFEE2479-A352-4968-8CB5-FC2DC5736BF5}"/>
    <dgm:cxn modelId="{7CB4B868-C10D-442F-84DF-4B80C3E0D838}" type="presOf" srcId="{23807B6A-F8FB-418A-9459-B91AFDA52FCE}" destId="{533E51F5-CE0F-463E-8340-626A5454CE79}" srcOrd="0" destOrd="0" presId="urn:microsoft.com/office/officeart/2005/8/layout/hierarchy1"/>
    <dgm:cxn modelId="{5F7E44C3-D3B7-45F1-AB9E-DBAB26ADCCDE}" type="presOf" srcId="{7B9100B3-160E-4C1F-9527-8DDE023EA372}" destId="{2398D524-26BB-4A79-88F9-AD832D7B4844}" srcOrd="0" destOrd="0" presId="urn:microsoft.com/office/officeart/2005/8/layout/hierarchy1"/>
    <dgm:cxn modelId="{7272F029-FEBF-4FA5-B704-61889D167C20}" type="presOf" srcId="{C5A0B0D7-79DA-49D8-91A9-33A95B442F07}" destId="{BC73F20D-004E-4557-AD1F-3B53809D6B82}" srcOrd="0" destOrd="0" presId="urn:microsoft.com/office/officeart/2005/8/layout/hierarchy1"/>
    <dgm:cxn modelId="{ADB17559-70F6-47A7-B703-CFE740218419}" srcId="{7B9100B3-160E-4C1F-9527-8DDE023EA372}" destId="{875F86AA-6E09-4021-9AB3-2F25D78E2627}" srcOrd="0" destOrd="0" parTransId="{C73EB082-F4FD-4F5F-A9A1-01E5F7AC1B64}" sibTransId="{AFCD2D5E-C072-4ABA-90EA-B85A475024A8}"/>
    <dgm:cxn modelId="{FD987CC6-DACA-4AC1-9482-7F7AB351617C}" type="presOf" srcId="{BE33963F-84F7-4F80-AD1B-C30895F64308}" destId="{ACFB1612-63CE-4FDF-9D9B-49347A2644AE}" srcOrd="0" destOrd="0" presId="urn:microsoft.com/office/officeart/2005/8/layout/hierarchy1"/>
    <dgm:cxn modelId="{5C209EF3-9D00-4930-99FF-3460740DBA2F}" type="presParOf" srcId="{2398D524-26BB-4A79-88F9-AD832D7B4844}" destId="{F1EEC6E9-07AE-4863-9360-CF8774C2E548}" srcOrd="0" destOrd="0" presId="urn:microsoft.com/office/officeart/2005/8/layout/hierarchy1"/>
    <dgm:cxn modelId="{8FC1D02E-BF31-4C48-8CB4-06E4035AFB83}" type="presParOf" srcId="{F1EEC6E9-07AE-4863-9360-CF8774C2E548}" destId="{312E2475-C2AA-484C-B6A5-F7AEA6B99F37}" srcOrd="0" destOrd="0" presId="urn:microsoft.com/office/officeart/2005/8/layout/hierarchy1"/>
    <dgm:cxn modelId="{2974386B-5B7C-4323-8332-6773AFEDA12E}" type="presParOf" srcId="{312E2475-C2AA-484C-B6A5-F7AEA6B99F37}" destId="{89840D61-1F33-42BC-ACCB-C6F6878BDADF}" srcOrd="0" destOrd="0" presId="urn:microsoft.com/office/officeart/2005/8/layout/hierarchy1"/>
    <dgm:cxn modelId="{663C4D3D-823E-4A19-9AF2-96C758F6B620}" type="presParOf" srcId="{312E2475-C2AA-484C-B6A5-F7AEA6B99F37}" destId="{128D4A1F-51DD-4411-8754-06EE061D4186}" srcOrd="1" destOrd="0" presId="urn:microsoft.com/office/officeart/2005/8/layout/hierarchy1"/>
    <dgm:cxn modelId="{CEA8717B-F80F-48A3-BD49-C8D67CB4152B}" type="presParOf" srcId="{F1EEC6E9-07AE-4863-9360-CF8774C2E548}" destId="{86F74884-5EAD-4553-BF5C-A419F8A4A0C8}" srcOrd="1" destOrd="0" presId="urn:microsoft.com/office/officeart/2005/8/layout/hierarchy1"/>
    <dgm:cxn modelId="{FF95984B-AA20-4716-8D1A-1D97B45D9432}" type="presParOf" srcId="{86F74884-5EAD-4553-BF5C-A419F8A4A0C8}" destId="{C5011D7A-A126-411E-9E06-DB96A8AB9B73}" srcOrd="0" destOrd="0" presId="urn:microsoft.com/office/officeart/2005/8/layout/hierarchy1"/>
    <dgm:cxn modelId="{449A6E0C-04AA-42DB-AD0D-A0D436D1AFFB}" type="presParOf" srcId="{86F74884-5EAD-4553-BF5C-A419F8A4A0C8}" destId="{6955DF67-4EA0-4D6F-922E-840321F62374}" srcOrd="1" destOrd="0" presId="urn:microsoft.com/office/officeart/2005/8/layout/hierarchy1"/>
    <dgm:cxn modelId="{80B21460-8276-416D-9AA8-193FCE364E19}" type="presParOf" srcId="{6955DF67-4EA0-4D6F-922E-840321F62374}" destId="{7B268117-9599-483B-8D96-3C7F872528CE}" srcOrd="0" destOrd="0" presId="urn:microsoft.com/office/officeart/2005/8/layout/hierarchy1"/>
    <dgm:cxn modelId="{51FA46F6-00F4-47B2-BD50-804D34AA5163}" type="presParOf" srcId="{7B268117-9599-483B-8D96-3C7F872528CE}" destId="{2B3191E6-DE17-425F-ABBD-D1C3559A27F9}" srcOrd="0" destOrd="0" presId="urn:microsoft.com/office/officeart/2005/8/layout/hierarchy1"/>
    <dgm:cxn modelId="{CAF05020-C285-42AE-B5B6-C481EFCB0BB6}" type="presParOf" srcId="{7B268117-9599-483B-8D96-3C7F872528CE}" destId="{4ABB36E6-C526-4D50-BC4A-572370CDF96D}" srcOrd="1" destOrd="0" presId="urn:microsoft.com/office/officeart/2005/8/layout/hierarchy1"/>
    <dgm:cxn modelId="{DFDAAB49-133B-4A09-B1F3-876F960ED05E}" type="presParOf" srcId="{6955DF67-4EA0-4D6F-922E-840321F62374}" destId="{B26C2B65-2414-4DD7-ABA9-69F0B14CF79F}" srcOrd="1" destOrd="0" presId="urn:microsoft.com/office/officeart/2005/8/layout/hierarchy1"/>
    <dgm:cxn modelId="{43F1FB0E-C2DF-4EC7-BF63-2D19915CE186}" type="presParOf" srcId="{B26C2B65-2414-4DD7-ABA9-69F0B14CF79F}" destId="{22D9BE41-8EDA-40E4-8B5D-226B6CD8A23E}" srcOrd="0" destOrd="0" presId="urn:microsoft.com/office/officeart/2005/8/layout/hierarchy1"/>
    <dgm:cxn modelId="{948C326A-680A-4D63-A83C-04FBF1E794A1}" type="presParOf" srcId="{B26C2B65-2414-4DD7-ABA9-69F0B14CF79F}" destId="{BB9B180F-42FB-49E6-9E04-C2A12D1F0F73}" srcOrd="1" destOrd="0" presId="urn:microsoft.com/office/officeart/2005/8/layout/hierarchy1"/>
    <dgm:cxn modelId="{7918B56A-F66B-46DB-8346-79EE5B93A548}" type="presParOf" srcId="{BB9B180F-42FB-49E6-9E04-C2A12D1F0F73}" destId="{28A30202-42BE-412D-95CA-038548B107E1}" srcOrd="0" destOrd="0" presId="urn:microsoft.com/office/officeart/2005/8/layout/hierarchy1"/>
    <dgm:cxn modelId="{432BC262-D27C-4B73-B13C-958033B340EE}" type="presParOf" srcId="{28A30202-42BE-412D-95CA-038548B107E1}" destId="{29EC427E-408F-4C2B-B9FB-86F4E7BB15D3}" srcOrd="0" destOrd="0" presId="urn:microsoft.com/office/officeart/2005/8/layout/hierarchy1"/>
    <dgm:cxn modelId="{71D7BA69-D091-4142-A357-2FEA06ED3F17}" type="presParOf" srcId="{28A30202-42BE-412D-95CA-038548B107E1}" destId="{3CCFB300-9443-4DA2-B9AF-3AF9FB4860F6}" srcOrd="1" destOrd="0" presId="urn:microsoft.com/office/officeart/2005/8/layout/hierarchy1"/>
    <dgm:cxn modelId="{00D2A0D8-CE3B-4C03-8908-EDF3C6028626}" type="presParOf" srcId="{BB9B180F-42FB-49E6-9E04-C2A12D1F0F73}" destId="{EAFAA280-AA41-45FB-A525-949811457026}" srcOrd="1" destOrd="0" presId="urn:microsoft.com/office/officeart/2005/8/layout/hierarchy1"/>
    <dgm:cxn modelId="{20AC9684-B5C1-44BF-8974-1B45C49E8734}" type="presParOf" srcId="{86F74884-5EAD-4553-BF5C-A419F8A4A0C8}" destId="{330F28C7-47DA-432D-911A-03F92B689F48}" srcOrd="2" destOrd="0" presId="urn:microsoft.com/office/officeart/2005/8/layout/hierarchy1"/>
    <dgm:cxn modelId="{A2132DB3-74E1-4089-84EB-1795700CA8DA}" type="presParOf" srcId="{86F74884-5EAD-4553-BF5C-A419F8A4A0C8}" destId="{18411CC8-9166-45BC-A434-74E203422D72}" srcOrd="3" destOrd="0" presId="urn:microsoft.com/office/officeart/2005/8/layout/hierarchy1"/>
    <dgm:cxn modelId="{7616488A-33E2-475E-941D-A0FEB3F6DD6C}" type="presParOf" srcId="{18411CC8-9166-45BC-A434-74E203422D72}" destId="{499E33E4-8674-4485-A43D-E1539C78405F}" srcOrd="0" destOrd="0" presId="urn:microsoft.com/office/officeart/2005/8/layout/hierarchy1"/>
    <dgm:cxn modelId="{C0BA162C-E2A3-498D-BCF8-A8219A459CAC}" type="presParOf" srcId="{499E33E4-8674-4485-A43D-E1539C78405F}" destId="{23B8F4C8-A15E-4705-BE1F-9A66512AE5AF}" srcOrd="0" destOrd="0" presId="urn:microsoft.com/office/officeart/2005/8/layout/hierarchy1"/>
    <dgm:cxn modelId="{B1CC49AE-5E3D-4D8A-A454-75238D2F31C5}" type="presParOf" srcId="{499E33E4-8674-4485-A43D-E1539C78405F}" destId="{ACFB1612-63CE-4FDF-9D9B-49347A2644AE}" srcOrd="1" destOrd="0" presId="urn:microsoft.com/office/officeart/2005/8/layout/hierarchy1"/>
    <dgm:cxn modelId="{332C749A-DEC2-4B2E-9C26-507F64325ACC}" type="presParOf" srcId="{18411CC8-9166-45BC-A434-74E203422D72}" destId="{0E0C7F3C-9C43-4EE8-9555-DE19EC49A740}" srcOrd="1" destOrd="0" presId="urn:microsoft.com/office/officeart/2005/8/layout/hierarchy1"/>
    <dgm:cxn modelId="{F69AAEFC-4405-4825-95CF-84E0FC2BF469}" type="presParOf" srcId="{0E0C7F3C-9C43-4EE8-9555-DE19EC49A740}" destId="{BC73F20D-004E-4557-AD1F-3B53809D6B82}" srcOrd="0" destOrd="0" presId="urn:microsoft.com/office/officeart/2005/8/layout/hierarchy1"/>
    <dgm:cxn modelId="{E3D97C50-305A-4332-9297-6C4778F65814}" type="presParOf" srcId="{0E0C7F3C-9C43-4EE8-9555-DE19EC49A740}" destId="{976A2634-D4EB-4DD5-969E-0E19C573B8F9}" srcOrd="1" destOrd="0" presId="urn:microsoft.com/office/officeart/2005/8/layout/hierarchy1"/>
    <dgm:cxn modelId="{C6272181-995B-4717-96C4-D36CE5920901}" type="presParOf" srcId="{976A2634-D4EB-4DD5-969E-0E19C573B8F9}" destId="{2C43F8C3-CAA1-44E6-AA07-C0F126B2264A}" srcOrd="0" destOrd="0" presId="urn:microsoft.com/office/officeart/2005/8/layout/hierarchy1"/>
    <dgm:cxn modelId="{994BC0D5-07E2-4D00-831D-D4A4B31FBF19}" type="presParOf" srcId="{2C43F8C3-CAA1-44E6-AA07-C0F126B2264A}" destId="{1DB42707-F1F6-4989-9097-9749A343D70F}" srcOrd="0" destOrd="0" presId="urn:microsoft.com/office/officeart/2005/8/layout/hierarchy1"/>
    <dgm:cxn modelId="{9FDB5A33-2A18-40F3-9CF5-E87A4C6B1254}" type="presParOf" srcId="{2C43F8C3-CAA1-44E6-AA07-C0F126B2264A}" destId="{533E51F5-CE0F-463E-8340-626A5454CE79}" srcOrd="1" destOrd="0" presId="urn:microsoft.com/office/officeart/2005/8/layout/hierarchy1"/>
    <dgm:cxn modelId="{3A185924-214D-4A01-BB63-CE25F1BCD554}" type="presParOf" srcId="{976A2634-D4EB-4DD5-969E-0E19C573B8F9}" destId="{13F6B0EE-3948-47B6-A310-CFC7254632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9124A1-BE47-43F8-BC6E-1D6BF59C31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30BB48-18E4-4310-8386-3915675FD307}">
      <dgm:prSet phldrT="[Text]"/>
      <dgm:spPr>
        <a:solidFill>
          <a:srgbClr val="7C4299"/>
        </a:solidFill>
      </dgm:spPr>
      <dgm:t>
        <a:bodyPr/>
        <a:lstStyle/>
        <a:p>
          <a:r>
            <a:rPr lang="en-US" dirty="0" smtClean="0"/>
            <a:t>Introduction</a:t>
          </a:r>
          <a:endParaRPr lang="en-US" dirty="0"/>
        </a:p>
      </dgm:t>
    </dgm:pt>
    <dgm:pt modelId="{0AF9E39F-85F7-48C7-9E41-0D793A45EF2E}" type="parTrans" cxnId="{FB52845A-99F2-46E5-A17A-BDFA0CA3BD11}">
      <dgm:prSet/>
      <dgm:spPr/>
      <dgm:t>
        <a:bodyPr/>
        <a:lstStyle/>
        <a:p>
          <a:endParaRPr lang="en-US"/>
        </a:p>
      </dgm:t>
    </dgm:pt>
    <dgm:pt modelId="{57121EC2-AFE8-45B9-8216-76B214EA60F5}" type="sibTrans" cxnId="{FB52845A-99F2-46E5-A17A-BDFA0CA3BD11}">
      <dgm:prSet/>
      <dgm:spPr/>
      <dgm:t>
        <a:bodyPr/>
        <a:lstStyle/>
        <a:p>
          <a:endParaRPr lang="en-US"/>
        </a:p>
      </dgm:t>
    </dgm:pt>
    <dgm:pt modelId="{96EB26E7-3512-4401-B472-0DE49B3759D9}">
      <dgm:prSet phldrT="[Text]"/>
      <dgm:spPr>
        <a:solidFill>
          <a:srgbClr val="F47C30"/>
        </a:solidFill>
      </dgm:spPr>
      <dgm:t>
        <a:bodyPr/>
        <a:lstStyle/>
        <a:p>
          <a:r>
            <a:rPr lang="en-US" dirty="0" smtClean="0"/>
            <a:t>Acquisitions</a:t>
          </a:r>
          <a:endParaRPr lang="en-US" dirty="0"/>
        </a:p>
      </dgm:t>
    </dgm:pt>
    <dgm:pt modelId="{9BCCB480-3242-41F9-8776-C6FBD3EACF9B}" type="parTrans" cxnId="{D6AA1CFE-A16A-419F-BCAB-FAF7C7FB3101}">
      <dgm:prSet/>
      <dgm:spPr/>
      <dgm:t>
        <a:bodyPr/>
        <a:lstStyle/>
        <a:p>
          <a:endParaRPr lang="en-US"/>
        </a:p>
      </dgm:t>
    </dgm:pt>
    <dgm:pt modelId="{46BFBB29-AED2-41AF-AB8C-68829703CCFE}" type="sibTrans" cxnId="{D6AA1CFE-A16A-419F-BCAB-FAF7C7FB3101}">
      <dgm:prSet/>
      <dgm:spPr/>
      <dgm:t>
        <a:bodyPr/>
        <a:lstStyle/>
        <a:p>
          <a:endParaRPr lang="en-US"/>
        </a:p>
      </dgm:t>
    </dgm:pt>
    <dgm:pt modelId="{40334FBE-65B3-442C-9E6A-50DA5BB5C6E6}">
      <dgm:prSet/>
      <dgm:spPr>
        <a:solidFill>
          <a:srgbClr val="2C4D82"/>
        </a:solidFill>
      </dgm:spPr>
      <dgm:t>
        <a:bodyPr/>
        <a:lstStyle/>
        <a:p>
          <a:r>
            <a:rPr lang="en-US" dirty="0" smtClean="0"/>
            <a:t>Summary and resources</a:t>
          </a:r>
          <a:endParaRPr lang="en-US" dirty="0"/>
        </a:p>
      </dgm:t>
    </dgm:pt>
    <dgm:pt modelId="{A85F6980-007E-4841-B402-C279E2F2AE5B}" type="parTrans" cxnId="{D3BDCD43-ACE2-4EB8-B316-E2FF198DAB87}">
      <dgm:prSet/>
      <dgm:spPr/>
      <dgm:t>
        <a:bodyPr/>
        <a:lstStyle/>
        <a:p>
          <a:endParaRPr lang="en-US"/>
        </a:p>
      </dgm:t>
    </dgm:pt>
    <dgm:pt modelId="{1507202F-E710-48FB-B6E2-6980CD67E203}" type="sibTrans" cxnId="{D3BDCD43-ACE2-4EB8-B316-E2FF198DAB87}">
      <dgm:prSet/>
      <dgm:spPr/>
      <dgm:t>
        <a:bodyPr/>
        <a:lstStyle/>
        <a:p>
          <a:endParaRPr lang="en-US"/>
        </a:p>
      </dgm:t>
    </dgm:pt>
    <dgm:pt modelId="{94EB46CA-43F3-4D50-A32D-8B311A38D5F4}">
      <dgm:prSet/>
      <dgm:spPr>
        <a:solidFill>
          <a:srgbClr val="5F5F5F"/>
        </a:solidFill>
      </dgm:spPr>
      <dgm:t>
        <a:bodyPr/>
        <a:lstStyle/>
        <a:p>
          <a:r>
            <a:rPr lang="en-US" dirty="0" smtClean="0"/>
            <a:t>Circulation</a:t>
          </a:r>
          <a:endParaRPr lang="en-US" dirty="0"/>
        </a:p>
      </dgm:t>
    </dgm:pt>
    <dgm:pt modelId="{EFD13184-D6D5-46D4-8E43-6993EE8324D6}" type="sibTrans" cxnId="{43B8D8BE-B9D7-41E3-A019-6849A4B1821F}">
      <dgm:prSet/>
      <dgm:spPr/>
      <dgm:t>
        <a:bodyPr/>
        <a:lstStyle/>
        <a:p>
          <a:endParaRPr lang="en-US"/>
        </a:p>
      </dgm:t>
    </dgm:pt>
    <dgm:pt modelId="{609C2FD3-202D-4306-BDC0-D0ED523D361E}" type="parTrans" cxnId="{43B8D8BE-B9D7-41E3-A019-6849A4B1821F}">
      <dgm:prSet/>
      <dgm:spPr/>
      <dgm:t>
        <a:bodyPr/>
        <a:lstStyle/>
        <a:p>
          <a:endParaRPr lang="en-US"/>
        </a:p>
      </dgm:t>
    </dgm:pt>
    <dgm:pt modelId="{FDA6B1FE-19FE-4D4B-95BD-68CB6374D2DD}">
      <dgm:prSet/>
      <dgm:spPr>
        <a:solidFill>
          <a:srgbClr val="48AA43"/>
        </a:solidFill>
      </dgm:spPr>
      <dgm:t>
        <a:bodyPr/>
        <a:lstStyle/>
        <a:p>
          <a:r>
            <a:rPr lang="en-US" dirty="0" smtClean="0"/>
            <a:t>MARC records</a:t>
          </a:r>
          <a:endParaRPr lang="en-US" dirty="0"/>
        </a:p>
      </dgm:t>
    </dgm:pt>
    <dgm:pt modelId="{8AE28C98-241C-46E3-AE77-AA5CF8D7B807}" type="sibTrans" cxnId="{922C6E12-0A59-4138-AB1E-9907D6DAFAC9}">
      <dgm:prSet/>
      <dgm:spPr/>
      <dgm:t>
        <a:bodyPr/>
        <a:lstStyle/>
        <a:p>
          <a:endParaRPr lang="en-US"/>
        </a:p>
      </dgm:t>
    </dgm:pt>
    <dgm:pt modelId="{AB090781-2C29-4FC6-A23B-157FF940AB0C}" type="parTrans" cxnId="{922C6E12-0A59-4138-AB1E-9907D6DAFAC9}">
      <dgm:prSet/>
      <dgm:spPr/>
      <dgm:t>
        <a:bodyPr/>
        <a:lstStyle/>
        <a:p>
          <a:endParaRPr lang="en-US"/>
        </a:p>
      </dgm:t>
    </dgm:pt>
    <dgm:pt modelId="{CA2E3327-4117-4455-AF29-6E0B6F2E208B}">
      <dgm:prSet/>
      <dgm:spPr>
        <a:solidFill>
          <a:srgbClr val="B20837"/>
        </a:solidFill>
      </dgm:spPr>
      <dgm:t>
        <a:bodyPr/>
        <a:lstStyle/>
        <a:p>
          <a:r>
            <a:rPr lang="en-US" dirty="0" smtClean="0"/>
            <a:t>Matrices and policies</a:t>
          </a:r>
          <a:endParaRPr lang="en-US" dirty="0"/>
        </a:p>
      </dgm:t>
    </dgm:pt>
    <dgm:pt modelId="{EBDCD70E-0761-406B-B168-299B325A3E39}" type="parTrans" cxnId="{FB285A7E-D39B-4E51-8AE1-2EFB99266D1C}">
      <dgm:prSet/>
      <dgm:spPr/>
      <dgm:t>
        <a:bodyPr/>
        <a:lstStyle/>
        <a:p>
          <a:endParaRPr lang="en-US"/>
        </a:p>
      </dgm:t>
    </dgm:pt>
    <dgm:pt modelId="{31CD80D5-4E8C-4AA5-9111-B801D2AAAA50}" type="sibTrans" cxnId="{FB285A7E-D39B-4E51-8AE1-2EFB99266D1C}">
      <dgm:prSet/>
      <dgm:spPr/>
      <dgm:t>
        <a:bodyPr/>
        <a:lstStyle/>
        <a:p>
          <a:endParaRPr lang="en-US"/>
        </a:p>
      </dgm:t>
    </dgm:pt>
    <dgm:pt modelId="{D3E20E16-91FB-4958-B3FC-B993B8683916}" type="pres">
      <dgm:prSet presAssocID="{AD9124A1-BE47-43F8-BC6E-1D6BF59C31E7}" presName="linear" presStyleCnt="0">
        <dgm:presLayoutVars>
          <dgm:dir/>
          <dgm:animLvl val="lvl"/>
          <dgm:resizeHandles val="exact"/>
        </dgm:presLayoutVars>
      </dgm:prSet>
      <dgm:spPr/>
      <dgm:t>
        <a:bodyPr/>
        <a:lstStyle/>
        <a:p>
          <a:endParaRPr lang="en-US"/>
        </a:p>
      </dgm:t>
    </dgm:pt>
    <dgm:pt modelId="{E3639AE2-7EDD-43F6-A1AB-4DF07426D502}" type="pres">
      <dgm:prSet presAssocID="{1630BB48-18E4-4310-8386-3915675FD307}" presName="parentLin" presStyleCnt="0"/>
      <dgm:spPr/>
    </dgm:pt>
    <dgm:pt modelId="{9D7DAB9C-4BB6-48A1-A855-326573F35EC1}" type="pres">
      <dgm:prSet presAssocID="{1630BB48-18E4-4310-8386-3915675FD307}" presName="parentLeftMargin" presStyleLbl="node1" presStyleIdx="0" presStyleCnt="6"/>
      <dgm:spPr/>
      <dgm:t>
        <a:bodyPr/>
        <a:lstStyle/>
        <a:p>
          <a:endParaRPr lang="en-US"/>
        </a:p>
      </dgm:t>
    </dgm:pt>
    <dgm:pt modelId="{7E2FDE6C-D794-408E-BA03-E3E7343ECCD0}" type="pres">
      <dgm:prSet presAssocID="{1630BB48-18E4-4310-8386-3915675FD307}" presName="parentText" presStyleLbl="node1" presStyleIdx="0" presStyleCnt="6" custLinFactX="4521" custLinFactNeighborX="100000" custLinFactNeighborY="-839">
        <dgm:presLayoutVars>
          <dgm:chMax val="0"/>
          <dgm:bulletEnabled val="1"/>
        </dgm:presLayoutVars>
      </dgm:prSet>
      <dgm:spPr/>
      <dgm:t>
        <a:bodyPr/>
        <a:lstStyle/>
        <a:p>
          <a:endParaRPr lang="en-US"/>
        </a:p>
      </dgm:t>
    </dgm:pt>
    <dgm:pt modelId="{55291FDB-1C8F-4C3B-A9E8-34A9A7AFEB3F}" type="pres">
      <dgm:prSet presAssocID="{1630BB48-18E4-4310-8386-3915675FD307}" presName="negativeSpace" presStyleCnt="0"/>
      <dgm:spPr/>
    </dgm:pt>
    <dgm:pt modelId="{77437864-301F-4551-A1AD-99C697941FB0}" type="pres">
      <dgm:prSet presAssocID="{1630BB48-18E4-4310-8386-3915675FD307}" presName="childText" presStyleLbl="conFgAcc1" presStyleIdx="0" presStyleCnt="6">
        <dgm:presLayoutVars>
          <dgm:bulletEnabled val="1"/>
        </dgm:presLayoutVars>
      </dgm:prSet>
      <dgm:spPr>
        <a:solidFill>
          <a:srgbClr val="F9F9F9">
            <a:alpha val="90000"/>
          </a:srgbClr>
        </a:solidFill>
        <a:ln>
          <a:solidFill>
            <a:schemeClr val="bg1">
              <a:lumMod val="85000"/>
            </a:schemeClr>
          </a:solidFill>
        </a:ln>
      </dgm:spPr>
    </dgm:pt>
    <dgm:pt modelId="{0A020597-9635-4D88-B474-06D2C972571B}" type="pres">
      <dgm:prSet presAssocID="{57121EC2-AFE8-45B9-8216-76B214EA60F5}" presName="spaceBetweenRectangles" presStyleCnt="0"/>
      <dgm:spPr/>
    </dgm:pt>
    <dgm:pt modelId="{AFC873DC-A14C-4F9D-A00F-E08BE3B3F85A}" type="pres">
      <dgm:prSet presAssocID="{96EB26E7-3512-4401-B472-0DE49B3759D9}" presName="parentLin" presStyleCnt="0"/>
      <dgm:spPr/>
    </dgm:pt>
    <dgm:pt modelId="{51B0A4D3-9F79-40AB-A6E7-373E2ED20553}" type="pres">
      <dgm:prSet presAssocID="{96EB26E7-3512-4401-B472-0DE49B3759D9}" presName="parentLeftMargin" presStyleLbl="node1" presStyleIdx="0" presStyleCnt="6"/>
      <dgm:spPr/>
      <dgm:t>
        <a:bodyPr/>
        <a:lstStyle/>
        <a:p>
          <a:endParaRPr lang="en-US"/>
        </a:p>
      </dgm:t>
    </dgm:pt>
    <dgm:pt modelId="{A0B8F278-08A0-4267-89DE-FCF16B1EFBB2}" type="pres">
      <dgm:prSet presAssocID="{96EB26E7-3512-4401-B472-0DE49B3759D9}" presName="parentText" presStyleLbl="node1" presStyleIdx="1" presStyleCnt="6" custLinFactX="4598" custLinFactNeighborX="100000">
        <dgm:presLayoutVars>
          <dgm:chMax val="0"/>
          <dgm:bulletEnabled val="1"/>
        </dgm:presLayoutVars>
      </dgm:prSet>
      <dgm:spPr/>
      <dgm:t>
        <a:bodyPr/>
        <a:lstStyle/>
        <a:p>
          <a:endParaRPr lang="en-US"/>
        </a:p>
      </dgm:t>
    </dgm:pt>
    <dgm:pt modelId="{9D50DABA-87BA-48E6-81B1-DE3B19118782}" type="pres">
      <dgm:prSet presAssocID="{96EB26E7-3512-4401-B472-0DE49B3759D9}" presName="negativeSpace" presStyleCnt="0"/>
      <dgm:spPr/>
    </dgm:pt>
    <dgm:pt modelId="{87795846-6C98-4A2D-AFD1-8F7870C27418}" type="pres">
      <dgm:prSet presAssocID="{96EB26E7-3512-4401-B472-0DE49B3759D9}" presName="childText" presStyleLbl="conFgAcc1" presStyleIdx="1" presStyleCnt="6">
        <dgm:presLayoutVars>
          <dgm:bulletEnabled val="1"/>
        </dgm:presLayoutVars>
      </dgm:prSet>
      <dgm:spPr>
        <a:solidFill>
          <a:srgbClr val="F9F9F9">
            <a:alpha val="90000"/>
          </a:srgbClr>
        </a:solidFill>
        <a:ln>
          <a:solidFill>
            <a:schemeClr val="bg1">
              <a:lumMod val="85000"/>
            </a:schemeClr>
          </a:solidFill>
        </a:ln>
      </dgm:spPr>
    </dgm:pt>
    <dgm:pt modelId="{F2DCAFF6-1E5C-491D-A9DB-93E51CFAE8FF}" type="pres">
      <dgm:prSet presAssocID="{46BFBB29-AED2-41AF-AB8C-68829703CCFE}" presName="spaceBetweenRectangles" presStyleCnt="0"/>
      <dgm:spPr/>
    </dgm:pt>
    <dgm:pt modelId="{790D6D2A-FE38-4968-9111-DBD7CA08CBAB}" type="pres">
      <dgm:prSet presAssocID="{FDA6B1FE-19FE-4D4B-95BD-68CB6374D2DD}" presName="parentLin" presStyleCnt="0"/>
      <dgm:spPr/>
    </dgm:pt>
    <dgm:pt modelId="{A8A0C847-DFB7-466A-9260-114F7D028511}" type="pres">
      <dgm:prSet presAssocID="{FDA6B1FE-19FE-4D4B-95BD-68CB6374D2DD}" presName="parentLeftMargin" presStyleLbl="node1" presStyleIdx="1" presStyleCnt="6"/>
      <dgm:spPr/>
      <dgm:t>
        <a:bodyPr/>
        <a:lstStyle/>
        <a:p>
          <a:endParaRPr lang="en-US"/>
        </a:p>
      </dgm:t>
    </dgm:pt>
    <dgm:pt modelId="{CE8570C8-2DC6-4446-B11A-5D1367659B37}" type="pres">
      <dgm:prSet presAssocID="{FDA6B1FE-19FE-4D4B-95BD-68CB6374D2DD}" presName="parentText" presStyleLbl="node1" presStyleIdx="2" presStyleCnt="6" custLinFactX="4598" custLinFactNeighborX="100000">
        <dgm:presLayoutVars>
          <dgm:chMax val="0"/>
          <dgm:bulletEnabled val="1"/>
        </dgm:presLayoutVars>
      </dgm:prSet>
      <dgm:spPr/>
      <dgm:t>
        <a:bodyPr/>
        <a:lstStyle/>
        <a:p>
          <a:endParaRPr lang="en-US"/>
        </a:p>
      </dgm:t>
    </dgm:pt>
    <dgm:pt modelId="{1998ACDE-4B96-4BDE-A707-0251D5CEB4AA}" type="pres">
      <dgm:prSet presAssocID="{FDA6B1FE-19FE-4D4B-95BD-68CB6374D2DD}" presName="negativeSpace" presStyleCnt="0"/>
      <dgm:spPr/>
    </dgm:pt>
    <dgm:pt modelId="{C8558A6A-6506-4B68-883A-F93423349E4D}" type="pres">
      <dgm:prSet presAssocID="{FDA6B1FE-19FE-4D4B-95BD-68CB6374D2DD}" presName="childText" presStyleLbl="conFgAcc1" presStyleIdx="2" presStyleCnt="6">
        <dgm:presLayoutVars>
          <dgm:bulletEnabled val="1"/>
        </dgm:presLayoutVars>
      </dgm:prSet>
      <dgm:spPr>
        <a:solidFill>
          <a:srgbClr val="F9F9F9">
            <a:alpha val="90000"/>
          </a:srgbClr>
        </a:solidFill>
        <a:ln>
          <a:solidFill>
            <a:schemeClr val="bg1">
              <a:lumMod val="85000"/>
            </a:schemeClr>
          </a:solidFill>
        </a:ln>
      </dgm:spPr>
    </dgm:pt>
    <dgm:pt modelId="{1C8B4B60-B945-4FDF-B5D3-10F61BDEE466}" type="pres">
      <dgm:prSet presAssocID="{8AE28C98-241C-46E3-AE77-AA5CF8D7B807}" presName="spaceBetweenRectangles" presStyleCnt="0"/>
      <dgm:spPr/>
    </dgm:pt>
    <dgm:pt modelId="{26332B89-DF3B-4D02-B23B-F5316D10E050}" type="pres">
      <dgm:prSet presAssocID="{94EB46CA-43F3-4D50-A32D-8B311A38D5F4}" presName="parentLin" presStyleCnt="0"/>
      <dgm:spPr/>
    </dgm:pt>
    <dgm:pt modelId="{3550D753-C68E-469D-BE59-D0862326F590}" type="pres">
      <dgm:prSet presAssocID="{94EB46CA-43F3-4D50-A32D-8B311A38D5F4}" presName="parentLeftMargin" presStyleLbl="node1" presStyleIdx="2" presStyleCnt="6"/>
      <dgm:spPr/>
      <dgm:t>
        <a:bodyPr/>
        <a:lstStyle/>
        <a:p>
          <a:endParaRPr lang="en-US"/>
        </a:p>
      </dgm:t>
    </dgm:pt>
    <dgm:pt modelId="{273CF606-96D9-4ABD-A1AD-3A44D5793EA9}" type="pres">
      <dgm:prSet presAssocID="{94EB46CA-43F3-4D50-A32D-8B311A38D5F4}" presName="parentText" presStyleLbl="node1" presStyleIdx="3" presStyleCnt="6" custLinFactNeighborX="1064">
        <dgm:presLayoutVars>
          <dgm:chMax val="0"/>
          <dgm:bulletEnabled val="1"/>
        </dgm:presLayoutVars>
      </dgm:prSet>
      <dgm:spPr/>
      <dgm:t>
        <a:bodyPr/>
        <a:lstStyle/>
        <a:p>
          <a:endParaRPr lang="en-US"/>
        </a:p>
      </dgm:t>
    </dgm:pt>
    <dgm:pt modelId="{A8C5D725-106F-4BB2-A718-009D13F9632D}" type="pres">
      <dgm:prSet presAssocID="{94EB46CA-43F3-4D50-A32D-8B311A38D5F4}" presName="negativeSpace" presStyleCnt="0"/>
      <dgm:spPr/>
    </dgm:pt>
    <dgm:pt modelId="{7866938C-35AA-4868-B8ED-AFEB080BC1DD}" type="pres">
      <dgm:prSet presAssocID="{94EB46CA-43F3-4D50-A32D-8B311A38D5F4}" presName="childText" presStyleLbl="conFgAcc1" presStyleIdx="3" presStyleCnt="6">
        <dgm:presLayoutVars>
          <dgm:bulletEnabled val="1"/>
        </dgm:presLayoutVars>
      </dgm:prSet>
      <dgm:spPr>
        <a:solidFill>
          <a:srgbClr val="F9F9F9">
            <a:alpha val="90000"/>
          </a:srgbClr>
        </a:solidFill>
        <a:ln>
          <a:solidFill>
            <a:schemeClr val="bg1">
              <a:lumMod val="85000"/>
            </a:schemeClr>
          </a:solidFill>
        </a:ln>
      </dgm:spPr>
    </dgm:pt>
    <dgm:pt modelId="{1B4C7F0C-71E2-4D9B-BD3C-89FE63B2974D}" type="pres">
      <dgm:prSet presAssocID="{EFD13184-D6D5-46D4-8E43-6993EE8324D6}" presName="spaceBetweenRectangles" presStyleCnt="0"/>
      <dgm:spPr/>
    </dgm:pt>
    <dgm:pt modelId="{6E57BCC1-E01F-4345-8BE9-E4216188CF1B}" type="pres">
      <dgm:prSet presAssocID="{CA2E3327-4117-4455-AF29-6E0B6F2E208B}" presName="parentLin" presStyleCnt="0"/>
      <dgm:spPr/>
    </dgm:pt>
    <dgm:pt modelId="{5042CB88-3480-4A14-BC4C-40BED8767948}" type="pres">
      <dgm:prSet presAssocID="{CA2E3327-4117-4455-AF29-6E0B6F2E208B}" presName="parentLeftMargin" presStyleLbl="node1" presStyleIdx="3" presStyleCnt="6"/>
      <dgm:spPr/>
      <dgm:t>
        <a:bodyPr/>
        <a:lstStyle/>
        <a:p>
          <a:endParaRPr lang="en-US"/>
        </a:p>
      </dgm:t>
    </dgm:pt>
    <dgm:pt modelId="{A0E3B2B3-E1B1-455E-8D7D-FF5DBD69A4FD}" type="pres">
      <dgm:prSet presAssocID="{CA2E3327-4117-4455-AF29-6E0B6F2E208B}" presName="parentText" presStyleLbl="node1" presStyleIdx="4" presStyleCnt="6" custLinFactX="4521" custLinFactNeighborX="100000">
        <dgm:presLayoutVars>
          <dgm:chMax val="0"/>
          <dgm:bulletEnabled val="1"/>
        </dgm:presLayoutVars>
      </dgm:prSet>
      <dgm:spPr/>
      <dgm:t>
        <a:bodyPr/>
        <a:lstStyle/>
        <a:p>
          <a:endParaRPr lang="en-US"/>
        </a:p>
      </dgm:t>
    </dgm:pt>
    <dgm:pt modelId="{002D74AC-C230-45E7-83E3-A26E1DEC786D}" type="pres">
      <dgm:prSet presAssocID="{CA2E3327-4117-4455-AF29-6E0B6F2E208B}" presName="negativeSpace" presStyleCnt="0"/>
      <dgm:spPr/>
    </dgm:pt>
    <dgm:pt modelId="{28BB033D-4AE2-46F5-8658-C90BD5C86B62}" type="pres">
      <dgm:prSet presAssocID="{CA2E3327-4117-4455-AF29-6E0B6F2E208B}" presName="childText" presStyleLbl="conFgAcc1" presStyleIdx="4" presStyleCnt="6">
        <dgm:presLayoutVars>
          <dgm:bulletEnabled val="1"/>
        </dgm:presLayoutVars>
      </dgm:prSet>
      <dgm:spPr/>
    </dgm:pt>
    <dgm:pt modelId="{E7962A87-5D3C-4B55-9003-A1DA678796D2}" type="pres">
      <dgm:prSet presAssocID="{31CD80D5-4E8C-4AA5-9111-B801D2AAAA50}" presName="spaceBetweenRectangles" presStyleCnt="0"/>
      <dgm:spPr/>
    </dgm:pt>
    <dgm:pt modelId="{5D7A4DCB-DBE0-4FD8-9298-C779CD362581}" type="pres">
      <dgm:prSet presAssocID="{40334FBE-65B3-442C-9E6A-50DA5BB5C6E6}" presName="parentLin" presStyleCnt="0"/>
      <dgm:spPr/>
    </dgm:pt>
    <dgm:pt modelId="{B30162D6-9E74-4DC6-85B5-C2DBF9BC4A7C}" type="pres">
      <dgm:prSet presAssocID="{40334FBE-65B3-442C-9E6A-50DA5BB5C6E6}" presName="parentLeftMargin" presStyleLbl="node1" presStyleIdx="4" presStyleCnt="6"/>
      <dgm:spPr/>
      <dgm:t>
        <a:bodyPr/>
        <a:lstStyle/>
        <a:p>
          <a:endParaRPr lang="en-US"/>
        </a:p>
      </dgm:t>
    </dgm:pt>
    <dgm:pt modelId="{53F8CDA2-6B6C-44C7-A7E9-4C6F63392940}" type="pres">
      <dgm:prSet presAssocID="{40334FBE-65B3-442C-9E6A-50DA5BB5C6E6}" presName="parentText" presStyleLbl="node1" presStyleIdx="5" presStyleCnt="6" custLinFactX="4598" custLinFactNeighborX="100000">
        <dgm:presLayoutVars>
          <dgm:chMax val="0"/>
          <dgm:bulletEnabled val="1"/>
        </dgm:presLayoutVars>
      </dgm:prSet>
      <dgm:spPr/>
      <dgm:t>
        <a:bodyPr/>
        <a:lstStyle/>
        <a:p>
          <a:endParaRPr lang="en-US"/>
        </a:p>
      </dgm:t>
    </dgm:pt>
    <dgm:pt modelId="{765A6E87-EA8D-4062-B491-D153D4E266F4}" type="pres">
      <dgm:prSet presAssocID="{40334FBE-65B3-442C-9E6A-50DA5BB5C6E6}" presName="negativeSpace" presStyleCnt="0"/>
      <dgm:spPr/>
    </dgm:pt>
    <dgm:pt modelId="{D2A1E8E4-5A6D-4D0E-AE23-58CB2FA0753D}" type="pres">
      <dgm:prSet presAssocID="{40334FBE-65B3-442C-9E6A-50DA5BB5C6E6}" presName="childText" presStyleLbl="conFgAcc1" presStyleIdx="5" presStyleCnt="6">
        <dgm:presLayoutVars>
          <dgm:bulletEnabled val="1"/>
        </dgm:presLayoutVars>
      </dgm:prSet>
      <dgm:spPr>
        <a:solidFill>
          <a:srgbClr val="F9F9F9">
            <a:alpha val="90000"/>
          </a:srgbClr>
        </a:solidFill>
        <a:ln>
          <a:solidFill>
            <a:schemeClr val="bg1">
              <a:lumMod val="85000"/>
            </a:schemeClr>
          </a:solidFill>
        </a:ln>
      </dgm:spPr>
    </dgm:pt>
  </dgm:ptLst>
  <dgm:cxnLst>
    <dgm:cxn modelId="{43B8D8BE-B9D7-41E3-A019-6849A4B1821F}" srcId="{AD9124A1-BE47-43F8-BC6E-1D6BF59C31E7}" destId="{94EB46CA-43F3-4D50-A32D-8B311A38D5F4}" srcOrd="3" destOrd="0" parTransId="{609C2FD3-202D-4306-BDC0-D0ED523D361E}" sibTransId="{EFD13184-D6D5-46D4-8E43-6993EE8324D6}"/>
    <dgm:cxn modelId="{922C6E12-0A59-4138-AB1E-9907D6DAFAC9}" srcId="{AD9124A1-BE47-43F8-BC6E-1D6BF59C31E7}" destId="{FDA6B1FE-19FE-4D4B-95BD-68CB6374D2DD}" srcOrd="2" destOrd="0" parTransId="{AB090781-2C29-4FC6-A23B-157FF940AB0C}" sibTransId="{8AE28C98-241C-46E3-AE77-AA5CF8D7B807}"/>
    <dgm:cxn modelId="{FB285A7E-D39B-4E51-8AE1-2EFB99266D1C}" srcId="{AD9124A1-BE47-43F8-BC6E-1D6BF59C31E7}" destId="{CA2E3327-4117-4455-AF29-6E0B6F2E208B}" srcOrd="4" destOrd="0" parTransId="{EBDCD70E-0761-406B-B168-299B325A3E39}" sibTransId="{31CD80D5-4E8C-4AA5-9111-B801D2AAAA50}"/>
    <dgm:cxn modelId="{20FDF658-FF76-4BC1-9779-BEC2C50833A1}" type="presOf" srcId="{CA2E3327-4117-4455-AF29-6E0B6F2E208B}" destId="{A0E3B2B3-E1B1-455E-8D7D-FF5DBD69A4FD}" srcOrd="1" destOrd="0" presId="urn:microsoft.com/office/officeart/2005/8/layout/list1"/>
    <dgm:cxn modelId="{0C6F823C-F577-40EA-9C4D-709CF39F015F}" type="presOf" srcId="{40334FBE-65B3-442C-9E6A-50DA5BB5C6E6}" destId="{53F8CDA2-6B6C-44C7-A7E9-4C6F63392940}" srcOrd="1" destOrd="0" presId="urn:microsoft.com/office/officeart/2005/8/layout/list1"/>
    <dgm:cxn modelId="{81454A00-1F56-4F98-B2EF-32FEAD8C7B96}" type="presOf" srcId="{96EB26E7-3512-4401-B472-0DE49B3759D9}" destId="{A0B8F278-08A0-4267-89DE-FCF16B1EFBB2}" srcOrd="1" destOrd="0" presId="urn:microsoft.com/office/officeart/2005/8/layout/list1"/>
    <dgm:cxn modelId="{C1A4C4C8-E200-4E53-A1F7-6C39BCC6CB2B}" type="presOf" srcId="{40334FBE-65B3-442C-9E6A-50DA5BB5C6E6}" destId="{B30162D6-9E74-4DC6-85B5-C2DBF9BC4A7C}" srcOrd="0" destOrd="0" presId="urn:microsoft.com/office/officeart/2005/8/layout/list1"/>
    <dgm:cxn modelId="{FA31E056-7370-4788-98B7-E89A57A67645}" type="presOf" srcId="{AD9124A1-BE47-43F8-BC6E-1D6BF59C31E7}" destId="{D3E20E16-91FB-4958-B3FC-B993B8683916}" srcOrd="0" destOrd="0" presId="urn:microsoft.com/office/officeart/2005/8/layout/list1"/>
    <dgm:cxn modelId="{F3DC421E-1AAF-4F59-8823-B8D2EFF29803}" type="presOf" srcId="{FDA6B1FE-19FE-4D4B-95BD-68CB6374D2DD}" destId="{A8A0C847-DFB7-466A-9260-114F7D028511}" srcOrd="0" destOrd="0" presId="urn:microsoft.com/office/officeart/2005/8/layout/list1"/>
    <dgm:cxn modelId="{FD715711-DE60-4B0E-913A-CB486E104681}" type="presOf" srcId="{CA2E3327-4117-4455-AF29-6E0B6F2E208B}" destId="{5042CB88-3480-4A14-BC4C-40BED8767948}" srcOrd="0" destOrd="0" presId="urn:microsoft.com/office/officeart/2005/8/layout/list1"/>
    <dgm:cxn modelId="{D3BDCD43-ACE2-4EB8-B316-E2FF198DAB87}" srcId="{AD9124A1-BE47-43F8-BC6E-1D6BF59C31E7}" destId="{40334FBE-65B3-442C-9E6A-50DA5BB5C6E6}" srcOrd="5" destOrd="0" parTransId="{A85F6980-007E-4841-B402-C279E2F2AE5B}" sibTransId="{1507202F-E710-48FB-B6E2-6980CD67E203}"/>
    <dgm:cxn modelId="{DC7CFA95-0FFA-479E-9207-8A58AA4196A0}" type="presOf" srcId="{1630BB48-18E4-4310-8386-3915675FD307}" destId="{7E2FDE6C-D794-408E-BA03-E3E7343ECCD0}" srcOrd="1" destOrd="0" presId="urn:microsoft.com/office/officeart/2005/8/layout/list1"/>
    <dgm:cxn modelId="{D6AA1CFE-A16A-419F-BCAB-FAF7C7FB3101}" srcId="{AD9124A1-BE47-43F8-BC6E-1D6BF59C31E7}" destId="{96EB26E7-3512-4401-B472-0DE49B3759D9}" srcOrd="1" destOrd="0" parTransId="{9BCCB480-3242-41F9-8776-C6FBD3EACF9B}" sibTransId="{46BFBB29-AED2-41AF-AB8C-68829703CCFE}"/>
    <dgm:cxn modelId="{1FD8DF92-4FC5-4A73-B281-32FD4AE91E0F}" type="presOf" srcId="{94EB46CA-43F3-4D50-A32D-8B311A38D5F4}" destId="{3550D753-C68E-469D-BE59-D0862326F590}" srcOrd="0" destOrd="0" presId="urn:microsoft.com/office/officeart/2005/8/layout/list1"/>
    <dgm:cxn modelId="{F4422E73-9E09-40BE-BBE1-EC1ED274B01D}" type="presOf" srcId="{1630BB48-18E4-4310-8386-3915675FD307}" destId="{9D7DAB9C-4BB6-48A1-A855-326573F35EC1}" srcOrd="0" destOrd="0" presId="urn:microsoft.com/office/officeart/2005/8/layout/list1"/>
    <dgm:cxn modelId="{FB52845A-99F2-46E5-A17A-BDFA0CA3BD11}" srcId="{AD9124A1-BE47-43F8-BC6E-1D6BF59C31E7}" destId="{1630BB48-18E4-4310-8386-3915675FD307}" srcOrd="0" destOrd="0" parTransId="{0AF9E39F-85F7-48C7-9E41-0D793A45EF2E}" sibTransId="{57121EC2-AFE8-45B9-8216-76B214EA60F5}"/>
    <dgm:cxn modelId="{5D1530CB-F9A7-4CF8-BC58-7B19D74D68E2}" type="presOf" srcId="{FDA6B1FE-19FE-4D4B-95BD-68CB6374D2DD}" destId="{CE8570C8-2DC6-4446-B11A-5D1367659B37}" srcOrd="1" destOrd="0" presId="urn:microsoft.com/office/officeart/2005/8/layout/list1"/>
    <dgm:cxn modelId="{6C11F523-8EF1-4D17-9F1A-6D93172FC489}" type="presOf" srcId="{94EB46CA-43F3-4D50-A32D-8B311A38D5F4}" destId="{273CF606-96D9-4ABD-A1AD-3A44D5793EA9}" srcOrd="1" destOrd="0" presId="urn:microsoft.com/office/officeart/2005/8/layout/list1"/>
    <dgm:cxn modelId="{51D586B2-06C9-4E26-9AD4-B6875A3B3E73}" type="presOf" srcId="{96EB26E7-3512-4401-B472-0DE49B3759D9}" destId="{51B0A4D3-9F79-40AB-A6E7-373E2ED20553}" srcOrd="0" destOrd="0" presId="urn:microsoft.com/office/officeart/2005/8/layout/list1"/>
    <dgm:cxn modelId="{54A657A9-E18C-490E-970B-C04326D23CE5}" type="presParOf" srcId="{D3E20E16-91FB-4958-B3FC-B993B8683916}" destId="{E3639AE2-7EDD-43F6-A1AB-4DF07426D502}" srcOrd="0" destOrd="0" presId="urn:microsoft.com/office/officeart/2005/8/layout/list1"/>
    <dgm:cxn modelId="{E4EC9B69-D355-4857-B055-6CC6065220E9}" type="presParOf" srcId="{E3639AE2-7EDD-43F6-A1AB-4DF07426D502}" destId="{9D7DAB9C-4BB6-48A1-A855-326573F35EC1}" srcOrd="0" destOrd="0" presId="urn:microsoft.com/office/officeart/2005/8/layout/list1"/>
    <dgm:cxn modelId="{F7539CB1-7BEA-40D5-A880-0C8D891E00B3}" type="presParOf" srcId="{E3639AE2-7EDD-43F6-A1AB-4DF07426D502}" destId="{7E2FDE6C-D794-408E-BA03-E3E7343ECCD0}" srcOrd="1" destOrd="0" presId="urn:microsoft.com/office/officeart/2005/8/layout/list1"/>
    <dgm:cxn modelId="{ADC78A80-4A8A-4719-A9B9-1CD062815BC5}" type="presParOf" srcId="{D3E20E16-91FB-4958-B3FC-B993B8683916}" destId="{55291FDB-1C8F-4C3B-A9E8-34A9A7AFEB3F}" srcOrd="1" destOrd="0" presId="urn:microsoft.com/office/officeart/2005/8/layout/list1"/>
    <dgm:cxn modelId="{23849C93-F0E1-467B-9EC6-0A5E868CBF3A}" type="presParOf" srcId="{D3E20E16-91FB-4958-B3FC-B993B8683916}" destId="{77437864-301F-4551-A1AD-99C697941FB0}" srcOrd="2" destOrd="0" presId="urn:microsoft.com/office/officeart/2005/8/layout/list1"/>
    <dgm:cxn modelId="{35520B84-9BC5-44F1-BD2B-0E4D97A8D300}" type="presParOf" srcId="{D3E20E16-91FB-4958-B3FC-B993B8683916}" destId="{0A020597-9635-4D88-B474-06D2C972571B}" srcOrd="3" destOrd="0" presId="urn:microsoft.com/office/officeart/2005/8/layout/list1"/>
    <dgm:cxn modelId="{6280F111-5FB7-4B99-A21D-1FFCFB4E837A}" type="presParOf" srcId="{D3E20E16-91FB-4958-B3FC-B993B8683916}" destId="{AFC873DC-A14C-4F9D-A00F-E08BE3B3F85A}" srcOrd="4" destOrd="0" presId="urn:microsoft.com/office/officeart/2005/8/layout/list1"/>
    <dgm:cxn modelId="{3E091CCB-C5C8-4C0C-9A81-526E9FA8AE2A}" type="presParOf" srcId="{AFC873DC-A14C-4F9D-A00F-E08BE3B3F85A}" destId="{51B0A4D3-9F79-40AB-A6E7-373E2ED20553}" srcOrd="0" destOrd="0" presId="urn:microsoft.com/office/officeart/2005/8/layout/list1"/>
    <dgm:cxn modelId="{6F697428-4C08-436F-9B8F-ADB677E5AF78}" type="presParOf" srcId="{AFC873DC-A14C-4F9D-A00F-E08BE3B3F85A}" destId="{A0B8F278-08A0-4267-89DE-FCF16B1EFBB2}" srcOrd="1" destOrd="0" presId="urn:microsoft.com/office/officeart/2005/8/layout/list1"/>
    <dgm:cxn modelId="{2B19A129-7033-44F2-AC65-19766FD4BCC3}" type="presParOf" srcId="{D3E20E16-91FB-4958-B3FC-B993B8683916}" destId="{9D50DABA-87BA-48E6-81B1-DE3B19118782}" srcOrd="5" destOrd="0" presId="urn:microsoft.com/office/officeart/2005/8/layout/list1"/>
    <dgm:cxn modelId="{57150373-E6E8-4BED-8C0A-E1BCE83F15F8}" type="presParOf" srcId="{D3E20E16-91FB-4958-B3FC-B993B8683916}" destId="{87795846-6C98-4A2D-AFD1-8F7870C27418}" srcOrd="6" destOrd="0" presId="urn:microsoft.com/office/officeart/2005/8/layout/list1"/>
    <dgm:cxn modelId="{B6C219B5-41EE-42C1-ADA8-27E98A7440E6}" type="presParOf" srcId="{D3E20E16-91FB-4958-B3FC-B993B8683916}" destId="{F2DCAFF6-1E5C-491D-A9DB-93E51CFAE8FF}" srcOrd="7" destOrd="0" presId="urn:microsoft.com/office/officeart/2005/8/layout/list1"/>
    <dgm:cxn modelId="{8ABDE482-6915-41FC-A3F6-DE53B6978577}" type="presParOf" srcId="{D3E20E16-91FB-4958-B3FC-B993B8683916}" destId="{790D6D2A-FE38-4968-9111-DBD7CA08CBAB}" srcOrd="8" destOrd="0" presId="urn:microsoft.com/office/officeart/2005/8/layout/list1"/>
    <dgm:cxn modelId="{505F8226-0B01-47F8-9343-7446028B8338}" type="presParOf" srcId="{790D6D2A-FE38-4968-9111-DBD7CA08CBAB}" destId="{A8A0C847-DFB7-466A-9260-114F7D028511}" srcOrd="0" destOrd="0" presId="urn:microsoft.com/office/officeart/2005/8/layout/list1"/>
    <dgm:cxn modelId="{CBA4EB28-C44A-498B-8925-60D14B0A9BB4}" type="presParOf" srcId="{790D6D2A-FE38-4968-9111-DBD7CA08CBAB}" destId="{CE8570C8-2DC6-4446-B11A-5D1367659B37}" srcOrd="1" destOrd="0" presId="urn:microsoft.com/office/officeart/2005/8/layout/list1"/>
    <dgm:cxn modelId="{40210BFB-3410-4FA6-9BEB-6F975CF17400}" type="presParOf" srcId="{D3E20E16-91FB-4958-B3FC-B993B8683916}" destId="{1998ACDE-4B96-4BDE-A707-0251D5CEB4AA}" srcOrd="9" destOrd="0" presId="urn:microsoft.com/office/officeart/2005/8/layout/list1"/>
    <dgm:cxn modelId="{BAAB3DC7-EB5E-4D63-9D11-E8FF392733FD}" type="presParOf" srcId="{D3E20E16-91FB-4958-B3FC-B993B8683916}" destId="{C8558A6A-6506-4B68-883A-F93423349E4D}" srcOrd="10" destOrd="0" presId="urn:microsoft.com/office/officeart/2005/8/layout/list1"/>
    <dgm:cxn modelId="{E69EE60C-2E4A-43E3-9888-F70DF4E157E0}" type="presParOf" srcId="{D3E20E16-91FB-4958-B3FC-B993B8683916}" destId="{1C8B4B60-B945-4FDF-B5D3-10F61BDEE466}" srcOrd="11" destOrd="0" presId="urn:microsoft.com/office/officeart/2005/8/layout/list1"/>
    <dgm:cxn modelId="{50DBF977-82A9-470F-B7DC-E82A5A22E9A3}" type="presParOf" srcId="{D3E20E16-91FB-4958-B3FC-B993B8683916}" destId="{26332B89-DF3B-4D02-B23B-F5316D10E050}" srcOrd="12" destOrd="0" presId="urn:microsoft.com/office/officeart/2005/8/layout/list1"/>
    <dgm:cxn modelId="{E66D699B-7D42-456E-A30B-1FF9BE190CBF}" type="presParOf" srcId="{26332B89-DF3B-4D02-B23B-F5316D10E050}" destId="{3550D753-C68E-469D-BE59-D0862326F590}" srcOrd="0" destOrd="0" presId="urn:microsoft.com/office/officeart/2005/8/layout/list1"/>
    <dgm:cxn modelId="{85653539-9144-4511-B697-0DBF75B2D9E5}" type="presParOf" srcId="{26332B89-DF3B-4D02-B23B-F5316D10E050}" destId="{273CF606-96D9-4ABD-A1AD-3A44D5793EA9}" srcOrd="1" destOrd="0" presId="urn:microsoft.com/office/officeart/2005/8/layout/list1"/>
    <dgm:cxn modelId="{E286369F-854B-476B-932E-68BD29FAFE38}" type="presParOf" srcId="{D3E20E16-91FB-4958-B3FC-B993B8683916}" destId="{A8C5D725-106F-4BB2-A718-009D13F9632D}" srcOrd="13" destOrd="0" presId="urn:microsoft.com/office/officeart/2005/8/layout/list1"/>
    <dgm:cxn modelId="{B6326BAA-BE2C-4A39-A10B-5432B51F38E7}" type="presParOf" srcId="{D3E20E16-91FB-4958-B3FC-B993B8683916}" destId="{7866938C-35AA-4868-B8ED-AFEB080BC1DD}" srcOrd="14" destOrd="0" presId="urn:microsoft.com/office/officeart/2005/8/layout/list1"/>
    <dgm:cxn modelId="{B650DB18-3D3F-465D-91E4-CDBF7F33DD5B}" type="presParOf" srcId="{D3E20E16-91FB-4958-B3FC-B993B8683916}" destId="{1B4C7F0C-71E2-4D9B-BD3C-89FE63B2974D}" srcOrd="15" destOrd="0" presId="urn:microsoft.com/office/officeart/2005/8/layout/list1"/>
    <dgm:cxn modelId="{8572DE5B-962C-416C-AB6C-A8CB8DB31267}" type="presParOf" srcId="{D3E20E16-91FB-4958-B3FC-B993B8683916}" destId="{6E57BCC1-E01F-4345-8BE9-E4216188CF1B}" srcOrd="16" destOrd="0" presId="urn:microsoft.com/office/officeart/2005/8/layout/list1"/>
    <dgm:cxn modelId="{8047804E-F64B-4931-853A-DE2E7C1C5988}" type="presParOf" srcId="{6E57BCC1-E01F-4345-8BE9-E4216188CF1B}" destId="{5042CB88-3480-4A14-BC4C-40BED8767948}" srcOrd="0" destOrd="0" presId="urn:microsoft.com/office/officeart/2005/8/layout/list1"/>
    <dgm:cxn modelId="{2718A7E9-3498-4EE9-A681-34A1521952D6}" type="presParOf" srcId="{6E57BCC1-E01F-4345-8BE9-E4216188CF1B}" destId="{A0E3B2B3-E1B1-455E-8D7D-FF5DBD69A4FD}" srcOrd="1" destOrd="0" presId="urn:microsoft.com/office/officeart/2005/8/layout/list1"/>
    <dgm:cxn modelId="{E0B5E2D1-6170-459F-9471-ADBABE43619A}" type="presParOf" srcId="{D3E20E16-91FB-4958-B3FC-B993B8683916}" destId="{002D74AC-C230-45E7-83E3-A26E1DEC786D}" srcOrd="17" destOrd="0" presId="urn:microsoft.com/office/officeart/2005/8/layout/list1"/>
    <dgm:cxn modelId="{A68FEACE-A1D9-4AB3-9270-3DB14D63B738}" type="presParOf" srcId="{D3E20E16-91FB-4958-B3FC-B993B8683916}" destId="{28BB033D-4AE2-46F5-8658-C90BD5C86B62}" srcOrd="18" destOrd="0" presId="urn:microsoft.com/office/officeart/2005/8/layout/list1"/>
    <dgm:cxn modelId="{9FB38D8B-1E63-4954-A9BE-BA2D39529696}" type="presParOf" srcId="{D3E20E16-91FB-4958-B3FC-B993B8683916}" destId="{E7962A87-5D3C-4B55-9003-A1DA678796D2}" srcOrd="19" destOrd="0" presId="urn:microsoft.com/office/officeart/2005/8/layout/list1"/>
    <dgm:cxn modelId="{2E15349F-B0DD-465C-833D-6BDEDA4AD2EC}" type="presParOf" srcId="{D3E20E16-91FB-4958-B3FC-B993B8683916}" destId="{5D7A4DCB-DBE0-4FD8-9298-C779CD362581}" srcOrd="20" destOrd="0" presId="urn:microsoft.com/office/officeart/2005/8/layout/list1"/>
    <dgm:cxn modelId="{B95C2B2E-34F7-49FC-B7D6-369098E72735}" type="presParOf" srcId="{5D7A4DCB-DBE0-4FD8-9298-C779CD362581}" destId="{B30162D6-9E74-4DC6-85B5-C2DBF9BC4A7C}" srcOrd="0" destOrd="0" presId="urn:microsoft.com/office/officeart/2005/8/layout/list1"/>
    <dgm:cxn modelId="{2B8DB306-C59E-49C8-87EC-811763B18BDC}" type="presParOf" srcId="{5D7A4DCB-DBE0-4FD8-9298-C779CD362581}" destId="{53F8CDA2-6B6C-44C7-A7E9-4C6F63392940}" srcOrd="1" destOrd="0" presId="urn:microsoft.com/office/officeart/2005/8/layout/list1"/>
    <dgm:cxn modelId="{E1F48CD5-6A11-49BA-81F9-E26BC229184A}" type="presParOf" srcId="{D3E20E16-91FB-4958-B3FC-B993B8683916}" destId="{765A6E87-EA8D-4062-B491-D153D4E266F4}" srcOrd="21" destOrd="0" presId="urn:microsoft.com/office/officeart/2005/8/layout/list1"/>
    <dgm:cxn modelId="{31C209E7-6CC6-444C-BC49-08164A38AD05}" type="presParOf" srcId="{D3E20E16-91FB-4958-B3FC-B993B8683916}" destId="{D2A1E8E4-5A6D-4D0E-AE23-58CB2FA0753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9124A1-BE47-43F8-BC6E-1D6BF59C31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30BB48-18E4-4310-8386-3915675FD307}">
      <dgm:prSet phldrT="[Text]"/>
      <dgm:spPr>
        <a:solidFill>
          <a:srgbClr val="7C4299"/>
        </a:solidFill>
      </dgm:spPr>
      <dgm:t>
        <a:bodyPr/>
        <a:lstStyle/>
        <a:p>
          <a:r>
            <a:rPr lang="en-US" dirty="0" smtClean="0"/>
            <a:t>Introduction</a:t>
          </a:r>
          <a:endParaRPr lang="en-US" dirty="0"/>
        </a:p>
      </dgm:t>
    </dgm:pt>
    <dgm:pt modelId="{0AF9E39F-85F7-48C7-9E41-0D793A45EF2E}" type="parTrans" cxnId="{FB52845A-99F2-46E5-A17A-BDFA0CA3BD11}">
      <dgm:prSet/>
      <dgm:spPr/>
      <dgm:t>
        <a:bodyPr/>
        <a:lstStyle/>
        <a:p>
          <a:endParaRPr lang="en-US"/>
        </a:p>
      </dgm:t>
    </dgm:pt>
    <dgm:pt modelId="{57121EC2-AFE8-45B9-8216-76B214EA60F5}" type="sibTrans" cxnId="{FB52845A-99F2-46E5-A17A-BDFA0CA3BD11}">
      <dgm:prSet/>
      <dgm:spPr/>
      <dgm:t>
        <a:bodyPr/>
        <a:lstStyle/>
        <a:p>
          <a:endParaRPr lang="en-US"/>
        </a:p>
      </dgm:t>
    </dgm:pt>
    <dgm:pt modelId="{96EB26E7-3512-4401-B472-0DE49B3759D9}">
      <dgm:prSet phldrT="[Text]"/>
      <dgm:spPr>
        <a:solidFill>
          <a:srgbClr val="F47C30"/>
        </a:solidFill>
      </dgm:spPr>
      <dgm:t>
        <a:bodyPr/>
        <a:lstStyle/>
        <a:p>
          <a:r>
            <a:rPr lang="en-US" dirty="0" smtClean="0"/>
            <a:t>Acquisitions</a:t>
          </a:r>
          <a:endParaRPr lang="en-US" dirty="0"/>
        </a:p>
      </dgm:t>
    </dgm:pt>
    <dgm:pt modelId="{9BCCB480-3242-41F9-8776-C6FBD3EACF9B}" type="parTrans" cxnId="{D6AA1CFE-A16A-419F-BCAB-FAF7C7FB3101}">
      <dgm:prSet/>
      <dgm:spPr/>
      <dgm:t>
        <a:bodyPr/>
        <a:lstStyle/>
        <a:p>
          <a:endParaRPr lang="en-US"/>
        </a:p>
      </dgm:t>
    </dgm:pt>
    <dgm:pt modelId="{46BFBB29-AED2-41AF-AB8C-68829703CCFE}" type="sibTrans" cxnId="{D6AA1CFE-A16A-419F-BCAB-FAF7C7FB3101}">
      <dgm:prSet/>
      <dgm:spPr/>
      <dgm:t>
        <a:bodyPr/>
        <a:lstStyle/>
        <a:p>
          <a:endParaRPr lang="en-US"/>
        </a:p>
      </dgm:t>
    </dgm:pt>
    <dgm:pt modelId="{40334FBE-65B3-442C-9E6A-50DA5BB5C6E6}">
      <dgm:prSet/>
      <dgm:spPr>
        <a:solidFill>
          <a:srgbClr val="2C4D82"/>
        </a:solidFill>
      </dgm:spPr>
      <dgm:t>
        <a:bodyPr/>
        <a:lstStyle/>
        <a:p>
          <a:r>
            <a:rPr lang="en-US" dirty="0" smtClean="0"/>
            <a:t>Summary and resources</a:t>
          </a:r>
          <a:endParaRPr lang="en-US" dirty="0"/>
        </a:p>
      </dgm:t>
    </dgm:pt>
    <dgm:pt modelId="{A85F6980-007E-4841-B402-C279E2F2AE5B}" type="parTrans" cxnId="{D3BDCD43-ACE2-4EB8-B316-E2FF198DAB87}">
      <dgm:prSet/>
      <dgm:spPr/>
      <dgm:t>
        <a:bodyPr/>
        <a:lstStyle/>
        <a:p>
          <a:endParaRPr lang="en-US"/>
        </a:p>
      </dgm:t>
    </dgm:pt>
    <dgm:pt modelId="{1507202F-E710-48FB-B6E2-6980CD67E203}" type="sibTrans" cxnId="{D3BDCD43-ACE2-4EB8-B316-E2FF198DAB87}">
      <dgm:prSet/>
      <dgm:spPr/>
      <dgm:t>
        <a:bodyPr/>
        <a:lstStyle/>
        <a:p>
          <a:endParaRPr lang="en-US"/>
        </a:p>
      </dgm:t>
    </dgm:pt>
    <dgm:pt modelId="{94EB46CA-43F3-4D50-A32D-8B311A38D5F4}">
      <dgm:prSet/>
      <dgm:spPr>
        <a:solidFill>
          <a:srgbClr val="5F5F5F"/>
        </a:solidFill>
      </dgm:spPr>
      <dgm:t>
        <a:bodyPr/>
        <a:lstStyle/>
        <a:p>
          <a:r>
            <a:rPr lang="en-US" dirty="0" smtClean="0"/>
            <a:t>Circulation</a:t>
          </a:r>
          <a:endParaRPr lang="en-US" dirty="0"/>
        </a:p>
      </dgm:t>
    </dgm:pt>
    <dgm:pt modelId="{EFD13184-D6D5-46D4-8E43-6993EE8324D6}" type="sibTrans" cxnId="{43B8D8BE-B9D7-41E3-A019-6849A4B1821F}">
      <dgm:prSet/>
      <dgm:spPr/>
      <dgm:t>
        <a:bodyPr/>
        <a:lstStyle/>
        <a:p>
          <a:endParaRPr lang="en-US"/>
        </a:p>
      </dgm:t>
    </dgm:pt>
    <dgm:pt modelId="{609C2FD3-202D-4306-BDC0-D0ED523D361E}" type="parTrans" cxnId="{43B8D8BE-B9D7-41E3-A019-6849A4B1821F}">
      <dgm:prSet/>
      <dgm:spPr/>
      <dgm:t>
        <a:bodyPr/>
        <a:lstStyle/>
        <a:p>
          <a:endParaRPr lang="en-US"/>
        </a:p>
      </dgm:t>
    </dgm:pt>
    <dgm:pt modelId="{FDA6B1FE-19FE-4D4B-95BD-68CB6374D2DD}">
      <dgm:prSet/>
      <dgm:spPr>
        <a:solidFill>
          <a:srgbClr val="48AA43"/>
        </a:solidFill>
      </dgm:spPr>
      <dgm:t>
        <a:bodyPr/>
        <a:lstStyle/>
        <a:p>
          <a:r>
            <a:rPr lang="en-US" dirty="0" smtClean="0"/>
            <a:t>MARC records</a:t>
          </a:r>
          <a:endParaRPr lang="en-US" dirty="0"/>
        </a:p>
      </dgm:t>
    </dgm:pt>
    <dgm:pt modelId="{8AE28C98-241C-46E3-AE77-AA5CF8D7B807}" type="sibTrans" cxnId="{922C6E12-0A59-4138-AB1E-9907D6DAFAC9}">
      <dgm:prSet/>
      <dgm:spPr/>
      <dgm:t>
        <a:bodyPr/>
        <a:lstStyle/>
        <a:p>
          <a:endParaRPr lang="en-US"/>
        </a:p>
      </dgm:t>
    </dgm:pt>
    <dgm:pt modelId="{AB090781-2C29-4FC6-A23B-157FF940AB0C}" type="parTrans" cxnId="{922C6E12-0A59-4138-AB1E-9907D6DAFAC9}">
      <dgm:prSet/>
      <dgm:spPr/>
      <dgm:t>
        <a:bodyPr/>
        <a:lstStyle/>
        <a:p>
          <a:endParaRPr lang="en-US"/>
        </a:p>
      </dgm:t>
    </dgm:pt>
    <dgm:pt modelId="{CA2E3327-4117-4455-AF29-6E0B6F2E208B}">
      <dgm:prSet/>
      <dgm:spPr>
        <a:solidFill>
          <a:srgbClr val="B20837"/>
        </a:solidFill>
      </dgm:spPr>
      <dgm:t>
        <a:bodyPr/>
        <a:lstStyle/>
        <a:p>
          <a:r>
            <a:rPr lang="en-US" dirty="0" smtClean="0"/>
            <a:t>Matrices and policies</a:t>
          </a:r>
          <a:endParaRPr lang="en-US" dirty="0"/>
        </a:p>
      </dgm:t>
    </dgm:pt>
    <dgm:pt modelId="{EBDCD70E-0761-406B-B168-299B325A3E39}" type="parTrans" cxnId="{FB285A7E-D39B-4E51-8AE1-2EFB99266D1C}">
      <dgm:prSet/>
      <dgm:spPr/>
    </dgm:pt>
    <dgm:pt modelId="{31CD80D5-4E8C-4AA5-9111-B801D2AAAA50}" type="sibTrans" cxnId="{FB285A7E-D39B-4E51-8AE1-2EFB99266D1C}">
      <dgm:prSet/>
      <dgm:spPr/>
    </dgm:pt>
    <dgm:pt modelId="{D3E20E16-91FB-4958-B3FC-B993B8683916}" type="pres">
      <dgm:prSet presAssocID="{AD9124A1-BE47-43F8-BC6E-1D6BF59C31E7}" presName="linear" presStyleCnt="0">
        <dgm:presLayoutVars>
          <dgm:dir/>
          <dgm:animLvl val="lvl"/>
          <dgm:resizeHandles val="exact"/>
        </dgm:presLayoutVars>
      </dgm:prSet>
      <dgm:spPr/>
      <dgm:t>
        <a:bodyPr/>
        <a:lstStyle/>
        <a:p>
          <a:endParaRPr lang="en-US"/>
        </a:p>
      </dgm:t>
    </dgm:pt>
    <dgm:pt modelId="{E3639AE2-7EDD-43F6-A1AB-4DF07426D502}" type="pres">
      <dgm:prSet presAssocID="{1630BB48-18E4-4310-8386-3915675FD307}" presName="parentLin" presStyleCnt="0"/>
      <dgm:spPr/>
    </dgm:pt>
    <dgm:pt modelId="{9D7DAB9C-4BB6-48A1-A855-326573F35EC1}" type="pres">
      <dgm:prSet presAssocID="{1630BB48-18E4-4310-8386-3915675FD307}" presName="parentLeftMargin" presStyleLbl="node1" presStyleIdx="0" presStyleCnt="6"/>
      <dgm:spPr/>
      <dgm:t>
        <a:bodyPr/>
        <a:lstStyle/>
        <a:p>
          <a:endParaRPr lang="en-US"/>
        </a:p>
      </dgm:t>
    </dgm:pt>
    <dgm:pt modelId="{7E2FDE6C-D794-408E-BA03-E3E7343ECCD0}" type="pres">
      <dgm:prSet presAssocID="{1630BB48-18E4-4310-8386-3915675FD307}" presName="parentText" presStyleLbl="node1" presStyleIdx="0" presStyleCnt="6" custLinFactX="4521" custLinFactNeighborX="100000" custLinFactNeighborY="-839">
        <dgm:presLayoutVars>
          <dgm:chMax val="0"/>
          <dgm:bulletEnabled val="1"/>
        </dgm:presLayoutVars>
      </dgm:prSet>
      <dgm:spPr/>
      <dgm:t>
        <a:bodyPr/>
        <a:lstStyle/>
        <a:p>
          <a:endParaRPr lang="en-US"/>
        </a:p>
      </dgm:t>
    </dgm:pt>
    <dgm:pt modelId="{55291FDB-1C8F-4C3B-A9E8-34A9A7AFEB3F}" type="pres">
      <dgm:prSet presAssocID="{1630BB48-18E4-4310-8386-3915675FD307}" presName="negativeSpace" presStyleCnt="0"/>
      <dgm:spPr/>
    </dgm:pt>
    <dgm:pt modelId="{77437864-301F-4551-A1AD-99C697941FB0}" type="pres">
      <dgm:prSet presAssocID="{1630BB48-18E4-4310-8386-3915675FD307}" presName="childText" presStyleLbl="conFgAcc1" presStyleIdx="0" presStyleCnt="6">
        <dgm:presLayoutVars>
          <dgm:bulletEnabled val="1"/>
        </dgm:presLayoutVars>
      </dgm:prSet>
      <dgm:spPr>
        <a:solidFill>
          <a:srgbClr val="F9F9F9">
            <a:alpha val="90000"/>
          </a:srgbClr>
        </a:solidFill>
        <a:ln>
          <a:solidFill>
            <a:schemeClr val="bg1">
              <a:lumMod val="85000"/>
            </a:schemeClr>
          </a:solidFill>
        </a:ln>
      </dgm:spPr>
    </dgm:pt>
    <dgm:pt modelId="{0A020597-9635-4D88-B474-06D2C972571B}" type="pres">
      <dgm:prSet presAssocID="{57121EC2-AFE8-45B9-8216-76B214EA60F5}" presName="spaceBetweenRectangles" presStyleCnt="0"/>
      <dgm:spPr/>
    </dgm:pt>
    <dgm:pt modelId="{AFC873DC-A14C-4F9D-A00F-E08BE3B3F85A}" type="pres">
      <dgm:prSet presAssocID="{96EB26E7-3512-4401-B472-0DE49B3759D9}" presName="parentLin" presStyleCnt="0"/>
      <dgm:spPr/>
    </dgm:pt>
    <dgm:pt modelId="{51B0A4D3-9F79-40AB-A6E7-373E2ED20553}" type="pres">
      <dgm:prSet presAssocID="{96EB26E7-3512-4401-B472-0DE49B3759D9}" presName="parentLeftMargin" presStyleLbl="node1" presStyleIdx="0" presStyleCnt="6"/>
      <dgm:spPr/>
      <dgm:t>
        <a:bodyPr/>
        <a:lstStyle/>
        <a:p>
          <a:endParaRPr lang="en-US"/>
        </a:p>
      </dgm:t>
    </dgm:pt>
    <dgm:pt modelId="{A0B8F278-08A0-4267-89DE-FCF16B1EFBB2}" type="pres">
      <dgm:prSet presAssocID="{96EB26E7-3512-4401-B472-0DE49B3759D9}" presName="parentText" presStyleLbl="node1" presStyleIdx="1" presStyleCnt="6" custLinFactX="4598" custLinFactNeighborX="100000">
        <dgm:presLayoutVars>
          <dgm:chMax val="0"/>
          <dgm:bulletEnabled val="1"/>
        </dgm:presLayoutVars>
      </dgm:prSet>
      <dgm:spPr/>
      <dgm:t>
        <a:bodyPr/>
        <a:lstStyle/>
        <a:p>
          <a:endParaRPr lang="en-US"/>
        </a:p>
      </dgm:t>
    </dgm:pt>
    <dgm:pt modelId="{9D50DABA-87BA-48E6-81B1-DE3B19118782}" type="pres">
      <dgm:prSet presAssocID="{96EB26E7-3512-4401-B472-0DE49B3759D9}" presName="negativeSpace" presStyleCnt="0"/>
      <dgm:spPr/>
    </dgm:pt>
    <dgm:pt modelId="{87795846-6C98-4A2D-AFD1-8F7870C27418}" type="pres">
      <dgm:prSet presAssocID="{96EB26E7-3512-4401-B472-0DE49B3759D9}" presName="childText" presStyleLbl="conFgAcc1" presStyleIdx="1" presStyleCnt="6">
        <dgm:presLayoutVars>
          <dgm:bulletEnabled val="1"/>
        </dgm:presLayoutVars>
      </dgm:prSet>
      <dgm:spPr>
        <a:solidFill>
          <a:srgbClr val="F9F9F9">
            <a:alpha val="90000"/>
          </a:srgbClr>
        </a:solidFill>
        <a:ln>
          <a:solidFill>
            <a:schemeClr val="bg1">
              <a:lumMod val="85000"/>
            </a:schemeClr>
          </a:solidFill>
        </a:ln>
      </dgm:spPr>
    </dgm:pt>
    <dgm:pt modelId="{F2DCAFF6-1E5C-491D-A9DB-93E51CFAE8FF}" type="pres">
      <dgm:prSet presAssocID="{46BFBB29-AED2-41AF-AB8C-68829703CCFE}" presName="spaceBetweenRectangles" presStyleCnt="0"/>
      <dgm:spPr/>
    </dgm:pt>
    <dgm:pt modelId="{790D6D2A-FE38-4968-9111-DBD7CA08CBAB}" type="pres">
      <dgm:prSet presAssocID="{FDA6B1FE-19FE-4D4B-95BD-68CB6374D2DD}" presName="parentLin" presStyleCnt="0"/>
      <dgm:spPr/>
    </dgm:pt>
    <dgm:pt modelId="{A8A0C847-DFB7-466A-9260-114F7D028511}" type="pres">
      <dgm:prSet presAssocID="{FDA6B1FE-19FE-4D4B-95BD-68CB6374D2DD}" presName="parentLeftMargin" presStyleLbl="node1" presStyleIdx="1" presStyleCnt="6"/>
      <dgm:spPr/>
      <dgm:t>
        <a:bodyPr/>
        <a:lstStyle/>
        <a:p>
          <a:endParaRPr lang="en-US"/>
        </a:p>
      </dgm:t>
    </dgm:pt>
    <dgm:pt modelId="{CE8570C8-2DC6-4446-B11A-5D1367659B37}" type="pres">
      <dgm:prSet presAssocID="{FDA6B1FE-19FE-4D4B-95BD-68CB6374D2DD}" presName="parentText" presStyleLbl="node1" presStyleIdx="2" presStyleCnt="6" custLinFactX="4598" custLinFactNeighborX="100000">
        <dgm:presLayoutVars>
          <dgm:chMax val="0"/>
          <dgm:bulletEnabled val="1"/>
        </dgm:presLayoutVars>
      </dgm:prSet>
      <dgm:spPr/>
      <dgm:t>
        <a:bodyPr/>
        <a:lstStyle/>
        <a:p>
          <a:endParaRPr lang="en-US"/>
        </a:p>
      </dgm:t>
    </dgm:pt>
    <dgm:pt modelId="{1998ACDE-4B96-4BDE-A707-0251D5CEB4AA}" type="pres">
      <dgm:prSet presAssocID="{FDA6B1FE-19FE-4D4B-95BD-68CB6374D2DD}" presName="negativeSpace" presStyleCnt="0"/>
      <dgm:spPr/>
    </dgm:pt>
    <dgm:pt modelId="{C8558A6A-6506-4B68-883A-F93423349E4D}" type="pres">
      <dgm:prSet presAssocID="{FDA6B1FE-19FE-4D4B-95BD-68CB6374D2DD}" presName="childText" presStyleLbl="conFgAcc1" presStyleIdx="2" presStyleCnt="6">
        <dgm:presLayoutVars>
          <dgm:bulletEnabled val="1"/>
        </dgm:presLayoutVars>
      </dgm:prSet>
      <dgm:spPr>
        <a:solidFill>
          <a:srgbClr val="F9F9F9">
            <a:alpha val="90000"/>
          </a:srgbClr>
        </a:solidFill>
        <a:ln>
          <a:solidFill>
            <a:schemeClr val="bg1">
              <a:lumMod val="85000"/>
            </a:schemeClr>
          </a:solidFill>
        </a:ln>
      </dgm:spPr>
    </dgm:pt>
    <dgm:pt modelId="{1C8B4B60-B945-4FDF-B5D3-10F61BDEE466}" type="pres">
      <dgm:prSet presAssocID="{8AE28C98-241C-46E3-AE77-AA5CF8D7B807}" presName="spaceBetweenRectangles" presStyleCnt="0"/>
      <dgm:spPr/>
    </dgm:pt>
    <dgm:pt modelId="{26332B89-DF3B-4D02-B23B-F5316D10E050}" type="pres">
      <dgm:prSet presAssocID="{94EB46CA-43F3-4D50-A32D-8B311A38D5F4}" presName="parentLin" presStyleCnt="0"/>
      <dgm:spPr/>
    </dgm:pt>
    <dgm:pt modelId="{3550D753-C68E-469D-BE59-D0862326F590}" type="pres">
      <dgm:prSet presAssocID="{94EB46CA-43F3-4D50-A32D-8B311A38D5F4}" presName="parentLeftMargin" presStyleLbl="node1" presStyleIdx="2" presStyleCnt="6"/>
      <dgm:spPr/>
      <dgm:t>
        <a:bodyPr/>
        <a:lstStyle/>
        <a:p>
          <a:endParaRPr lang="en-US"/>
        </a:p>
      </dgm:t>
    </dgm:pt>
    <dgm:pt modelId="{273CF606-96D9-4ABD-A1AD-3A44D5793EA9}" type="pres">
      <dgm:prSet presAssocID="{94EB46CA-43F3-4D50-A32D-8B311A38D5F4}" presName="parentText" presStyleLbl="node1" presStyleIdx="3" presStyleCnt="6" custLinFactX="4598" custLinFactNeighborX="100000">
        <dgm:presLayoutVars>
          <dgm:chMax val="0"/>
          <dgm:bulletEnabled val="1"/>
        </dgm:presLayoutVars>
      </dgm:prSet>
      <dgm:spPr/>
      <dgm:t>
        <a:bodyPr/>
        <a:lstStyle/>
        <a:p>
          <a:endParaRPr lang="en-US"/>
        </a:p>
      </dgm:t>
    </dgm:pt>
    <dgm:pt modelId="{A8C5D725-106F-4BB2-A718-009D13F9632D}" type="pres">
      <dgm:prSet presAssocID="{94EB46CA-43F3-4D50-A32D-8B311A38D5F4}" presName="negativeSpace" presStyleCnt="0"/>
      <dgm:spPr/>
    </dgm:pt>
    <dgm:pt modelId="{7866938C-35AA-4868-B8ED-AFEB080BC1DD}" type="pres">
      <dgm:prSet presAssocID="{94EB46CA-43F3-4D50-A32D-8B311A38D5F4}" presName="childText" presStyleLbl="conFgAcc1" presStyleIdx="3" presStyleCnt="6">
        <dgm:presLayoutVars>
          <dgm:bulletEnabled val="1"/>
        </dgm:presLayoutVars>
      </dgm:prSet>
      <dgm:spPr>
        <a:solidFill>
          <a:srgbClr val="F9F9F9">
            <a:alpha val="90000"/>
          </a:srgbClr>
        </a:solidFill>
        <a:ln>
          <a:solidFill>
            <a:schemeClr val="bg1">
              <a:lumMod val="85000"/>
            </a:schemeClr>
          </a:solidFill>
        </a:ln>
      </dgm:spPr>
    </dgm:pt>
    <dgm:pt modelId="{1B4C7F0C-71E2-4D9B-BD3C-89FE63B2974D}" type="pres">
      <dgm:prSet presAssocID="{EFD13184-D6D5-46D4-8E43-6993EE8324D6}" presName="spaceBetweenRectangles" presStyleCnt="0"/>
      <dgm:spPr/>
    </dgm:pt>
    <dgm:pt modelId="{6E57BCC1-E01F-4345-8BE9-E4216188CF1B}" type="pres">
      <dgm:prSet presAssocID="{CA2E3327-4117-4455-AF29-6E0B6F2E208B}" presName="parentLin" presStyleCnt="0"/>
      <dgm:spPr/>
    </dgm:pt>
    <dgm:pt modelId="{5042CB88-3480-4A14-BC4C-40BED8767948}" type="pres">
      <dgm:prSet presAssocID="{CA2E3327-4117-4455-AF29-6E0B6F2E208B}" presName="parentLeftMargin" presStyleLbl="node1" presStyleIdx="3" presStyleCnt="6"/>
      <dgm:spPr/>
      <dgm:t>
        <a:bodyPr/>
        <a:lstStyle/>
        <a:p>
          <a:endParaRPr lang="en-US"/>
        </a:p>
      </dgm:t>
    </dgm:pt>
    <dgm:pt modelId="{A0E3B2B3-E1B1-455E-8D7D-FF5DBD69A4FD}" type="pres">
      <dgm:prSet presAssocID="{CA2E3327-4117-4455-AF29-6E0B6F2E208B}" presName="parentText" presStyleLbl="node1" presStyleIdx="4" presStyleCnt="6" custLinFactNeighborX="1064">
        <dgm:presLayoutVars>
          <dgm:chMax val="0"/>
          <dgm:bulletEnabled val="1"/>
        </dgm:presLayoutVars>
      </dgm:prSet>
      <dgm:spPr/>
      <dgm:t>
        <a:bodyPr/>
        <a:lstStyle/>
        <a:p>
          <a:endParaRPr lang="en-US"/>
        </a:p>
      </dgm:t>
    </dgm:pt>
    <dgm:pt modelId="{002D74AC-C230-45E7-83E3-A26E1DEC786D}" type="pres">
      <dgm:prSet presAssocID="{CA2E3327-4117-4455-AF29-6E0B6F2E208B}" presName="negativeSpace" presStyleCnt="0"/>
      <dgm:spPr/>
    </dgm:pt>
    <dgm:pt modelId="{28BB033D-4AE2-46F5-8658-C90BD5C86B62}" type="pres">
      <dgm:prSet presAssocID="{CA2E3327-4117-4455-AF29-6E0B6F2E208B}" presName="childText" presStyleLbl="conFgAcc1" presStyleIdx="4" presStyleCnt="6">
        <dgm:presLayoutVars>
          <dgm:bulletEnabled val="1"/>
        </dgm:presLayoutVars>
      </dgm:prSet>
      <dgm:spPr/>
    </dgm:pt>
    <dgm:pt modelId="{E7962A87-5D3C-4B55-9003-A1DA678796D2}" type="pres">
      <dgm:prSet presAssocID="{31CD80D5-4E8C-4AA5-9111-B801D2AAAA50}" presName="spaceBetweenRectangles" presStyleCnt="0"/>
      <dgm:spPr/>
    </dgm:pt>
    <dgm:pt modelId="{5D7A4DCB-DBE0-4FD8-9298-C779CD362581}" type="pres">
      <dgm:prSet presAssocID="{40334FBE-65B3-442C-9E6A-50DA5BB5C6E6}" presName="parentLin" presStyleCnt="0"/>
      <dgm:spPr/>
    </dgm:pt>
    <dgm:pt modelId="{B30162D6-9E74-4DC6-85B5-C2DBF9BC4A7C}" type="pres">
      <dgm:prSet presAssocID="{40334FBE-65B3-442C-9E6A-50DA5BB5C6E6}" presName="parentLeftMargin" presStyleLbl="node1" presStyleIdx="4" presStyleCnt="6"/>
      <dgm:spPr/>
      <dgm:t>
        <a:bodyPr/>
        <a:lstStyle/>
        <a:p>
          <a:endParaRPr lang="en-US"/>
        </a:p>
      </dgm:t>
    </dgm:pt>
    <dgm:pt modelId="{53F8CDA2-6B6C-44C7-A7E9-4C6F63392940}" type="pres">
      <dgm:prSet presAssocID="{40334FBE-65B3-442C-9E6A-50DA5BB5C6E6}" presName="parentText" presStyleLbl="node1" presStyleIdx="5" presStyleCnt="6" custLinFactX="4598" custLinFactNeighborX="100000">
        <dgm:presLayoutVars>
          <dgm:chMax val="0"/>
          <dgm:bulletEnabled val="1"/>
        </dgm:presLayoutVars>
      </dgm:prSet>
      <dgm:spPr/>
      <dgm:t>
        <a:bodyPr/>
        <a:lstStyle/>
        <a:p>
          <a:endParaRPr lang="en-US"/>
        </a:p>
      </dgm:t>
    </dgm:pt>
    <dgm:pt modelId="{765A6E87-EA8D-4062-B491-D153D4E266F4}" type="pres">
      <dgm:prSet presAssocID="{40334FBE-65B3-442C-9E6A-50DA5BB5C6E6}" presName="negativeSpace" presStyleCnt="0"/>
      <dgm:spPr/>
    </dgm:pt>
    <dgm:pt modelId="{D2A1E8E4-5A6D-4D0E-AE23-58CB2FA0753D}" type="pres">
      <dgm:prSet presAssocID="{40334FBE-65B3-442C-9E6A-50DA5BB5C6E6}" presName="childText" presStyleLbl="conFgAcc1" presStyleIdx="5" presStyleCnt="6">
        <dgm:presLayoutVars>
          <dgm:bulletEnabled val="1"/>
        </dgm:presLayoutVars>
      </dgm:prSet>
      <dgm:spPr>
        <a:solidFill>
          <a:srgbClr val="F9F9F9">
            <a:alpha val="90000"/>
          </a:srgbClr>
        </a:solidFill>
        <a:ln>
          <a:solidFill>
            <a:schemeClr val="bg1">
              <a:lumMod val="85000"/>
            </a:schemeClr>
          </a:solidFill>
        </a:ln>
      </dgm:spPr>
    </dgm:pt>
  </dgm:ptLst>
  <dgm:cxnLst>
    <dgm:cxn modelId="{43B8D8BE-B9D7-41E3-A019-6849A4B1821F}" srcId="{AD9124A1-BE47-43F8-BC6E-1D6BF59C31E7}" destId="{94EB46CA-43F3-4D50-A32D-8B311A38D5F4}" srcOrd="3" destOrd="0" parTransId="{609C2FD3-202D-4306-BDC0-D0ED523D361E}" sibTransId="{EFD13184-D6D5-46D4-8E43-6993EE8324D6}"/>
    <dgm:cxn modelId="{6D0D9A51-31CB-453A-8770-EC85DDF848B0}" type="presOf" srcId="{40334FBE-65B3-442C-9E6A-50DA5BB5C6E6}" destId="{53F8CDA2-6B6C-44C7-A7E9-4C6F63392940}" srcOrd="1" destOrd="0" presId="urn:microsoft.com/office/officeart/2005/8/layout/list1"/>
    <dgm:cxn modelId="{922C6E12-0A59-4138-AB1E-9907D6DAFAC9}" srcId="{AD9124A1-BE47-43F8-BC6E-1D6BF59C31E7}" destId="{FDA6B1FE-19FE-4D4B-95BD-68CB6374D2DD}" srcOrd="2" destOrd="0" parTransId="{AB090781-2C29-4FC6-A23B-157FF940AB0C}" sibTransId="{8AE28C98-241C-46E3-AE77-AA5CF8D7B807}"/>
    <dgm:cxn modelId="{DDAA2893-8438-4342-AEC8-71B7AF1E4BFA}" type="presOf" srcId="{FDA6B1FE-19FE-4D4B-95BD-68CB6374D2DD}" destId="{A8A0C847-DFB7-466A-9260-114F7D028511}" srcOrd="0" destOrd="0" presId="urn:microsoft.com/office/officeart/2005/8/layout/list1"/>
    <dgm:cxn modelId="{FB285A7E-D39B-4E51-8AE1-2EFB99266D1C}" srcId="{AD9124A1-BE47-43F8-BC6E-1D6BF59C31E7}" destId="{CA2E3327-4117-4455-AF29-6E0B6F2E208B}" srcOrd="4" destOrd="0" parTransId="{EBDCD70E-0761-406B-B168-299B325A3E39}" sibTransId="{31CD80D5-4E8C-4AA5-9111-B801D2AAAA50}"/>
    <dgm:cxn modelId="{7F895BB0-2950-4795-BEAA-30CB80E1F58E}" type="presOf" srcId="{CA2E3327-4117-4455-AF29-6E0B6F2E208B}" destId="{A0E3B2B3-E1B1-455E-8D7D-FF5DBD69A4FD}" srcOrd="1" destOrd="0" presId="urn:microsoft.com/office/officeart/2005/8/layout/list1"/>
    <dgm:cxn modelId="{AC707054-1304-4E39-85BF-A1CF87E00FC5}" type="presOf" srcId="{1630BB48-18E4-4310-8386-3915675FD307}" destId="{9D7DAB9C-4BB6-48A1-A855-326573F35EC1}" srcOrd="0" destOrd="0" presId="urn:microsoft.com/office/officeart/2005/8/layout/list1"/>
    <dgm:cxn modelId="{71A38074-77AA-45DC-957A-64C3C8CC4FEB}" type="presOf" srcId="{FDA6B1FE-19FE-4D4B-95BD-68CB6374D2DD}" destId="{CE8570C8-2DC6-4446-B11A-5D1367659B37}" srcOrd="1" destOrd="0" presId="urn:microsoft.com/office/officeart/2005/8/layout/list1"/>
    <dgm:cxn modelId="{8FC622FF-254D-4AE1-B52F-951A3CBA8B64}" type="presOf" srcId="{94EB46CA-43F3-4D50-A32D-8B311A38D5F4}" destId="{3550D753-C68E-469D-BE59-D0862326F590}" srcOrd="0" destOrd="0" presId="urn:microsoft.com/office/officeart/2005/8/layout/list1"/>
    <dgm:cxn modelId="{D3BDCD43-ACE2-4EB8-B316-E2FF198DAB87}" srcId="{AD9124A1-BE47-43F8-BC6E-1D6BF59C31E7}" destId="{40334FBE-65B3-442C-9E6A-50DA5BB5C6E6}" srcOrd="5" destOrd="0" parTransId="{A85F6980-007E-4841-B402-C279E2F2AE5B}" sibTransId="{1507202F-E710-48FB-B6E2-6980CD67E203}"/>
    <dgm:cxn modelId="{50E4B921-A9BE-4667-BEAC-A4008AD7B025}" type="presOf" srcId="{96EB26E7-3512-4401-B472-0DE49B3759D9}" destId="{51B0A4D3-9F79-40AB-A6E7-373E2ED20553}" srcOrd="0" destOrd="0" presId="urn:microsoft.com/office/officeart/2005/8/layout/list1"/>
    <dgm:cxn modelId="{D6AA1CFE-A16A-419F-BCAB-FAF7C7FB3101}" srcId="{AD9124A1-BE47-43F8-BC6E-1D6BF59C31E7}" destId="{96EB26E7-3512-4401-B472-0DE49B3759D9}" srcOrd="1" destOrd="0" parTransId="{9BCCB480-3242-41F9-8776-C6FBD3EACF9B}" sibTransId="{46BFBB29-AED2-41AF-AB8C-68829703CCFE}"/>
    <dgm:cxn modelId="{6E2300A2-CE8B-4A3F-B0D8-25436D31B926}" type="presOf" srcId="{1630BB48-18E4-4310-8386-3915675FD307}" destId="{7E2FDE6C-D794-408E-BA03-E3E7343ECCD0}" srcOrd="1" destOrd="0" presId="urn:microsoft.com/office/officeart/2005/8/layout/list1"/>
    <dgm:cxn modelId="{FB52845A-99F2-46E5-A17A-BDFA0CA3BD11}" srcId="{AD9124A1-BE47-43F8-BC6E-1D6BF59C31E7}" destId="{1630BB48-18E4-4310-8386-3915675FD307}" srcOrd="0" destOrd="0" parTransId="{0AF9E39F-85F7-48C7-9E41-0D793A45EF2E}" sibTransId="{57121EC2-AFE8-45B9-8216-76B214EA60F5}"/>
    <dgm:cxn modelId="{BEB13AD4-0EB5-43A9-85B5-C6B6A935DF48}" type="presOf" srcId="{AD9124A1-BE47-43F8-BC6E-1D6BF59C31E7}" destId="{D3E20E16-91FB-4958-B3FC-B993B8683916}" srcOrd="0" destOrd="0" presId="urn:microsoft.com/office/officeart/2005/8/layout/list1"/>
    <dgm:cxn modelId="{654D7862-1D27-43EF-B2E1-2F839B064512}" type="presOf" srcId="{96EB26E7-3512-4401-B472-0DE49B3759D9}" destId="{A0B8F278-08A0-4267-89DE-FCF16B1EFBB2}" srcOrd="1" destOrd="0" presId="urn:microsoft.com/office/officeart/2005/8/layout/list1"/>
    <dgm:cxn modelId="{01B80A0C-AB16-4388-844E-E45DF6F6B205}" type="presOf" srcId="{94EB46CA-43F3-4D50-A32D-8B311A38D5F4}" destId="{273CF606-96D9-4ABD-A1AD-3A44D5793EA9}" srcOrd="1" destOrd="0" presId="urn:microsoft.com/office/officeart/2005/8/layout/list1"/>
    <dgm:cxn modelId="{BA0FD136-E9D6-4DE1-B2C5-969609FC7921}" type="presOf" srcId="{CA2E3327-4117-4455-AF29-6E0B6F2E208B}" destId="{5042CB88-3480-4A14-BC4C-40BED8767948}" srcOrd="0" destOrd="0" presId="urn:microsoft.com/office/officeart/2005/8/layout/list1"/>
    <dgm:cxn modelId="{2CB4B41D-E755-45BB-A430-8DB1470794C5}" type="presOf" srcId="{40334FBE-65B3-442C-9E6A-50DA5BB5C6E6}" destId="{B30162D6-9E74-4DC6-85B5-C2DBF9BC4A7C}" srcOrd="0" destOrd="0" presId="urn:microsoft.com/office/officeart/2005/8/layout/list1"/>
    <dgm:cxn modelId="{A406B89B-958B-4163-8EDD-91DA3F15F2B0}" type="presParOf" srcId="{D3E20E16-91FB-4958-B3FC-B993B8683916}" destId="{E3639AE2-7EDD-43F6-A1AB-4DF07426D502}" srcOrd="0" destOrd="0" presId="urn:microsoft.com/office/officeart/2005/8/layout/list1"/>
    <dgm:cxn modelId="{DEDC0419-5466-408E-AC20-BB1FC202674E}" type="presParOf" srcId="{E3639AE2-7EDD-43F6-A1AB-4DF07426D502}" destId="{9D7DAB9C-4BB6-48A1-A855-326573F35EC1}" srcOrd="0" destOrd="0" presId="urn:microsoft.com/office/officeart/2005/8/layout/list1"/>
    <dgm:cxn modelId="{0650FAA2-1403-4BBF-97CB-EF7CDD32A6BE}" type="presParOf" srcId="{E3639AE2-7EDD-43F6-A1AB-4DF07426D502}" destId="{7E2FDE6C-D794-408E-BA03-E3E7343ECCD0}" srcOrd="1" destOrd="0" presId="urn:microsoft.com/office/officeart/2005/8/layout/list1"/>
    <dgm:cxn modelId="{EFE53E69-EC5A-4D02-B361-9774C54FB908}" type="presParOf" srcId="{D3E20E16-91FB-4958-B3FC-B993B8683916}" destId="{55291FDB-1C8F-4C3B-A9E8-34A9A7AFEB3F}" srcOrd="1" destOrd="0" presId="urn:microsoft.com/office/officeart/2005/8/layout/list1"/>
    <dgm:cxn modelId="{5BD98E2D-E565-4424-A43F-A799AA8FCF1E}" type="presParOf" srcId="{D3E20E16-91FB-4958-B3FC-B993B8683916}" destId="{77437864-301F-4551-A1AD-99C697941FB0}" srcOrd="2" destOrd="0" presId="urn:microsoft.com/office/officeart/2005/8/layout/list1"/>
    <dgm:cxn modelId="{EDC1E754-7EE7-4A55-98C2-854341E0D09F}" type="presParOf" srcId="{D3E20E16-91FB-4958-B3FC-B993B8683916}" destId="{0A020597-9635-4D88-B474-06D2C972571B}" srcOrd="3" destOrd="0" presId="urn:microsoft.com/office/officeart/2005/8/layout/list1"/>
    <dgm:cxn modelId="{B76A4E2A-24E4-422C-8545-02708F3EAB44}" type="presParOf" srcId="{D3E20E16-91FB-4958-B3FC-B993B8683916}" destId="{AFC873DC-A14C-4F9D-A00F-E08BE3B3F85A}" srcOrd="4" destOrd="0" presId="urn:microsoft.com/office/officeart/2005/8/layout/list1"/>
    <dgm:cxn modelId="{33413268-A08E-4F48-B5BB-1ABE239D63A6}" type="presParOf" srcId="{AFC873DC-A14C-4F9D-A00F-E08BE3B3F85A}" destId="{51B0A4D3-9F79-40AB-A6E7-373E2ED20553}" srcOrd="0" destOrd="0" presId="urn:microsoft.com/office/officeart/2005/8/layout/list1"/>
    <dgm:cxn modelId="{6B3CC2E9-F9F9-40E0-A54E-69B02D29284A}" type="presParOf" srcId="{AFC873DC-A14C-4F9D-A00F-E08BE3B3F85A}" destId="{A0B8F278-08A0-4267-89DE-FCF16B1EFBB2}" srcOrd="1" destOrd="0" presId="urn:microsoft.com/office/officeart/2005/8/layout/list1"/>
    <dgm:cxn modelId="{040A0E3F-815C-434E-9B7C-78EE0DDE8695}" type="presParOf" srcId="{D3E20E16-91FB-4958-B3FC-B993B8683916}" destId="{9D50DABA-87BA-48E6-81B1-DE3B19118782}" srcOrd="5" destOrd="0" presId="urn:microsoft.com/office/officeart/2005/8/layout/list1"/>
    <dgm:cxn modelId="{A8B9D7B8-24EF-4B1A-A6E2-B3D45340115A}" type="presParOf" srcId="{D3E20E16-91FB-4958-B3FC-B993B8683916}" destId="{87795846-6C98-4A2D-AFD1-8F7870C27418}" srcOrd="6" destOrd="0" presId="urn:microsoft.com/office/officeart/2005/8/layout/list1"/>
    <dgm:cxn modelId="{648CCAE8-D184-49E0-A227-C667C03DA896}" type="presParOf" srcId="{D3E20E16-91FB-4958-B3FC-B993B8683916}" destId="{F2DCAFF6-1E5C-491D-A9DB-93E51CFAE8FF}" srcOrd="7" destOrd="0" presId="urn:microsoft.com/office/officeart/2005/8/layout/list1"/>
    <dgm:cxn modelId="{8E0C85A0-F842-440B-935C-E5B832960A48}" type="presParOf" srcId="{D3E20E16-91FB-4958-B3FC-B993B8683916}" destId="{790D6D2A-FE38-4968-9111-DBD7CA08CBAB}" srcOrd="8" destOrd="0" presId="urn:microsoft.com/office/officeart/2005/8/layout/list1"/>
    <dgm:cxn modelId="{DFDE8902-5B33-4401-B12A-F0513CE724D2}" type="presParOf" srcId="{790D6D2A-FE38-4968-9111-DBD7CA08CBAB}" destId="{A8A0C847-DFB7-466A-9260-114F7D028511}" srcOrd="0" destOrd="0" presId="urn:microsoft.com/office/officeart/2005/8/layout/list1"/>
    <dgm:cxn modelId="{ACB550DE-DFDF-461A-B4B9-1C94E4EF1786}" type="presParOf" srcId="{790D6D2A-FE38-4968-9111-DBD7CA08CBAB}" destId="{CE8570C8-2DC6-4446-B11A-5D1367659B37}" srcOrd="1" destOrd="0" presId="urn:microsoft.com/office/officeart/2005/8/layout/list1"/>
    <dgm:cxn modelId="{F0DEAF0E-C874-4DDA-8B09-CD7032A5454B}" type="presParOf" srcId="{D3E20E16-91FB-4958-B3FC-B993B8683916}" destId="{1998ACDE-4B96-4BDE-A707-0251D5CEB4AA}" srcOrd="9" destOrd="0" presId="urn:microsoft.com/office/officeart/2005/8/layout/list1"/>
    <dgm:cxn modelId="{BD498D51-6C4C-41CA-BB8E-702A0ADCFC72}" type="presParOf" srcId="{D3E20E16-91FB-4958-B3FC-B993B8683916}" destId="{C8558A6A-6506-4B68-883A-F93423349E4D}" srcOrd="10" destOrd="0" presId="urn:microsoft.com/office/officeart/2005/8/layout/list1"/>
    <dgm:cxn modelId="{8CD1B4AC-68D0-425A-9C1E-AFC9A76E95C2}" type="presParOf" srcId="{D3E20E16-91FB-4958-B3FC-B993B8683916}" destId="{1C8B4B60-B945-4FDF-B5D3-10F61BDEE466}" srcOrd="11" destOrd="0" presId="urn:microsoft.com/office/officeart/2005/8/layout/list1"/>
    <dgm:cxn modelId="{6E707046-ED83-4FCD-85F9-77AB57946EDC}" type="presParOf" srcId="{D3E20E16-91FB-4958-B3FC-B993B8683916}" destId="{26332B89-DF3B-4D02-B23B-F5316D10E050}" srcOrd="12" destOrd="0" presId="urn:microsoft.com/office/officeart/2005/8/layout/list1"/>
    <dgm:cxn modelId="{44BC204B-77CD-4449-8C77-B027AD2F8B92}" type="presParOf" srcId="{26332B89-DF3B-4D02-B23B-F5316D10E050}" destId="{3550D753-C68E-469D-BE59-D0862326F590}" srcOrd="0" destOrd="0" presId="urn:microsoft.com/office/officeart/2005/8/layout/list1"/>
    <dgm:cxn modelId="{6F600459-862D-423D-B161-E60321662880}" type="presParOf" srcId="{26332B89-DF3B-4D02-B23B-F5316D10E050}" destId="{273CF606-96D9-4ABD-A1AD-3A44D5793EA9}" srcOrd="1" destOrd="0" presId="urn:microsoft.com/office/officeart/2005/8/layout/list1"/>
    <dgm:cxn modelId="{97C44E2D-042F-4EA9-9E3E-25FEDB6B0285}" type="presParOf" srcId="{D3E20E16-91FB-4958-B3FC-B993B8683916}" destId="{A8C5D725-106F-4BB2-A718-009D13F9632D}" srcOrd="13" destOrd="0" presId="urn:microsoft.com/office/officeart/2005/8/layout/list1"/>
    <dgm:cxn modelId="{AA2ABD33-69C0-4272-9D32-57D5AEFA2A6F}" type="presParOf" srcId="{D3E20E16-91FB-4958-B3FC-B993B8683916}" destId="{7866938C-35AA-4868-B8ED-AFEB080BC1DD}" srcOrd="14" destOrd="0" presId="urn:microsoft.com/office/officeart/2005/8/layout/list1"/>
    <dgm:cxn modelId="{8F789E3B-571D-4C93-9617-B594C81D7874}" type="presParOf" srcId="{D3E20E16-91FB-4958-B3FC-B993B8683916}" destId="{1B4C7F0C-71E2-4D9B-BD3C-89FE63B2974D}" srcOrd="15" destOrd="0" presId="urn:microsoft.com/office/officeart/2005/8/layout/list1"/>
    <dgm:cxn modelId="{E318B8FC-9B81-49DC-A339-5DC657BA1973}" type="presParOf" srcId="{D3E20E16-91FB-4958-B3FC-B993B8683916}" destId="{6E57BCC1-E01F-4345-8BE9-E4216188CF1B}" srcOrd="16" destOrd="0" presId="urn:microsoft.com/office/officeart/2005/8/layout/list1"/>
    <dgm:cxn modelId="{1224EADF-FE67-497C-946F-65B3EA59AE6C}" type="presParOf" srcId="{6E57BCC1-E01F-4345-8BE9-E4216188CF1B}" destId="{5042CB88-3480-4A14-BC4C-40BED8767948}" srcOrd="0" destOrd="0" presId="urn:microsoft.com/office/officeart/2005/8/layout/list1"/>
    <dgm:cxn modelId="{2A81EE4F-9565-475B-BDC8-E1E679EE5FFF}" type="presParOf" srcId="{6E57BCC1-E01F-4345-8BE9-E4216188CF1B}" destId="{A0E3B2B3-E1B1-455E-8D7D-FF5DBD69A4FD}" srcOrd="1" destOrd="0" presId="urn:microsoft.com/office/officeart/2005/8/layout/list1"/>
    <dgm:cxn modelId="{3D6A8FF6-8FC5-4368-92AD-88C306EE3EA3}" type="presParOf" srcId="{D3E20E16-91FB-4958-B3FC-B993B8683916}" destId="{002D74AC-C230-45E7-83E3-A26E1DEC786D}" srcOrd="17" destOrd="0" presId="urn:microsoft.com/office/officeart/2005/8/layout/list1"/>
    <dgm:cxn modelId="{3F7FF65E-3520-4A46-8D60-1A2F86169255}" type="presParOf" srcId="{D3E20E16-91FB-4958-B3FC-B993B8683916}" destId="{28BB033D-4AE2-46F5-8658-C90BD5C86B62}" srcOrd="18" destOrd="0" presId="urn:microsoft.com/office/officeart/2005/8/layout/list1"/>
    <dgm:cxn modelId="{334254CA-9232-4031-B55E-8178EC4CF499}" type="presParOf" srcId="{D3E20E16-91FB-4958-B3FC-B993B8683916}" destId="{E7962A87-5D3C-4B55-9003-A1DA678796D2}" srcOrd="19" destOrd="0" presId="urn:microsoft.com/office/officeart/2005/8/layout/list1"/>
    <dgm:cxn modelId="{9793E0A6-6263-4A8B-8F60-E96285E055E8}" type="presParOf" srcId="{D3E20E16-91FB-4958-B3FC-B993B8683916}" destId="{5D7A4DCB-DBE0-4FD8-9298-C779CD362581}" srcOrd="20" destOrd="0" presId="urn:microsoft.com/office/officeart/2005/8/layout/list1"/>
    <dgm:cxn modelId="{56F1B273-553D-4435-986B-AD291ECB5736}" type="presParOf" srcId="{5D7A4DCB-DBE0-4FD8-9298-C779CD362581}" destId="{B30162D6-9E74-4DC6-85B5-C2DBF9BC4A7C}" srcOrd="0" destOrd="0" presId="urn:microsoft.com/office/officeart/2005/8/layout/list1"/>
    <dgm:cxn modelId="{6252E61F-263A-4374-9BBF-B00B312774B5}" type="presParOf" srcId="{5D7A4DCB-DBE0-4FD8-9298-C779CD362581}" destId="{53F8CDA2-6B6C-44C7-A7E9-4C6F63392940}" srcOrd="1" destOrd="0" presId="urn:microsoft.com/office/officeart/2005/8/layout/list1"/>
    <dgm:cxn modelId="{BC2B668C-5B73-492E-9043-26939175DB39}" type="presParOf" srcId="{D3E20E16-91FB-4958-B3FC-B993B8683916}" destId="{765A6E87-EA8D-4062-B491-D153D4E266F4}" srcOrd="21" destOrd="0" presId="urn:microsoft.com/office/officeart/2005/8/layout/list1"/>
    <dgm:cxn modelId="{19CB24E2-8C8B-436D-861B-F7F379FEC1BC}" type="presParOf" srcId="{D3E20E16-91FB-4958-B3FC-B993B8683916}" destId="{D2A1E8E4-5A6D-4D0E-AE23-58CB2FA0753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9124A1-BE47-43F8-BC6E-1D6BF59C31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30BB48-18E4-4310-8386-3915675FD307}">
      <dgm:prSet phldrT="[Text]"/>
      <dgm:spPr>
        <a:solidFill>
          <a:srgbClr val="7C4299"/>
        </a:solidFill>
      </dgm:spPr>
      <dgm:t>
        <a:bodyPr/>
        <a:lstStyle/>
        <a:p>
          <a:r>
            <a:rPr lang="en-US" dirty="0" smtClean="0"/>
            <a:t>Introduction</a:t>
          </a:r>
          <a:endParaRPr lang="en-US" dirty="0"/>
        </a:p>
      </dgm:t>
    </dgm:pt>
    <dgm:pt modelId="{0AF9E39F-85F7-48C7-9E41-0D793A45EF2E}" type="parTrans" cxnId="{FB52845A-99F2-46E5-A17A-BDFA0CA3BD11}">
      <dgm:prSet/>
      <dgm:spPr/>
      <dgm:t>
        <a:bodyPr/>
        <a:lstStyle/>
        <a:p>
          <a:endParaRPr lang="en-US"/>
        </a:p>
      </dgm:t>
    </dgm:pt>
    <dgm:pt modelId="{57121EC2-AFE8-45B9-8216-76B214EA60F5}" type="sibTrans" cxnId="{FB52845A-99F2-46E5-A17A-BDFA0CA3BD11}">
      <dgm:prSet/>
      <dgm:spPr/>
      <dgm:t>
        <a:bodyPr/>
        <a:lstStyle/>
        <a:p>
          <a:endParaRPr lang="en-US"/>
        </a:p>
      </dgm:t>
    </dgm:pt>
    <dgm:pt modelId="{96EB26E7-3512-4401-B472-0DE49B3759D9}">
      <dgm:prSet phldrT="[Text]"/>
      <dgm:spPr>
        <a:solidFill>
          <a:srgbClr val="F47C30"/>
        </a:solidFill>
      </dgm:spPr>
      <dgm:t>
        <a:bodyPr/>
        <a:lstStyle/>
        <a:p>
          <a:r>
            <a:rPr lang="en-US" dirty="0" smtClean="0"/>
            <a:t>Acquisitions</a:t>
          </a:r>
          <a:endParaRPr lang="en-US" dirty="0"/>
        </a:p>
      </dgm:t>
    </dgm:pt>
    <dgm:pt modelId="{9BCCB480-3242-41F9-8776-C6FBD3EACF9B}" type="parTrans" cxnId="{D6AA1CFE-A16A-419F-BCAB-FAF7C7FB3101}">
      <dgm:prSet/>
      <dgm:spPr/>
      <dgm:t>
        <a:bodyPr/>
        <a:lstStyle/>
        <a:p>
          <a:endParaRPr lang="en-US"/>
        </a:p>
      </dgm:t>
    </dgm:pt>
    <dgm:pt modelId="{46BFBB29-AED2-41AF-AB8C-68829703CCFE}" type="sibTrans" cxnId="{D6AA1CFE-A16A-419F-BCAB-FAF7C7FB3101}">
      <dgm:prSet/>
      <dgm:spPr/>
      <dgm:t>
        <a:bodyPr/>
        <a:lstStyle/>
        <a:p>
          <a:endParaRPr lang="en-US"/>
        </a:p>
      </dgm:t>
    </dgm:pt>
    <dgm:pt modelId="{40334FBE-65B3-442C-9E6A-50DA5BB5C6E6}">
      <dgm:prSet/>
      <dgm:spPr>
        <a:solidFill>
          <a:srgbClr val="2C4D82"/>
        </a:solidFill>
      </dgm:spPr>
      <dgm:t>
        <a:bodyPr/>
        <a:lstStyle/>
        <a:p>
          <a:r>
            <a:rPr lang="en-US" dirty="0" smtClean="0"/>
            <a:t>Summary and resources</a:t>
          </a:r>
          <a:endParaRPr lang="en-US" dirty="0"/>
        </a:p>
      </dgm:t>
    </dgm:pt>
    <dgm:pt modelId="{A85F6980-007E-4841-B402-C279E2F2AE5B}" type="parTrans" cxnId="{D3BDCD43-ACE2-4EB8-B316-E2FF198DAB87}">
      <dgm:prSet/>
      <dgm:spPr/>
      <dgm:t>
        <a:bodyPr/>
        <a:lstStyle/>
        <a:p>
          <a:endParaRPr lang="en-US"/>
        </a:p>
      </dgm:t>
    </dgm:pt>
    <dgm:pt modelId="{1507202F-E710-48FB-B6E2-6980CD67E203}" type="sibTrans" cxnId="{D3BDCD43-ACE2-4EB8-B316-E2FF198DAB87}">
      <dgm:prSet/>
      <dgm:spPr/>
      <dgm:t>
        <a:bodyPr/>
        <a:lstStyle/>
        <a:p>
          <a:endParaRPr lang="en-US"/>
        </a:p>
      </dgm:t>
    </dgm:pt>
    <dgm:pt modelId="{94EB46CA-43F3-4D50-A32D-8B311A38D5F4}">
      <dgm:prSet/>
      <dgm:spPr>
        <a:solidFill>
          <a:srgbClr val="5F5F5F"/>
        </a:solidFill>
      </dgm:spPr>
      <dgm:t>
        <a:bodyPr/>
        <a:lstStyle/>
        <a:p>
          <a:r>
            <a:rPr lang="en-US" dirty="0" smtClean="0"/>
            <a:t>Circulation</a:t>
          </a:r>
          <a:endParaRPr lang="en-US" dirty="0"/>
        </a:p>
      </dgm:t>
    </dgm:pt>
    <dgm:pt modelId="{EFD13184-D6D5-46D4-8E43-6993EE8324D6}" type="sibTrans" cxnId="{43B8D8BE-B9D7-41E3-A019-6849A4B1821F}">
      <dgm:prSet/>
      <dgm:spPr/>
      <dgm:t>
        <a:bodyPr/>
        <a:lstStyle/>
        <a:p>
          <a:endParaRPr lang="en-US"/>
        </a:p>
      </dgm:t>
    </dgm:pt>
    <dgm:pt modelId="{609C2FD3-202D-4306-BDC0-D0ED523D361E}" type="parTrans" cxnId="{43B8D8BE-B9D7-41E3-A019-6849A4B1821F}">
      <dgm:prSet/>
      <dgm:spPr/>
      <dgm:t>
        <a:bodyPr/>
        <a:lstStyle/>
        <a:p>
          <a:endParaRPr lang="en-US"/>
        </a:p>
      </dgm:t>
    </dgm:pt>
    <dgm:pt modelId="{FDA6B1FE-19FE-4D4B-95BD-68CB6374D2DD}">
      <dgm:prSet/>
      <dgm:spPr>
        <a:solidFill>
          <a:srgbClr val="48AA43"/>
        </a:solidFill>
      </dgm:spPr>
      <dgm:t>
        <a:bodyPr/>
        <a:lstStyle/>
        <a:p>
          <a:r>
            <a:rPr lang="en-US" dirty="0" smtClean="0"/>
            <a:t>MARC records</a:t>
          </a:r>
          <a:endParaRPr lang="en-US" dirty="0"/>
        </a:p>
      </dgm:t>
    </dgm:pt>
    <dgm:pt modelId="{8AE28C98-241C-46E3-AE77-AA5CF8D7B807}" type="sibTrans" cxnId="{922C6E12-0A59-4138-AB1E-9907D6DAFAC9}">
      <dgm:prSet/>
      <dgm:spPr/>
      <dgm:t>
        <a:bodyPr/>
        <a:lstStyle/>
        <a:p>
          <a:endParaRPr lang="en-US"/>
        </a:p>
      </dgm:t>
    </dgm:pt>
    <dgm:pt modelId="{AB090781-2C29-4FC6-A23B-157FF940AB0C}" type="parTrans" cxnId="{922C6E12-0A59-4138-AB1E-9907D6DAFAC9}">
      <dgm:prSet/>
      <dgm:spPr/>
      <dgm:t>
        <a:bodyPr/>
        <a:lstStyle/>
        <a:p>
          <a:endParaRPr lang="en-US"/>
        </a:p>
      </dgm:t>
    </dgm:pt>
    <dgm:pt modelId="{CA2E3327-4117-4455-AF29-6E0B6F2E208B}">
      <dgm:prSet/>
      <dgm:spPr>
        <a:solidFill>
          <a:srgbClr val="B20837"/>
        </a:solidFill>
      </dgm:spPr>
      <dgm:t>
        <a:bodyPr/>
        <a:lstStyle/>
        <a:p>
          <a:r>
            <a:rPr lang="en-US" dirty="0" smtClean="0"/>
            <a:t>Matrices and policies</a:t>
          </a:r>
          <a:endParaRPr lang="en-US" dirty="0"/>
        </a:p>
      </dgm:t>
    </dgm:pt>
    <dgm:pt modelId="{EBDCD70E-0761-406B-B168-299B325A3E39}" type="parTrans" cxnId="{FB285A7E-D39B-4E51-8AE1-2EFB99266D1C}">
      <dgm:prSet/>
      <dgm:spPr/>
    </dgm:pt>
    <dgm:pt modelId="{31CD80D5-4E8C-4AA5-9111-B801D2AAAA50}" type="sibTrans" cxnId="{FB285A7E-D39B-4E51-8AE1-2EFB99266D1C}">
      <dgm:prSet/>
      <dgm:spPr/>
    </dgm:pt>
    <dgm:pt modelId="{D3E20E16-91FB-4958-B3FC-B993B8683916}" type="pres">
      <dgm:prSet presAssocID="{AD9124A1-BE47-43F8-BC6E-1D6BF59C31E7}" presName="linear" presStyleCnt="0">
        <dgm:presLayoutVars>
          <dgm:dir/>
          <dgm:animLvl val="lvl"/>
          <dgm:resizeHandles val="exact"/>
        </dgm:presLayoutVars>
      </dgm:prSet>
      <dgm:spPr/>
      <dgm:t>
        <a:bodyPr/>
        <a:lstStyle/>
        <a:p>
          <a:endParaRPr lang="en-US"/>
        </a:p>
      </dgm:t>
    </dgm:pt>
    <dgm:pt modelId="{E3639AE2-7EDD-43F6-A1AB-4DF07426D502}" type="pres">
      <dgm:prSet presAssocID="{1630BB48-18E4-4310-8386-3915675FD307}" presName="parentLin" presStyleCnt="0"/>
      <dgm:spPr/>
    </dgm:pt>
    <dgm:pt modelId="{9D7DAB9C-4BB6-48A1-A855-326573F35EC1}" type="pres">
      <dgm:prSet presAssocID="{1630BB48-18E4-4310-8386-3915675FD307}" presName="parentLeftMargin" presStyleLbl="node1" presStyleIdx="0" presStyleCnt="6"/>
      <dgm:spPr/>
      <dgm:t>
        <a:bodyPr/>
        <a:lstStyle/>
        <a:p>
          <a:endParaRPr lang="en-US"/>
        </a:p>
      </dgm:t>
    </dgm:pt>
    <dgm:pt modelId="{7E2FDE6C-D794-408E-BA03-E3E7343ECCD0}" type="pres">
      <dgm:prSet presAssocID="{1630BB48-18E4-4310-8386-3915675FD307}" presName="parentText" presStyleLbl="node1" presStyleIdx="0" presStyleCnt="6" custLinFactX="4521" custLinFactNeighborX="100000" custLinFactNeighborY="-839">
        <dgm:presLayoutVars>
          <dgm:chMax val="0"/>
          <dgm:bulletEnabled val="1"/>
        </dgm:presLayoutVars>
      </dgm:prSet>
      <dgm:spPr/>
      <dgm:t>
        <a:bodyPr/>
        <a:lstStyle/>
        <a:p>
          <a:endParaRPr lang="en-US"/>
        </a:p>
      </dgm:t>
    </dgm:pt>
    <dgm:pt modelId="{55291FDB-1C8F-4C3B-A9E8-34A9A7AFEB3F}" type="pres">
      <dgm:prSet presAssocID="{1630BB48-18E4-4310-8386-3915675FD307}" presName="negativeSpace" presStyleCnt="0"/>
      <dgm:spPr/>
    </dgm:pt>
    <dgm:pt modelId="{77437864-301F-4551-A1AD-99C697941FB0}" type="pres">
      <dgm:prSet presAssocID="{1630BB48-18E4-4310-8386-3915675FD307}" presName="childText" presStyleLbl="conFgAcc1" presStyleIdx="0" presStyleCnt="6">
        <dgm:presLayoutVars>
          <dgm:bulletEnabled val="1"/>
        </dgm:presLayoutVars>
      </dgm:prSet>
      <dgm:spPr>
        <a:solidFill>
          <a:srgbClr val="F9F9F9">
            <a:alpha val="90000"/>
          </a:srgbClr>
        </a:solidFill>
        <a:ln>
          <a:solidFill>
            <a:schemeClr val="bg1">
              <a:lumMod val="85000"/>
            </a:schemeClr>
          </a:solidFill>
        </a:ln>
      </dgm:spPr>
    </dgm:pt>
    <dgm:pt modelId="{0A020597-9635-4D88-B474-06D2C972571B}" type="pres">
      <dgm:prSet presAssocID="{57121EC2-AFE8-45B9-8216-76B214EA60F5}" presName="spaceBetweenRectangles" presStyleCnt="0"/>
      <dgm:spPr/>
    </dgm:pt>
    <dgm:pt modelId="{AFC873DC-A14C-4F9D-A00F-E08BE3B3F85A}" type="pres">
      <dgm:prSet presAssocID="{96EB26E7-3512-4401-B472-0DE49B3759D9}" presName="parentLin" presStyleCnt="0"/>
      <dgm:spPr/>
    </dgm:pt>
    <dgm:pt modelId="{51B0A4D3-9F79-40AB-A6E7-373E2ED20553}" type="pres">
      <dgm:prSet presAssocID="{96EB26E7-3512-4401-B472-0DE49B3759D9}" presName="parentLeftMargin" presStyleLbl="node1" presStyleIdx="0" presStyleCnt="6"/>
      <dgm:spPr/>
      <dgm:t>
        <a:bodyPr/>
        <a:lstStyle/>
        <a:p>
          <a:endParaRPr lang="en-US"/>
        </a:p>
      </dgm:t>
    </dgm:pt>
    <dgm:pt modelId="{A0B8F278-08A0-4267-89DE-FCF16B1EFBB2}" type="pres">
      <dgm:prSet presAssocID="{96EB26E7-3512-4401-B472-0DE49B3759D9}" presName="parentText" presStyleLbl="node1" presStyleIdx="1" presStyleCnt="6" custLinFactX="4598" custLinFactNeighborX="100000">
        <dgm:presLayoutVars>
          <dgm:chMax val="0"/>
          <dgm:bulletEnabled val="1"/>
        </dgm:presLayoutVars>
      </dgm:prSet>
      <dgm:spPr/>
      <dgm:t>
        <a:bodyPr/>
        <a:lstStyle/>
        <a:p>
          <a:endParaRPr lang="en-US"/>
        </a:p>
      </dgm:t>
    </dgm:pt>
    <dgm:pt modelId="{9D50DABA-87BA-48E6-81B1-DE3B19118782}" type="pres">
      <dgm:prSet presAssocID="{96EB26E7-3512-4401-B472-0DE49B3759D9}" presName="negativeSpace" presStyleCnt="0"/>
      <dgm:spPr/>
    </dgm:pt>
    <dgm:pt modelId="{87795846-6C98-4A2D-AFD1-8F7870C27418}" type="pres">
      <dgm:prSet presAssocID="{96EB26E7-3512-4401-B472-0DE49B3759D9}" presName="childText" presStyleLbl="conFgAcc1" presStyleIdx="1" presStyleCnt="6">
        <dgm:presLayoutVars>
          <dgm:bulletEnabled val="1"/>
        </dgm:presLayoutVars>
      </dgm:prSet>
      <dgm:spPr>
        <a:solidFill>
          <a:srgbClr val="F9F9F9">
            <a:alpha val="90000"/>
          </a:srgbClr>
        </a:solidFill>
        <a:ln>
          <a:solidFill>
            <a:schemeClr val="bg1">
              <a:lumMod val="85000"/>
            </a:schemeClr>
          </a:solidFill>
        </a:ln>
      </dgm:spPr>
    </dgm:pt>
    <dgm:pt modelId="{F2DCAFF6-1E5C-491D-A9DB-93E51CFAE8FF}" type="pres">
      <dgm:prSet presAssocID="{46BFBB29-AED2-41AF-AB8C-68829703CCFE}" presName="spaceBetweenRectangles" presStyleCnt="0"/>
      <dgm:spPr/>
    </dgm:pt>
    <dgm:pt modelId="{790D6D2A-FE38-4968-9111-DBD7CA08CBAB}" type="pres">
      <dgm:prSet presAssocID="{FDA6B1FE-19FE-4D4B-95BD-68CB6374D2DD}" presName="parentLin" presStyleCnt="0"/>
      <dgm:spPr/>
    </dgm:pt>
    <dgm:pt modelId="{A8A0C847-DFB7-466A-9260-114F7D028511}" type="pres">
      <dgm:prSet presAssocID="{FDA6B1FE-19FE-4D4B-95BD-68CB6374D2DD}" presName="parentLeftMargin" presStyleLbl="node1" presStyleIdx="1" presStyleCnt="6"/>
      <dgm:spPr/>
      <dgm:t>
        <a:bodyPr/>
        <a:lstStyle/>
        <a:p>
          <a:endParaRPr lang="en-US"/>
        </a:p>
      </dgm:t>
    </dgm:pt>
    <dgm:pt modelId="{CE8570C8-2DC6-4446-B11A-5D1367659B37}" type="pres">
      <dgm:prSet presAssocID="{FDA6B1FE-19FE-4D4B-95BD-68CB6374D2DD}" presName="parentText" presStyleLbl="node1" presStyleIdx="2" presStyleCnt="6" custLinFactX="4598" custLinFactNeighborX="100000">
        <dgm:presLayoutVars>
          <dgm:chMax val="0"/>
          <dgm:bulletEnabled val="1"/>
        </dgm:presLayoutVars>
      </dgm:prSet>
      <dgm:spPr/>
      <dgm:t>
        <a:bodyPr/>
        <a:lstStyle/>
        <a:p>
          <a:endParaRPr lang="en-US"/>
        </a:p>
      </dgm:t>
    </dgm:pt>
    <dgm:pt modelId="{1998ACDE-4B96-4BDE-A707-0251D5CEB4AA}" type="pres">
      <dgm:prSet presAssocID="{FDA6B1FE-19FE-4D4B-95BD-68CB6374D2DD}" presName="negativeSpace" presStyleCnt="0"/>
      <dgm:spPr/>
    </dgm:pt>
    <dgm:pt modelId="{C8558A6A-6506-4B68-883A-F93423349E4D}" type="pres">
      <dgm:prSet presAssocID="{FDA6B1FE-19FE-4D4B-95BD-68CB6374D2DD}" presName="childText" presStyleLbl="conFgAcc1" presStyleIdx="2" presStyleCnt="6">
        <dgm:presLayoutVars>
          <dgm:bulletEnabled val="1"/>
        </dgm:presLayoutVars>
      </dgm:prSet>
      <dgm:spPr>
        <a:solidFill>
          <a:srgbClr val="F9F9F9">
            <a:alpha val="90000"/>
          </a:srgbClr>
        </a:solidFill>
        <a:ln>
          <a:solidFill>
            <a:schemeClr val="bg1">
              <a:lumMod val="85000"/>
            </a:schemeClr>
          </a:solidFill>
        </a:ln>
      </dgm:spPr>
    </dgm:pt>
    <dgm:pt modelId="{1C8B4B60-B945-4FDF-B5D3-10F61BDEE466}" type="pres">
      <dgm:prSet presAssocID="{8AE28C98-241C-46E3-AE77-AA5CF8D7B807}" presName="spaceBetweenRectangles" presStyleCnt="0"/>
      <dgm:spPr/>
    </dgm:pt>
    <dgm:pt modelId="{26332B89-DF3B-4D02-B23B-F5316D10E050}" type="pres">
      <dgm:prSet presAssocID="{94EB46CA-43F3-4D50-A32D-8B311A38D5F4}" presName="parentLin" presStyleCnt="0"/>
      <dgm:spPr/>
    </dgm:pt>
    <dgm:pt modelId="{3550D753-C68E-469D-BE59-D0862326F590}" type="pres">
      <dgm:prSet presAssocID="{94EB46CA-43F3-4D50-A32D-8B311A38D5F4}" presName="parentLeftMargin" presStyleLbl="node1" presStyleIdx="2" presStyleCnt="6"/>
      <dgm:spPr/>
      <dgm:t>
        <a:bodyPr/>
        <a:lstStyle/>
        <a:p>
          <a:endParaRPr lang="en-US"/>
        </a:p>
      </dgm:t>
    </dgm:pt>
    <dgm:pt modelId="{273CF606-96D9-4ABD-A1AD-3A44D5793EA9}" type="pres">
      <dgm:prSet presAssocID="{94EB46CA-43F3-4D50-A32D-8B311A38D5F4}" presName="parentText" presStyleLbl="node1" presStyleIdx="3" presStyleCnt="6" custLinFactX="4598" custLinFactNeighborX="100000">
        <dgm:presLayoutVars>
          <dgm:chMax val="0"/>
          <dgm:bulletEnabled val="1"/>
        </dgm:presLayoutVars>
      </dgm:prSet>
      <dgm:spPr/>
      <dgm:t>
        <a:bodyPr/>
        <a:lstStyle/>
        <a:p>
          <a:endParaRPr lang="en-US"/>
        </a:p>
      </dgm:t>
    </dgm:pt>
    <dgm:pt modelId="{A8C5D725-106F-4BB2-A718-009D13F9632D}" type="pres">
      <dgm:prSet presAssocID="{94EB46CA-43F3-4D50-A32D-8B311A38D5F4}" presName="negativeSpace" presStyleCnt="0"/>
      <dgm:spPr/>
    </dgm:pt>
    <dgm:pt modelId="{7866938C-35AA-4868-B8ED-AFEB080BC1DD}" type="pres">
      <dgm:prSet presAssocID="{94EB46CA-43F3-4D50-A32D-8B311A38D5F4}" presName="childText" presStyleLbl="conFgAcc1" presStyleIdx="3" presStyleCnt="6">
        <dgm:presLayoutVars>
          <dgm:bulletEnabled val="1"/>
        </dgm:presLayoutVars>
      </dgm:prSet>
      <dgm:spPr>
        <a:solidFill>
          <a:srgbClr val="F9F9F9">
            <a:alpha val="90000"/>
          </a:srgbClr>
        </a:solidFill>
        <a:ln>
          <a:solidFill>
            <a:schemeClr val="bg1">
              <a:lumMod val="85000"/>
            </a:schemeClr>
          </a:solidFill>
        </a:ln>
      </dgm:spPr>
    </dgm:pt>
    <dgm:pt modelId="{1B4C7F0C-71E2-4D9B-BD3C-89FE63B2974D}" type="pres">
      <dgm:prSet presAssocID="{EFD13184-D6D5-46D4-8E43-6993EE8324D6}" presName="spaceBetweenRectangles" presStyleCnt="0"/>
      <dgm:spPr/>
    </dgm:pt>
    <dgm:pt modelId="{6E57BCC1-E01F-4345-8BE9-E4216188CF1B}" type="pres">
      <dgm:prSet presAssocID="{CA2E3327-4117-4455-AF29-6E0B6F2E208B}" presName="parentLin" presStyleCnt="0"/>
      <dgm:spPr/>
    </dgm:pt>
    <dgm:pt modelId="{5042CB88-3480-4A14-BC4C-40BED8767948}" type="pres">
      <dgm:prSet presAssocID="{CA2E3327-4117-4455-AF29-6E0B6F2E208B}" presName="parentLeftMargin" presStyleLbl="node1" presStyleIdx="3" presStyleCnt="6"/>
      <dgm:spPr/>
      <dgm:t>
        <a:bodyPr/>
        <a:lstStyle/>
        <a:p>
          <a:endParaRPr lang="en-US"/>
        </a:p>
      </dgm:t>
    </dgm:pt>
    <dgm:pt modelId="{A0E3B2B3-E1B1-455E-8D7D-FF5DBD69A4FD}" type="pres">
      <dgm:prSet presAssocID="{CA2E3327-4117-4455-AF29-6E0B6F2E208B}" presName="parentText" presStyleLbl="node1" presStyleIdx="4" presStyleCnt="6" custLinFactX="4521" custLinFactNeighborX="100000">
        <dgm:presLayoutVars>
          <dgm:chMax val="0"/>
          <dgm:bulletEnabled val="1"/>
        </dgm:presLayoutVars>
      </dgm:prSet>
      <dgm:spPr/>
      <dgm:t>
        <a:bodyPr/>
        <a:lstStyle/>
        <a:p>
          <a:endParaRPr lang="en-US"/>
        </a:p>
      </dgm:t>
    </dgm:pt>
    <dgm:pt modelId="{002D74AC-C230-45E7-83E3-A26E1DEC786D}" type="pres">
      <dgm:prSet presAssocID="{CA2E3327-4117-4455-AF29-6E0B6F2E208B}" presName="negativeSpace" presStyleCnt="0"/>
      <dgm:spPr/>
    </dgm:pt>
    <dgm:pt modelId="{28BB033D-4AE2-46F5-8658-C90BD5C86B62}" type="pres">
      <dgm:prSet presAssocID="{CA2E3327-4117-4455-AF29-6E0B6F2E208B}" presName="childText" presStyleLbl="conFgAcc1" presStyleIdx="4" presStyleCnt="6">
        <dgm:presLayoutVars>
          <dgm:bulletEnabled val="1"/>
        </dgm:presLayoutVars>
      </dgm:prSet>
      <dgm:spPr/>
    </dgm:pt>
    <dgm:pt modelId="{E7962A87-5D3C-4B55-9003-A1DA678796D2}" type="pres">
      <dgm:prSet presAssocID="{31CD80D5-4E8C-4AA5-9111-B801D2AAAA50}" presName="spaceBetweenRectangles" presStyleCnt="0"/>
      <dgm:spPr/>
    </dgm:pt>
    <dgm:pt modelId="{5D7A4DCB-DBE0-4FD8-9298-C779CD362581}" type="pres">
      <dgm:prSet presAssocID="{40334FBE-65B3-442C-9E6A-50DA5BB5C6E6}" presName="parentLin" presStyleCnt="0"/>
      <dgm:spPr/>
    </dgm:pt>
    <dgm:pt modelId="{B30162D6-9E74-4DC6-85B5-C2DBF9BC4A7C}" type="pres">
      <dgm:prSet presAssocID="{40334FBE-65B3-442C-9E6A-50DA5BB5C6E6}" presName="parentLeftMargin" presStyleLbl="node1" presStyleIdx="4" presStyleCnt="6"/>
      <dgm:spPr/>
      <dgm:t>
        <a:bodyPr/>
        <a:lstStyle/>
        <a:p>
          <a:endParaRPr lang="en-US"/>
        </a:p>
      </dgm:t>
    </dgm:pt>
    <dgm:pt modelId="{53F8CDA2-6B6C-44C7-A7E9-4C6F63392940}" type="pres">
      <dgm:prSet presAssocID="{40334FBE-65B3-442C-9E6A-50DA5BB5C6E6}" presName="parentText" presStyleLbl="node1" presStyleIdx="5" presStyleCnt="6" custLinFactNeighborX="1064">
        <dgm:presLayoutVars>
          <dgm:chMax val="0"/>
          <dgm:bulletEnabled val="1"/>
        </dgm:presLayoutVars>
      </dgm:prSet>
      <dgm:spPr/>
      <dgm:t>
        <a:bodyPr/>
        <a:lstStyle/>
        <a:p>
          <a:endParaRPr lang="en-US"/>
        </a:p>
      </dgm:t>
    </dgm:pt>
    <dgm:pt modelId="{765A6E87-EA8D-4062-B491-D153D4E266F4}" type="pres">
      <dgm:prSet presAssocID="{40334FBE-65B3-442C-9E6A-50DA5BB5C6E6}" presName="negativeSpace" presStyleCnt="0"/>
      <dgm:spPr/>
    </dgm:pt>
    <dgm:pt modelId="{D2A1E8E4-5A6D-4D0E-AE23-58CB2FA0753D}" type="pres">
      <dgm:prSet presAssocID="{40334FBE-65B3-442C-9E6A-50DA5BB5C6E6}" presName="childText" presStyleLbl="conFgAcc1" presStyleIdx="5" presStyleCnt="6">
        <dgm:presLayoutVars>
          <dgm:bulletEnabled val="1"/>
        </dgm:presLayoutVars>
      </dgm:prSet>
      <dgm:spPr>
        <a:solidFill>
          <a:srgbClr val="F9F9F9">
            <a:alpha val="90000"/>
          </a:srgbClr>
        </a:solidFill>
        <a:ln>
          <a:solidFill>
            <a:schemeClr val="bg1">
              <a:lumMod val="85000"/>
            </a:schemeClr>
          </a:solidFill>
        </a:ln>
      </dgm:spPr>
    </dgm:pt>
  </dgm:ptLst>
  <dgm:cxnLst>
    <dgm:cxn modelId="{FB52845A-99F2-46E5-A17A-BDFA0CA3BD11}" srcId="{AD9124A1-BE47-43F8-BC6E-1D6BF59C31E7}" destId="{1630BB48-18E4-4310-8386-3915675FD307}" srcOrd="0" destOrd="0" parTransId="{0AF9E39F-85F7-48C7-9E41-0D793A45EF2E}" sibTransId="{57121EC2-AFE8-45B9-8216-76B214EA60F5}"/>
    <dgm:cxn modelId="{F910FC83-5383-4C80-B0EA-DCC14C0F6CD7}" type="presOf" srcId="{FDA6B1FE-19FE-4D4B-95BD-68CB6374D2DD}" destId="{CE8570C8-2DC6-4446-B11A-5D1367659B37}" srcOrd="1" destOrd="0" presId="urn:microsoft.com/office/officeart/2005/8/layout/list1"/>
    <dgm:cxn modelId="{43B8D8BE-B9D7-41E3-A019-6849A4B1821F}" srcId="{AD9124A1-BE47-43F8-BC6E-1D6BF59C31E7}" destId="{94EB46CA-43F3-4D50-A32D-8B311A38D5F4}" srcOrd="3" destOrd="0" parTransId="{609C2FD3-202D-4306-BDC0-D0ED523D361E}" sibTransId="{EFD13184-D6D5-46D4-8E43-6993EE8324D6}"/>
    <dgm:cxn modelId="{C69E9B09-45F3-4401-93CA-301B8ABE6FD9}" type="presOf" srcId="{94EB46CA-43F3-4D50-A32D-8B311A38D5F4}" destId="{3550D753-C68E-469D-BE59-D0862326F590}" srcOrd="0" destOrd="0" presId="urn:microsoft.com/office/officeart/2005/8/layout/list1"/>
    <dgm:cxn modelId="{D3BDCD43-ACE2-4EB8-B316-E2FF198DAB87}" srcId="{AD9124A1-BE47-43F8-BC6E-1D6BF59C31E7}" destId="{40334FBE-65B3-442C-9E6A-50DA5BB5C6E6}" srcOrd="5" destOrd="0" parTransId="{A85F6980-007E-4841-B402-C279E2F2AE5B}" sibTransId="{1507202F-E710-48FB-B6E2-6980CD67E203}"/>
    <dgm:cxn modelId="{FB285A7E-D39B-4E51-8AE1-2EFB99266D1C}" srcId="{AD9124A1-BE47-43F8-BC6E-1D6BF59C31E7}" destId="{CA2E3327-4117-4455-AF29-6E0B6F2E208B}" srcOrd="4" destOrd="0" parTransId="{EBDCD70E-0761-406B-B168-299B325A3E39}" sibTransId="{31CD80D5-4E8C-4AA5-9111-B801D2AAAA50}"/>
    <dgm:cxn modelId="{77CDE3B5-4772-4CE2-9AC0-C47988D25D8F}" type="presOf" srcId="{40334FBE-65B3-442C-9E6A-50DA5BB5C6E6}" destId="{53F8CDA2-6B6C-44C7-A7E9-4C6F63392940}" srcOrd="1" destOrd="0" presId="urn:microsoft.com/office/officeart/2005/8/layout/list1"/>
    <dgm:cxn modelId="{24D507E8-DDA7-4B04-89CA-0D4812C99510}" type="presOf" srcId="{CA2E3327-4117-4455-AF29-6E0B6F2E208B}" destId="{A0E3B2B3-E1B1-455E-8D7D-FF5DBD69A4FD}" srcOrd="1" destOrd="0" presId="urn:microsoft.com/office/officeart/2005/8/layout/list1"/>
    <dgm:cxn modelId="{660C92D7-6A49-4897-AF68-59CA558C9843}" type="presOf" srcId="{FDA6B1FE-19FE-4D4B-95BD-68CB6374D2DD}" destId="{A8A0C847-DFB7-466A-9260-114F7D028511}" srcOrd="0" destOrd="0" presId="urn:microsoft.com/office/officeart/2005/8/layout/list1"/>
    <dgm:cxn modelId="{4C482D12-9997-43B6-B22B-2ACD8F5672B3}" type="presOf" srcId="{40334FBE-65B3-442C-9E6A-50DA5BB5C6E6}" destId="{B30162D6-9E74-4DC6-85B5-C2DBF9BC4A7C}" srcOrd="0" destOrd="0" presId="urn:microsoft.com/office/officeart/2005/8/layout/list1"/>
    <dgm:cxn modelId="{6BC24C91-70B7-47FC-A66B-6AD703D192F3}" type="presOf" srcId="{1630BB48-18E4-4310-8386-3915675FD307}" destId="{7E2FDE6C-D794-408E-BA03-E3E7343ECCD0}" srcOrd="1" destOrd="0" presId="urn:microsoft.com/office/officeart/2005/8/layout/list1"/>
    <dgm:cxn modelId="{77CCC4C5-2CFD-4424-AE06-030183FDE209}" type="presOf" srcId="{96EB26E7-3512-4401-B472-0DE49B3759D9}" destId="{51B0A4D3-9F79-40AB-A6E7-373E2ED20553}" srcOrd="0" destOrd="0" presId="urn:microsoft.com/office/officeart/2005/8/layout/list1"/>
    <dgm:cxn modelId="{D6AA1CFE-A16A-419F-BCAB-FAF7C7FB3101}" srcId="{AD9124A1-BE47-43F8-BC6E-1D6BF59C31E7}" destId="{96EB26E7-3512-4401-B472-0DE49B3759D9}" srcOrd="1" destOrd="0" parTransId="{9BCCB480-3242-41F9-8776-C6FBD3EACF9B}" sibTransId="{46BFBB29-AED2-41AF-AB8C-68829703CCFE}"/>
    <dgm:cxn modelId="{922C6E12-0A59-4138-AB1E-9907D6DAFAC9}" srcId="{AD9124A1-BE47-43F8-BC6E-1D6BF59C31E7}" destId="{FDA6B1FE-19FE-4D4B-95BD-68CB6374D2DD}" srcOrd="2" destOrd="0" parTransId="{AB090781-2C29-4FC6-A23B-157FF940AB0C}" sibTransId="{8AE28C98-241C-46E3-AE77-AA5CF8D7B807}"/>
    <dgm:cxn modelId="{5DE51D4B-EA3D-40CD-BB44-2CD5D80E92DB}" type="presOf" srcId="{AD9124A1-BE47-43F8-BC6E-1D6BF59C31E7}" destId="{D3E20E16-91FB-4958-B3FC-B993B8683916}" srcOrd="0" destOrd="0" presId="urn:microsoft.com/office/officeart/2005/8/layout/list1"/>
    <dgm:cxn modelId="{A979E2CC-8692-493D-8ECA-FB89DD6A0941}" type="presOf" srcId="{94EB46CA-43F3-4D50-A32D-8B311A38D5F4}" destId="{273CF606-96D9-4ABD-A1AD-3A44D5793EA9}" srcOrd="1" destOrd="0" presId="urn:microsoft.com/office/officeart/2005/8/layout/list1"/>
    <dgm:cxn modelId="{C9430D65-97C2-4D17-90D9-9643B782DC7E}" type="presOf" srcId="{96EB26E7-3512-4401-B472-0DE49B3759D9}" destId="{A0B8F278-08A0-4267-89DE-FCF16B1EFBB2}" srcOrd="1" destOrd="0" presId="urn:microsoft.com/office/officeart/2005/8/layout/list1"/>
    <dgm:cxn modelId="{6045ADA4-28E5-4C68-80A8-0F91FE30B312}" type="presOf" srcId="{CA2E3327-4117-4455-AF29-6E0B6F2E208B}" destId="{5042CB88-3480-4A14-BC4C-40BED8767948}" srcOrd="0" destOrd="0" presId="urn:microsoft.com/office/officeart/2005/8/layout/list1"/>
    <dgm:cxn modelId="{1F0A5792-32A9-478F-9BDC-81ED702FBA7E}" type="presOf" srcId="{1630BB48-18E4-4310-8386-3915675FD307}" destId="{9D7DAB9C-4BB6-48A1-A855-326573F35EC1}" srcOrd="0" destOrd="0" presId="urn:microsoft.com/office/officeart/2005/8/layout/list1"/>
    <dgm:cxn modelId="{6947E4F1-7EE7-48C8-B3F1-7DBB3FBC0322}" type="presParOf" srcId="{D3E20E16-91FB-4958-B3FC-B993B8683916}" destId="{E3639AE2-7EDD-43F6-A1AB-4DF07426D502}" srcOrd="0" destOrd="0" presId="urn:microsoft.com/office/officeart/2005/8/layout/list1"/>
    <dgm:cxn modelId="{3588AAD9-8A37-4E50-B9BD-666F38C0687C}" type="presParOf" srcId="{E3639AE2-7EDD-43F6-A1AB-4DF07426D502}" destId="{9D7DAB9C-4BB6-48A1-A855-326573F35EC1}" srcOrd="0" destOrd="0" presId="urn:microsoft.com/office/officeart/2005/8/layout/list1"/>
    <dgm:cxn modelId="{26BF59F8-54BC-49BF-96B9-62C9990DF03C}" type="presParOf" srcId="{E3639AE2-7EDD-43F6-A1AB-4DF07426D502}" destId="{7E2FDE6C-D794-408E-BA03-E3E7343ECCD0}" srcOrd="1" destOrd="0" presId="urn:microsoft.com/office/officeart/2005/8/layout/list1"/>
    <dgm:cxn modelId="{0B6E2006-6E9E-4877-A3F2-B42C12D6310A}" type="presParOf" srcId="{D3E20E16-91FB-4958-B3FC-B993B8683916}" destId="{55291FDB-1C8F-4C3B-A9E8-34A9A7AFEB3F}" srcOrd="1" destOrd="0" presId="urn:microsoft.com/office/officeart/2005/8/layout/list1"/>
    <dgm:cxn modelId="{4C235292-F56A-40CD-93A1-8AFDEB2C67C6}" type="presParOf" srcId="{D3E20E16-91FB-4958-B3FC-B993B8683916}" destId="{77437864-301F-4551-A1AD-99C697941FB0}" srcOrd="2" destOrd="0" presId="urn:microsoft.com/office/officeart/2005/8/layout/list1"/>
    <dgm:cxn modelId="{731A0856-1387-4307-9674-268396E656FB}" type="presParOf" srcId="{D3E20E16-91FB-4958-B3FC-B993B8683916}" destId="{0A020597-9635-4D88-B474-06D2C972571B}" srcOrd="3" destOrd="0" presId="urn:microsoft.com/office/officeart/2005/8/layout/list1"/>
    <dgm:cxn modelId="{13E64A14-9D6D-4B94-A554-DD8F5FBE3AF4}" type="presParOf" srcId="{D3E20E16-91FB-4958-B3FC-B993B8683916}" destId="{AFC873DC-A14C-4F9D-A00F-E08BE3B3F85A}" srcOrd="4" destOrd="0" presId="urn:microsoft.com/office/officeart/2005/8/layout/list1"/>
    <dgm:cxn modelId="{523B40F7-1B0B-454B-BEB3-A3E809AFC4A9}" type="presParOf" srcId="{AFC873DC-A14C-4F9D-A00F-E08BE3B3F85A}" destId="{51B0A4D3-9F79-40AB-A6E7-373E2ED20553}" srcOrd="0" destOrd="0" presId="urn:microsoft.com/office/officeart/2005/8/layout/list1"/>
    <dgm:cxn modelId="{DF052260-ABE4-401E-8959-AC9A7792851D}" type="presParOf" srcId="{AFC873DC-A14C-4F9D-A00F-E08BE3B3F85A}" destId="{A0B8F278-08A0-4267-89DE-FCF16B1EFBB2}" srcOrd="1" destOrd="0" presId="urn:microsoft.com/office/officeart/2005/8/layout/list1"/>
    <dgm:cxn modelId="{62D1D134-86D6-4260-9445-3D3A6D0451C0}" type="presParOf" srcId="{D3E20E16-91FB-4958-B3FC-B993B8683916}" destId="{9D50DABA-87BA-48E6-81B1-DE3B19118782}" srcOrd="5" destOrd="0" presId="urn:microsoft.com/office/officeart/2005/8/layout/list1"/>
    <dgm:cxn modelId="{F1FF8186-AFF7-4CD6-90BD-B148DD88E2BE}" type="presParOf" srcId="{D3E20E16-91FB-4958-B3FC-B993B8683916}" destId="{87795846-6C98-4A2D-AFD1-8F7870C27418}" srcOrd="6" destOrd="0" presId="urn:microsoft.com/office/officeart/2005/8/layout/list1"/>
    <dgm:cxn modelId="{39EA3DA8-5E97-49D5-B9C5-117D1003F145}" type="presParOf" srcId="{D3E20E16-91FB-4958-B3FC-B993B8683916}" destId="{F2DCAFF6-1E5C-491D-A9DB-93E51CFAE8FF}" srcOrd="7" destOrd="0" presId="urn:microsoft.com/office/officeart/2005/8/layout/list1"/>
    <dgm:cxn modelId="{806F2226-49A4-4AD5-BECD-965EE2C80EFC}" type="presParOf" srcId="{D3E20E16-91FB-4958-B3FC-B993B8683916}" destId="{790D6D2A-FE38-4968-9111-DBD7CA08CBAB}" srcOrd="8" destOrd="0" presId="urn:microsoft.com/office/officeart/2005/8/layout/list1"/>
    <dgm:cxn modelId="{DD8907EE-7576-4D27-B2BB-A5AE21541909}" type="presParOf" srcId="{790D6D2A-FE38-4968-9111-DBD7CA08CBAB}" destId="{A8A0C847-DFB7-466A-9260-114F7D028511}" srcOrd="0" destOrd="0" presId="urn:microsoft.com/office/officeart/2005/8/layout/list1"/>
    <dgm:cxn modelId="{BEB96463-43C2-462F-AECC-14CB72BB69C5}" type="presParOf" srcId="{790D6D2A-FE38-4968-9111-DBD7CA08CBAB}" destId="{CE8570C8-2DC6-4446-B11A-5D1367659B37}" srcOrd="1" destOrd="0" presId="urn:microsoft.com/office/officeart/2005/8/layout/list1"/>
    <dgm:cxn modelId="{9E1030E1-8C9B-484D-8A26-E91F6C6350C4}" type="presParOf" srcId="{D3E20E16-91FB-4958-B3FC-B993B8683916}" destId="{1998ACDE-4B96-4BDE-A707-0251D5CEB4AA}" srcOrd="9" destOrd="0" presId="urn:microsoft.com/office/officeart/2005/8/layout/list1"/>
    <dgm:cxn modelId="{7E5BC781-4344-4E3B-B1EE-EC125BEFF4DC}" type="presParOf" srcId="{D3E20E16-91FB-4958-B3FC-B993B8683916}" destId="{C8558A6A-6506-4B68-883A-F93423349E4D}" srcOrd="10" destOrd="0" presId="urn:microsoft.com/office/officeart/2005/8/layout/list1"/>
    <dgm:cxn modelId="{4B48614F-15A1-4ABE-984E-578B5783BD15}" type="presParOf" srcId="{D3E20E16-91FB-4958-B3FC-B993B8683916}" destId="{1C8B4B60-B945-4FDF-B5D3-10F61BDEE466}" srcOrd="11" destOrd="0" presId="urn:microsoft.com/office/officeart/2005/8/layout/list1"/>
    <dgm:cxn modelId="{359D87C4-9F51-4872-B0AC-9FD31D19369D}" type="presParOf" srcId="{D3E20E16-91FB-4958-B3FC-B993B8683916}" destId="{26332B89-DF3B-4D02-B23B-F5316D10E050}" srcOrd="12" destOrd="0" presId="urn:microsoft.com/office/officeart/2005/8/layout/list1"/>
    <dgm:cxn modelId="{60563EBB-CDE6-4BB1-B20E-D77ABAC84FF4}" type="presParOf" srcId="{26332B89-DF3B-4D02-B23B-F5316D10E050}" destId="{3550D753-C68E-469D-BE59-D0862326F590}" srcOrd="0" destOrd="0" presId="urn:microsoft.com/office/officeart/2005/8/layout/list1"/>
    <dgm:cxn modelId="{E46BB18A-3558-4708-A4A0-FFC4B28B80E9}" type="presParOf" srcId="{26332B89-DF3B-4D02-B23B-F5316D10E050}" destId="{273CF606-96D9-4ABD-A1AD-3A44D5793EA9}" srcOrd="1" destOrd="0" presId="urn:microsoft.com/office/officeart/2005/8/layout/list1"/>
    <dgm:cxn modelId="{F971E587-1B8E-4C9E-BB2A-94303996E24F}" type="presParOf" srcId="{D3E20E16-91FB-4958-B3FC-B993B8683916}" destId="{A8C5D725-106F-4BB2-A718-009D13F9632D}" srcOrd="13" destOrd="0" presId="urn:microsoft.com/office/officeart/2005/8/layout/list1"/>
    <dgm:cxn modelId="{29157B82-CBAD-4317-BF8B-3D8983D71C20}" type="presParOf" srcId="{D3E20E16-91FB-4958-B3FC-B993B8683916}" destId="{7866938C-35AA-4868-B8ED-AFEB080BC1DD}" srcOrd="14" destOrd="0" presId="urn:microsoft.com/office/officeart/2005/8/layout/list1"/>
    <dgm:cxn modelId="{80778FDD-8858-4C0F-BE79-AEC107240818}" type="presParOf" srcId="{D3E20E16-91FB-4958-B3FC-B993B8683916}" destId="{1B4C7F0C-71E2-4D9B-BD3C-89FE63B2974D}" srcOrd="15" destOrd="0" presId="urn:microsoft.com/office/officeart/2005/8/layout/list1"/>
    <dgm:cxn modelId="{194E8DF2-9931-4FEF-AA1D-015BFAD0652B}" type="presParOf" srcId="{D3E20E16-91FB-4958-B3FC-B993B8683916}" destId="{6E57BCC1-E01F-4345-8BE9-E4216188CF1B}" srcOrd="16" destOrd="0" presId="urn:microsoft.com/office/officeart/2005/8/layout/list1"/>
    <dgm:cxn modelId="{99C561D1-F409-43E2-B166-1A0DFEDF977D}" type="presParOf" srcId="{6E57BCC1-E01F-4345-8BE9-E4216188CF1B}" destId="{5042CB88-3480-4A14-BC4C-40BED8767948}" srcOrd="0" destOrd="0" presId="urn:microsoft.com/office/officeart/2005/8/layout/list1"/>
    <dgm:cxn modelId="{234943CE-49E3-405D-B1DE-E85FA89D7C42}" type="presParOf" srcId="{6E57BCC1-E01F-4345-8BE9-E4216188CF1B}" destId="{A0E3B2B3-E1B1-455E-8D7D-FF5DBD69A4FD}" srcOrd="1" destOrd="0" presId="urn:microsoft.com/office/officeart/2005/8/layout/list1"/>
    <dgm:cxn modelId="{B9A6B0F5-C71A-4FC0-9D53-BBF6FF9F1DC6}" type="presParOf" srcId="{D3E20E16-91FB-4958-B3FC-B993B8683916}" destId="{002D74AC-C230-45E7-83E3-A26E1DEC786D}" srcOrd="17" destOrd="0" presId="urn:microsoft.com/office/officeart/2005/8/layout/list1"/>
    <dgm:cxn modelId="{46DBED51-7683-4B5B-B211-0E8326CB33E4}" type="presParOf" srcId="{D3E20E16-91FB-4958-B3FC-B993B8683916}" destId="{28BB033D-4AE2-46F5-8658-C90BD5C86B62}" srcOrd="18" destOrd="0" presId="urn:microsoft.com/office/officeart/2005/8/layout/list1"/>
    <dgm:cxn modelId="{424B8E7B-174D-4587-991D-A9B40E18D0E6}" type="presParOf" srcId="{D3E20E16-91FB-4958-B3FC-B993B8683916}" destId="{E7962A87-5D3C-4B55-9003-A1DA678796D2}" srcOrd="19" destOrd="0" presId="urn:microsoft.com/office/officeart/2005/8/layout/list1"/>
    <dgm:cxn modelId="{207D8158-F84C-45EC-9C40-749239330A8D}" type="presParOf" srcId="{D3E20E16-91FB-4958-B3FC-B993B8683916}" destId="{5D7A4DCB-DBE0-4FD8-9298-C779CD362581}" srcOrd="20" destOrd="0" presId="urn:microsoft.com/office/officeart/2005/8/layout/list1"/>
    <dgm:cxn modelId="{86C99216-6B50-408A-B43E-8C4DC38892D1}" type="presParOf" srcId="{5D7A4DCB-DBE0-4FD8-9298-C779CD362581}" destId="{B30162D6-9E74-4DC6-85B5-C2DBF9BC4A7C}" srcOrd="0" destOrd="0" presId="urn:microsoft.com/office/officeart/2005/8/layout/list1"/>
    <dgm:cxn modelId="{B450D115-4B0D-49C8-9F87-105000C79C25}" type="presParOf" srcId="{5D7A4DCB-DBE0-4FD8-9298-C779CD362581}" destId="{53F8CDA2-6B6C-44C7-A7E9-4C6F63392940}" srcOrd="1" destOrd="0" presId="urn:microsoft.com/office/officeart/2005/8/layout/list1"/>
    <dgm:cxn modelId="{C29996B8-4579-4657-859A-E8241B23161A}" type="presParOf" srcId="{D3E20E16-91FB-4958-B3FC-B993B8683916}" destId="{765A6E87-EA8D-4062-B491-D153D4E266F4}" srcOrd="21" destOrd="0" presId="urn:microsoft.com/office/officeart/2005/8/layout/list1"/>
    <dgm:cxn modelId="{0CAFFD6B-D7A8-480D-AAFA-41964C695109}" type="presParOf" srcId="{D3E20E16-91FB-4958-B3FC-B993B8683916}" destId="{D2A1E8E4-5A6D-4D0E-AE23-58CB2FA0753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7864-301F-4551-A1AD-99C697941FB0}">
      <dsp:nvSpPr>
        <dsp:cNvPr id="0" name=""/>
        <dsp:cNvSpPr/>
      </dsp:nvSpPr>
      <dsp:spPr>
        <a:xfrm>
          <a:off x="0" y="46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7E2FDE6C-D794-408E-BA03-E3E7343ECCD0}">
      <dsp:nvSpPr>
        <dsp:cNvPr id="0" name=""/>
        <dsp:cNvSpPr/>
      </dsp:nvSpPr>
      <dsp:spPr>
        <a:xfrm>
          <a:off x="345647" y="88308"/>
          <a:ext cx="4813409" cy="738000"/>
        </a:xfrm>
        <a:prstGeom prst="roundRect">
          <a:avLst/>
        </a:prstGeom>
        <a:solidFill>
          <a:srgbClr val="7C42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Introduction</a:t>
          </a:r>
          <a:endParaRPr lang="en-US" sz="2500" kern="1200" dirty="0"/>
        </a:p>
      </dsp:txBody>
      <dsp:txXfrm>
        <a:off x="381673" y="124334"/>
        <a:ext cx="4741357" cy="665948"/>
      </dsp:txXfrm>
    </dsp:sp>
    <dsp:sp modelId="{87795846-6C98-4A2D-AFD1-8F7870C27418}">
      <dsp:nvSpPr>
        <dsp:cNvPr id="0" name=""/>
        <dsp:cNvSpPr/>
      </dsp:nvSpPr>
      <dsp:spPr>
        <a:xfrm>
          <a:off x="0" y="1597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A0B8F278-08A0-4267-89DE-FCF16B1EFBB2}">
      <dsp:nvSpPr>
        <dsp:cNvPr id="0" name=""/>
        <dsp:cNvSpPr/>
      </dsp:nvSpPr>
      <dsp:spPr>
        <a:xfrm>
          <a:off x="908950" y="1228500"/>
          <a:ext cx="4813409" cy="738000"/>
        </a:xfrm>
        <a:prstGeom prst="roundRect">
          <a:avLst/>
        </a:prstGeom>
        <a:solidFill>
          <a:srgbClr val="F47C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Acquisitions</a:t>
          </a:r>
          <a:endParaRPr lang="en-US" sz="2500" kern="1200" dirty="0"/>
        </a:p>
      </dsp:txBody>
      <dsp:txXfrm>
        <a:off x="944976" y="1264526"/>
        <a:ext cx="4741357" cy="665948"/>
      </dsp:txXfrm>
    </dsp:sp>
    <dsp:sp modelId="{C8558A6A-6506-4B68-883A-F93423349E4D}">
      <dsp:nvSpPr>
        <dsp:cNvPr id="0" name=""/>
        <dsp:cNvSpPr/>
      </dsp:nvSpPr>
      <dsp:spPr>
        <a:xfrm>
          <a:off x="0" y="2731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CE8570C8-2DC6-4446-B11A-5D1367659B37}">
      <dsp:nvSpPr>
        <dsp:cNvPr id="0" name=""/>
        <dsp:cNvSpPr/>
      </dsp:nvSpPr>
      <dsp:spPr>
        <a:xfrm>
          <a:off x="908950" y="2362500"/>
          <a:ext cx="4813409" cy="738000"/>
        </a:xfrm>
        <a:prstGeom prst="roundRect">
          <a:avLst/>
        </a:prstGeom>
        <a:solidFill>
          <a:srgbClr val="48AA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MARC records</a:t>
          </a:r>
          <a:endParaRPr lang="en-US" sz="2500" kern="1200" dirty="0"/>
        </a:p>
      </dsp:txBody>
      <dsp:txXfrm>
        <a:off x="944976" y="2398526"/>
        <a:ext cx="4741357" cy="665948"/>
      </dsp:txXfrm>
    </dsp:sp>
    <dsp:sp modelId="{7866938C-35AA-4868-B8ED-AFEB080BC1DD}">
      <dsp:nvSpPr>
        <dsp:cNvPr id="0" name=""/>
        <dsp:cNvSpPr/>
      </dsp:nvSpPr>
      <dsp:spPr>
        <a:xfrm>
          <a:off x="0" y="3865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273CF606-96D9-4ABD-A1AD-3A44D5793EA9}">
      <dsp:nvSpPr>
        <dsp:cNvPr id="0" name=""/>
        <dsp:cNvSpPr/>
      </dsp:nvSpPr>
      <dsp:spPr>
        <a:xfrm>
          <a:off x="908950" y="3496500"/>
          <a:ext cx="4813409" cy="738000"/>
        </a:xfrm>
        <a:prstGeom prst="roundRect">
          <a:avLst/>
        </a:prstGeom>
        <a:solidFill>
          <a:srgbClr val="5F5F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Circulation</a:t>
          </a:r>
          <a:endParaRPr lang="en-US" sz="2500" kern="1200" dirty="0"/>
        </a:p>
      </dsp:txBody>
      <dsp:txXfrm>
        <a:off x="944976" y="3532526"/>
        <a:ext cx="4741357" cy="665948"/>
      </dsp:txXfrm>
    </dsp:sp>
    <dsp:sp modelId="{28BB033D-4AE2-46F5-8658-C90BD5C86B62}">
      <dsp:nvSpPr>
        <dsp:cNvPr id="0" name=""/>
        <dsp:cNvSpPr/>
      </dsp:nvSpPr>
      <dsp:spPr>
        <a:xfrm>
          <a:off x="0" y="4999500"/>
          <a:ext cx="6876299"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3B2B3-E1B1-455E-8D7D-FF5DBD69A4FD}">
      <dsp:nvSpPr>
        <dsp:cNvPr id="0" name=""/>
        <dsp:cNvSpPr/>
      </dsp:nvSpPr>
      <dsp:spPr>
        <a:xfrm>
          <a:off x="905244" y="4630500"/>
          <a:ext cx="4813409" cy="738000"/>
        </a:xfrm>
        <a:prstGeom prst="roundRect">
          <a:avLst/>
        </a:prstGeom>
        <a:solidFill>
          <a:srgbClr val="B20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Matrices and policies</a:t>
          </a:r>
          <a:endParaRPr lang="en-US" sz="2500" kern="1200" dirty="0"/>
        </a:p>
      </dsp:txBody>
      <dsp:txXfrm>
        <a:off x="941270" y="4666526"/>
        <a:ext cx="4741357" cy="665948"/>
      </dsp:txXfrm>
    </dsp:sp>
    <dsp:sp modelId="{D2A1E8E4-5A6D-4D0E-AE23-58CB2FA0753D}">
      <dsp:nvSpPr>
        <dsp:cNvPr id="0" name=""/>
        <dsp:cNvSpPr/>
      </dsp:nvSpPr>
      <dsp:spPr>
        <a:xfrm>
          <a:off x="0" y="613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53F8CDA2-6B6C-44C7-A7E9-4C6F63392940}">
      <dsp:nvSpPr>
        <dsp:cNvPr id="0" name=""/>
        <dsp:cNvSpPr/>
      </dsp:nvSpPr>
      <dsp:spPr>
        <a:xfrm>
          <a:off x="908950" y="5764500"/>
          <a:ext cx="4813409" cy="738000"/>
        </a:xfrm>
        <a:prstGeom prst="roundRect">
          <a:avLst/>
        </a:prstGeom>
        <a:solidFill>
          <a:srgbClr val="2C4D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Summary and resources</a:t>
          </a:r>
          <a:endParaRPr lang="en-US" sz="2500" kern="1200" dirty="0"/>
        </a:p>
      </dsp:txBody>
      <dsp:txXfrm>
        <a:off x="944976" y="5800526"/>
        <a:ext cx="4741357"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7864-301F-4551-A1AD-99C697941FB0}">
      <dsp:nvSpPr>
        <dsp:cNvPr id="0" name=""/>
        <dsp:cNvSpPr/>
      </dsp:nvSpPr>
      <dsp:spPr>
        <a:xfrm>
          <a:off x="0" y="46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7E2FDE6C-D794-408E-BA03-E3E7343ECCD0}">
      <dsp:nvSpPr>
        <dsp:cNvPr id="0" name=""/>
        <dsp:cNvSpPr/>
      </dsp:nvSpPr>
      <dsp:spPr>
        <a:xfrm>
          <a:off x="905244" y="88308"/>
          <a:ext cx="4813409" cy="738000"/>
        </a:xfrm>
        <a:prstGeom prst="roundRect">
          <a:avLst/>
        </a:prstGeom>
        <a:solidFill>
          <a:srgbClr val="7C42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Introduction</a:t>
          </a:r>
          <a:endParaRPr lang="en-US" sz="2500" kern="1200" dirty="0"/>
        </a:p>
      </dsp:txBody>
      <dsp:txXfrm>
        <a:off x="941270" y="124334"/>
        <a:ext cx="4741357" cy="665948"/>
      </dsp:txXfrm>
    </dsp:sp>
    <dsp:sp modelId="{87795846-6C98-4A2D-AFD1-8F7870C27418}">
      <dsp:nvSpPr>
        <dsp:cNvPr id="0" name=""/>
        <dsp:cNvSpPr/>
      </dsp:nvSpPr>
      <dsp:spPr>
        <a:xfrm>
          <a:off x="0" y="1597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A0B8F278-08A0-4267-89DE-FCF16B1EFBB2}">
      <dsp:nvSpPr>
        <dsp:cNvPr id="0" name=""/>
        <dsp:cNvSpPr/>
      </dsp:nvSpPr>
      <dsp:spPr>
        <a:xfrm>
          <a:off x="347473" y="1228500"/>
          <a:ext cx="4813409" cy="738000"/>
        </a:xfrm>
        <a:prstGeom prst="roundRect">
          <a:avLst/>
        </a:prstGeom>
        <a:solidFill>
          <a:srgbClr val="F47C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Acquisitions</a:t>
          </a:r>
          <a:endParaRPr lang="en-US" sz="2500" kern="1200" dirty="0"/>
        </a:p>
      </dsp:txBody>
      <dsp:txXfrm>
        <a:off x="383499" y="1264526"/>
        <a:ext cx="4741357" cy="665948"/>
      </dsp:txXfrm>
    </dsp:sp>
    <dsp:sp modelId="{C8558A6A-6506-4B68-883A-F93423349E4D}">
      <dsp:nvSpPr>
        <dsp:cNvPr id="0" name=""/>
        <dsp:cNvSpPr/>
      </dsp:nvSpPr>
      <dsp:spPr>
        <a:xfrm>
          <a:off x="0" y="2731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CE8570C8-2DC6-4446-B11A-5D1367659B37}">
      <dsp:nvSpPr>
        <dsp:cNvPr id="0" name=""/>
        <dsp:cNvSpPr/>
      </dsp:nvSpPr>
      <dsp:spPr>
        <a:xfrm>
          <a:off x="908950" y="2362500"/>
          <a:ext cx="4813409" cy="738000"/>
        </a:xfrm>
        <a:prstGeom prst="roundRect">
          <a:avLst/>
        </a:prstGeom>
        <a:solidFill>
          <a:srgbClr val="48AA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MARC records</a:t>
          </a:r>
          <a:endParaRPr lang="en-US" sz="2500" kern="1200" dirty="0"/>
        </a:p>
      </dsp:txBody>
      <dsp:txXfrm>
        <a:off x="944976" y="2398526"/>
        <a:ext cx="4741357" cy="665948"/>
      </dsp:txXfrm>
    </dsp:sp>
    <dsp:sp modelId="{7866938C-35AA-4868-B8ED-AFEB080BC1DD}">
      <dsp:nvSpPr>
        <dsp:cNvPr id="0" name=""/>
        <dsp:cNvSpPr/>
      </dsp:nvSpPr>
      <dsp:spPr>
        <a:xfrm>
          <a:off x="0" y="3865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273CF606-96D9-4ABD-A1AD-3A44D5793EA9}">
      <dsp:nvSpPr>
        <dsp:cNvPr id="0" name=""/>
        <dsp:cNvSpPr/>
      </dsp:nvSpPr>
      <dsp:spPr>
        <a:xfrm>
          <a:off x="908950" y="3496500"/>
          <a:ext cx="4813409" cy="738000"/>
        </a:xfrm>
        <a:prstGeom prst="roundRect">
          <a:avLst/>
        </a:prstGeom>
        <a:solidFill>
          <a:srgbClr val="5F5F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Circulation</a:t>
          </a:r>
          <a:endParaRPr lang="en-US" sz="2500" kern="1200" dirty="0"/>
        </a:p>
      </dsp:txBody>
      <dsp:txXfrm>
        <a:off x="944976" y="3532526"/>
        <a:ext cx="4741357" cy="665948"/>
      </dsp:txXfrm>
    </dsp:sp>
    <dsp:sp modelId="{28BB033D-4AE2-46F5-8658-C90BD5C86B62}">
      <dsp:nvSpPr>
        <dsp:cNvPr id="0" name=""/>
        <dsp:cNvSpPr/>
      </dsp:nvSpPr>
      <dsp:spPr>
        <a:xfrm>
          <a:off x="0" y="4999500"/>
          <a:ext cx="6876299"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3B2B3-E1B1-455E-8D7D-FF5DBD69A4FD}">
      <dsp:nvSpPr>
        <dsp:cNvPr id="0" name=""/>
        <dsp:cNvSpPr/>
      </dsp:nvSpPr>
      <dsp:spPr>
        <a:xfrm>
          <a:off x="905244" y="4630500"/>
          <a:ext cx="4813409" cy="738000"/>
        </a:xfrm>
        <a:prstGeom prst="roundRect">
          <a:avLst/>
        </a:prstGeom>
        <a:solidFill>
          <a:srgbClr val="B20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Matrices and policies</a:t>
          </a:r>
          <a:endParaRPr lang="en-US" sz="2500" kern="1200" dirty="0"/>
        </a:p>
      </dsp:txBody>
      <dsp:txXfrm>
        <a:off x="941270" y="4666526"/>
        <a:ext cx="4741357" cy="665948"/>
      </dsp:txXfrm>
    </dsp:sp>
    <dsp:sp modelId="{D2A1E8E4-5A6D-4D0E-AE23-58CB2FA0753D}">
      <dsp:nvSpPr>
        <dsp:cNvPr id="0" name=""/>
        <dsp:cNvSpPr/>
      </dsp:nvSpPr>
      <dsp:spPr>
        <a:xfrm>
          <a:off x="0" y="613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53F8CDA2-6B6C-44C7-A7E9-4C6F63392940}">
      <dsp:nvSpPr>
        <dsp:cNvPr id="0" name=""/>
        <dsp:cNvSpPr/>
      </dsp:nvSpPr>
      <dsp:spPr>
        <a:xfrm>
          <a:off x="908950" y="5764500"/>
          <a:ext cx="4813409" cy="738000"/>
        </a:xfrm>
        <a:prstGeom prst="roundRect">
          <a:avLst/>
        </a:prstGeom>
        <a:solidFill>
          <a:srgbClr val="2C4D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Summary and resources</a:t>
          </a:r>
          <a:endParaRPr lang="en-US" sz="2500" kern="1200" dirty="0"/>
        </a:p>
      </dsp:txBody>
      <dsp:txXfrm>
        <a:off x="944976" y="5800526"/>
        <a:ext cx="4741357"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7864-301F-4551-A1AD-99C697941FB0}">
      <dsp:nvSpPr>
        <dsp:cNvPr id="0" name=""/>
        <dsp:cNvSpPr/>
      </dsp:nvSpPr>
      <dsp:spPr>
        <a:xfrm>
          <a:off x="0" y="46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7E2FDE6C-D794-408E-BA03-E3E7343ECCD0}">
      <dsp:nvSpPr>
        <dsp:cNvPr id="0" name=""/>
        <dsp:cNvSpPr/>
      </dsp:nvSpPr>
      <dsp:spPr>
        <a:xfrm>
          <a:off x="345647" y="88308"/>
          <a:ext cx="4813409" cy="738000"/>
        </a:xfrm>
        <a:prstGeom prst="roundRect">
          <a:avLst/>
        </a:prstGeom>
        <a:solidFill>
          <a:srgbClr val="7C42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Introduction</a:t>
          </a:r>
          <a:endParaRPr lang="en-US" sz="2500" kern="1200" dirty="0"/>
        </a:p>
      </dsp:txBody>
      <dsp:txXfrm>
        <a:off x="381673" y="124334"/>
        <a:ext cx="4741357" cy="665948"/>
      </dsp:txXfrm>
    </dsp:sp>
    <dsp:sp modelId="{87795846-6C98-4A2D-AFD1-8F7870C27418}">
      <dsp:nvSpPr>
        <dsp:cNvPr id="0" name=""/>
        <dsp:cNvSpPr/>
      </dsp:nvSpPr>
      <dsp:spPr>
        <a:xfrm>
          <a:off x="0" y="1597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A0B8F278-08A0-4267-89DE-FCF16B1EFBB2}">
      <dsp:nvSpPr>
        <dsp:cNvPr id="0" name=""/>
        <dsp:cNvSpPr/>
      </dsp:nvSpPr>
      <dsp:spPr>
        <a:xfrm>
          <a:off x="908950" y="1228500"/>
          <a:ext cx="4813409" cy="738000"/>
        </a:xfrm>
        <a:prstGeom prst="roundRect">
          <a:avLst/>
        </a:prstGeom>
        <a:solidFill>
          <a:srgbClr val="F47C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Acquisitions</a:t>
          </a:r>
          <a:endParaRPr lang="en-US" sz="2500" kern="1200" dirty="0"/>
        </a:p>
      </dsp:txBody>
      <dsp:txXfrm>
        <a:off x="944976" y="1264526"/>
        <a:ext cx="4741357" cy="665948"/>
      </dsp:txXfrm>
    </dsp:sp>
    <dsp:sp modelId="{C8558A6A-6506-4B68-883A-F93423349E4D}">
      <dsp:nvSpPr>
        <dsp:cNvPr id="0" name=""/>
        <dsp:cNvSpPr/>
      </dsp:nvSpPr>
      <dsp:spPr>
        <a:xfrm>
          <a:off x="0" y="2731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CE8570C8-2DC6-4446-B11A-5D1367659B37}">
      <dsp:nvSpPr>
        <dsp:cNvPr id="0" name=""/>
        <dsp:cNvSpPr/>
      </dsp:nvSpPr>
      <dsp:spPr>
        <a:xfrm>
          <a:off x="347473" y="2362500"/>
          <a:ext cx="4813409" cy="738000"/>
        </a:xfrm>
        <a:prstGeom prst="roundRect">
          <a:avLst/>
        </a:prstGeom>
        <a:solidFill>
          <a:srgbClr val="48AA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MARC records</a:t>
          </a:r>
          <a:endParaRPr lang="en-US" sz="2500" kern="1200" dirty="0"/>
        </a:p>
      </dsp:txBody>
      <dsp:txXfrm>
        <a:off x="383499" y="2398526"/>
        <a:ext cx="4741357" cy="665948"/>
      </dsp:txXfrm>
    </dsp:sp>
    <dsp:sp modelId="{7866938C-35AA-4868-B8ED-AFEB080BC1DD}">
      <dsp:nvSpPr>
        <dsp:cNvPr id="0" name=""/>
        <dsp:cNvSpPr/>
      </dsp:nvSpPr>
      <dsp:spPr>
        <a:xfrm>
          <a:off x="0" y="3865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273CF606-96D9-4ABD-A1AD-3A44D5793EA9}">
      <dsp:nvSpPr>
        <dsp:cNvPr id="0" name=""/>
        <dsp:cNvSpPr/>
      </dsp:nvSpPr>
      <dsp:spPr>
        <a:xfrm>
          <a:off x="908950" y="3496500"/>
          <a:ext cx="4813409" cy="738000"/>
        </a:xfrm>
        <a:prstGeom prst="roundRect">
          <a:avLst/>
        </a:prstGeom>
        <a:solidFill>
          <a:srgbClr val="5F5F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Circulation</a:t>
          </a:r>
          <a:endParaRPr lang="en-US" sz="2500" kern="1200" dirty="0"/>
        </a:p>
      </dsp:txBody>
      <dsp:txXfrm>
        <a:off x="944976" y="3532526"/>
        <a:ext cx="4741357" cy="665948"/>
      </dsp:txXfrm>
    </dsp:sp>
    <dsp:sp modelId="{28BB033D-4AE2-46F5-8658-C90BD5C86B62}">
      <dsp:nvSpPr>
        <dsp:cNvPr id="0" name=""/>
        <dsp:cNvSpPr/>
      </dsp:nvSpPr>
      <dsp:spPr>
        <a:xfrm>
          <a:off x="0" y="4999500"/>
          <a:ext cx="6876299"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3B2B3-E1B1-455E-8D7D-FF5DBD69A4FD}">
      <dsp:nvSpPr>
        <dsp:cNvPr id="0" name=""/>
        <dsp:cNvSpPr/>
      </dsp:nvSpPr>
      <dsp:spPr>
        <a:xfrm>
          <a:off x="905244" y="4630500"/>
          <a:ext cx="4813409" cy="738000"/>
        </a:xfrm>
        <a:prstGeom prst="roundRect">
          <a:avLst/>
        </a:prstGeom>
        <a:solidFill>
          <a:srgbClr val="B20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Matrices and policies</a:t>
          </a:r>
          <a:endParaRPr lang="en-US" sz="2500" kern="1200" dirty="0"/>
        </a:p>
      </dsp:txBody>
      <dsp:txXfrm>
        <a:off x="941270" y="4666526"/>
        <a:ext cx="4741357" cy="665948"/>
      </dsp:txXfrm>
    </dsp:sp>
    <dsp:sp modelId="{D2A1E8E4-5A6D-4D0E-AE23-58CB2FA0753D}">
      <dsp:nvSpPr>
        <dsp:cNvPr id="0" name=""/>
        <dsp:cNvSpPr/>
      </dsp:nvSpPr>
      <dsp:spPr>
        <a:xfrm>
          <a:off x="0" y="613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53F8CDA2-6B6C-44C7-A7E9-4C6F63392940}">
      <dsp:nvSpPr>
        <dsp:cNvPr id="0" name=""/>
        <dsp:cNvSpPr/>
      </dsp:nvSpPr>
      <dsp:spPr>
        <a:xfrm>
          <a:off x="908950" y="5764500"/>
          <a:ext cx="4813409" cy="738000"/>
        </a:xfrm>
        <a:prstGeom prst="roundRect">
          <a:avLst/>
        </a:prstGeom>
        <a:solidFill>
          <a:srgbClr val="2C4D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Summary and resources</a:t>
          </a:r>
          <a:endParaRPr lang="en-US" sz="2500" kern="1200" dirty="0"/>
        </a:p>
      </dsp:txBody>
      <dsp:txXfrm>
        <a:off x="944976" y="5800526"/>
        <a:ext cx="4741357"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3F20D-004E-4557-AD1F-3B53809D6B82}">
      <dsp:nvSpPr>
        <dsp:cNvPr id="0" name=""/>
        <dsp:cNvSpPr/>
      </dsp:nvSpPr>
      <dsp:spPr>
        <a:xfrm>
          <a:off x="6463124" y="2924898"/>
          <a:ext cx="91440" cy="565637"/>
        </a:xfrm>
        <a:custGeom>
          <a:avLst/>
          <a:gdLst/>
          <a:ahLst/>
          <a:cxnLst/>
          <a:rect l="0" t="0" r="0" b="0"/>
          <a:pathLst>
            <a:path>
              <a:moveTo>
                <a:pt x="45720" y="0"/>
              </a:moveTo>
              <a:lnTo>
                <a:pt x="45720" y="565637"/>
              </a:lnTo>
            </a:path>
          </a:pathLst>
        </a:custGeom>
        <a:noFill/>
        <a:ln w="25400" cap="flat" cmpd="sng" algn="ctr">
          <a:solidFill>
            <a:srgbClr val="3E4C56"/>
          </a:solidFill>
          <a:prstDash val="solid"/>
        </a:ln>
        <a:effectLst/>
      </dsp:spPr>
      <dsp:style>
        <a:lnRef idx="2">
          <a:scrgbClr r="0" g="0" b="0"/>
        </a:lnRef>
        <a:fillRef idx="0">
          <a:scrgbClr r="0" g="0" b="0"/>
        </a:fillRef>
        <a:effectRef idx="0">
          <a:scrgbClr r="0" g="0" b="0"/>
        </a:effectRef>
        <a:fontRef idx="minor"/>
      </dsp:style>
    </dsp:sp>
    <dsp:sp modelId="{330F28C7-47DA-432D-911A-03F92B689F48}">
      <dsp:nvSpPr>
        <dsp:cNvPr id="0" name=""/>
        <dsp:cNvSpPr/>
      </dsp:nvSpPr>
      <dsp:spPr>
        <a:xfrm>
          <a:off x="4463950" y="1124258"/>
          <a:ext cx="2044894" cy="565637"/>
        </a:xfrm>
        <a:custGeom>
          <a:avLst/>
          <a:gdLst/>
          <a:ahLst/>
          <a:cxnLst/>
          <a:rect l="0" t="0" r="0" b="0"/>
          <a:pathLst>
            <a:path>
              <a:moveTo>
                <a:pt x="0" y="0"/>
              </a:moveTo>
              <a:lnTo>
                <a:pt x="0" y="385465"/>
              </a:lnTo>
              <a:lnTo>
                <a:pt x="2044894" y="385465"/>
              </a:lnTo>
              <a:lnTo>
                <a:pt x="2044894" y="565637"/>
              </a:lnTo>
            </a:path>
          </a:pathLst>
        </a:custGeom>
        <a:noFill/>
        <a:ln w="25400" cap="flat" cmpd="sng" algn="ctr">
          <a:solidFill>
            <a:srgbClr val="3E4C56"/>
          </a:solidFill>
          <a:prstDash val="solid"/>
        </a:ln>
        <a:effectLst/>
      </dsp:spPr>
      <dsp:style>
        <a:lnRef idx="2">
          <a:scrgbClr r="0" g="0" b="0"/>
        </a:lnRef>
        <a:fillRef idx="0">
          <a:scrgbClr r="0" g="0" b="0"/>
        </a:fillRef>
        <a:effectRef idx="0">
          <a:scrgbClr r="0" g="0" b="0"/>
        </a:effectRef>
        <a:fontRef idx="minor"/>
      </dsp:style>
    </dsp:sp>
    <dsp:sp modelId="{22D9BE41-8EDA-40E4-8B5D-226B6CD8A23E}">
      <dsp:nvSpPr>
        <dsp:cNvPr id="0" name=""/>
        <dsp:cNvSpPr/>
      </dsp:nvSpPr>
      <dsp:spPr>
        <a:xfrm>
          <a:off x="2331716" y="2929171"/>
          <a:ext cx="91440" cy="562894"/>
        </a:xfrm>
        <a:custGeom>
          <a:avLst/>
          <a:gdLst/>
          <a:ahLst/>
          <a:cxnLst/>
          <a:rect l="0" t="0" r="0" b="0"/>
          <a:pathLst>
            <a:path>
              <a:moveTo>
                <a:pt x="48890" y="0"/>
              </a:moveTo>
              <a:lnTo>
                <a:pt x="48890" y="382722"/>
              </a:lnTo>
              <a:lnTo>
                <a:pt x="45720" y="382722"/>
              </a:lnTo>
              <a:lnTo>
                <a:pt x="45720" y="562894"/>
              </a:lnTo>
            </a:path>
          </a:pathLst>
        </a:custGeom>
        <a:noFill/>
        <a:ln w="25400" cap="flat" cmpd="sng" algn="ctr">
          <a:solidFill>
            <a:srgbClr val="3E4C56"/>
          </a:solidFill>
          <a:prstDash val="solid"/>
        </a:ln>
        <a:effectLst/>
      </dsp:spPr>
      <dsp:style>
        <a:lnRef idx="2">
          <a:scrgbClr r="0" g="0" b="0"/>
        </a:lnRef>
        <a:fillRef idx="0">
          <a:scrgbClr r="0" g="0" b="0"/>
        </a:fillRef>
        <a:effectRef idx="0">
          <a:scrgbClr r="0" g="0" b="0"/>
        </a:effectRef>
        <a:fontRef idx="minor"/>
      </dsp:style>
    </dsp:sp>
    <dsp:sp modelId="{C5011D7A-A126-411E-9E06-DB96A8AB9B73}">
      <dsp:nvSpPr>
        <dsp:cNvPr id="0" name=""/>
        <dsp:cNvSpPr/>
      </dsp:nvSpPr>
      <dsp:spPr>
        <a:xfrm>
          <a:off x="2380606" y="1124258"/>
          <a:ext cx="2083344" cy="569910"/>
        </a:xfrm>
        <a:custGeom>
          <a:avLst/>
          <a:gdLst/>
          <a:ahLst/>
          <a:cxnLst/>
          <a:rect l="0" t="0" r="0" b="0"/>
          <a:pathLst>
            <a:path>
              <a:moveTo>
                <a:pt x="2083344" y="0"/>
              </a:moveTo>
              <a:lnTo>
                <a:pt x="2083344" y="389738"/>
              </a:lnTo>
              <a:lnTo>
                <a:pt x="0" y="389738"/>
              </a:lnTo>
              <a:lnTo>
                <a:pt x="0" y="569910"/>
              </a:lnTo>
            </a:path>
          </a:pathLst>
        </a:custGeom>
        <a:noFill/>
        <a:ln w="25400" cap="flat" cmpd="sng" algn="ctr">
          <a:solidFill>
            <a:srgbClr val="3E4C56"/>
          </a:solidFill>
          <a:prstDash val="solid"/>
        </a:ln>
        <a:effectLst/>
      </dsp:spPr>
      <dsp:style>
        <a:lnRef idx="2">
          <a:scrgbClr r="0" g="0" b="0"/>
        </a:lnRef>
        <a:fillRef idx="0">
          <a:scrgbClr r="0" g="0" b="0"/>
        </a:fillRef>
        <a:effectRef idx="0">
          <a:scrgbClr r="0" g="0" b="0"/>
        </a:effectRef>
        <a:fontRef idx="minor"/>
      </dsp:style>
    </dsp:sp>
    <dsp:sp modelId="{89840D61-1F33-42BC-ACCB-C6F6878BDADF}">
      <dsp:nvSpPr>
        <dsp:cNvPr id="0" name=""/>
        <dsp:cNvSpPr/>
      </dsp:nvSpPr>
      <dsp:spPr>
        <a:xfrm>
          <a:off x="2897821" y="1529"/>
          <a:ext cx="3132258" cy="1122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D4A1F-51DD-4411-8754-06EE061D4186}">
      <dsp:nvSpPr>
        <dsp:cNvPr id="0" name=""/>
        <dsp:cNvSpPr/>
      </dsp:nvSpPr>
      <dsp:spPr>
        <a:xfrm>
          <a:off x="3113920" y="206823"/>
          <a:ext cx="3132258" cy="1122728"/>
        </a:xfrm>
        <a:prstGeom prst="roundRect">
          <a:avLst>
            <a:gd name="adj" fmla="val 10000"/>
          </a:avLst>
        </a:prstGeom>
        <a:solidFill>
          <a:schemeClr val="accent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Bib Records</a:t>
          </a:r>
          <a:endParaRPr lang="en-US" sz="2600" kern="1200" dirty="0">
            <a:solidFill>
              <a:schemeClr val="bg1"/>
            </a:solidFill>
          </a:endParaRPr>
        </a:p>
      </dsp:txBody>
      <dsp:txXfrm>
        <a:off x="3146804" y="239707"/>
        <a:ext cx="3066490" cy="1056960"/>
      </dsp:txXfrm>
    </dsp:sp>
    <dsp:sp modelId="{2B3191E6-DE17-425F-ABBD-D1C3559A27F9}">
      <dsp:nvSpPr>
        <dsp:cNvPr id="0" name=""/>
        <dsp:cNvSpPr/>
      </dsp:nvSpPr>
      <dsp:spPr>
        <a:xfrm>
          <a:off x="551810" y="1694169"/>
          <a:ext cx="3657591" cy="1235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BB36E6-C526-4D50-BC4A-572370CDF96D}">
      <dsp:nvSpPr>
        <dsp:cNvPr id="0" name=""/>
        <dsp:cNvSpPr/>
      </dsp:nvSpPr>
      <dsp:spPr>
        <a:xfrm>
          <a:off x="767908" y="1899462"/>
          <a:ext cx="3657591" cy="1235002"/>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Physical Inventory (Holdings) </a:t>
          </a:r>
          <a:endParaRPr lang="en-US" sz="2600" kern="1200" dirty="0">
            <a:solidFill>
              <a:schemeClr val="bg1"/>
            </a:solidFill>
          </a:endParaRPr>
        </a:p>
      </dsp:txBody>
      <dsp:txXfrm>
        <a:off x="804080" y="1935634"/>
        <a:ext cx="3585247" cy="1162658"/>
      </dsp:txXfrm>
    </dsp:sp>
    <dsp:sp modelId="{29EC427E-408F-4C2B-B9FB-86F4E7BB15D3}">
      <dsp:nvSpPr>
        <dsp:cNvPr id="0" name=""/>
        <dsp:cNvSpPr/>
      </dsp:nvSpPr>
      <dsp:spPr>
        <a:xfrm>
          <a:off x="548640" y="3492065"/>
          <a:ext cx="3657591" cy="1235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FB300-9443-4DA2-B9AF-3AF9FB4860F6}">
      <dsp:nvSpPr>
        <dsp:cNvPr id="0" name=""/>
        <dsp:cNvSpPr/>
      </dsp:nvSpPr>
      <dsp:spPr>
        <a:xfrm>
          <a:off x="764738" y="3697359"/>
          <a:ext cx="3657591" cy="1235002"/>
        </a:xfrm>
        <a:prstGeom prst="roundRect">
          <a:avLst>
            <a:gd name="adj" fmla="val 10000"/>
          </a:avLst>
        </a:prstGeom>
        <a:solidFill>
          <a:srgbClr val="0066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Items</a:t>
          </a:r>
          <a:endParaRPr lang="en-US" sz="2600" kern="1200" dirty="0">
            <a:solidFill>
              <a:schemeClr val="bg1"/>
            </a:solidFill>
          </a:endParaRPr>
        </a:p>
      </dsp:txBody>
      <dsp:txXfrm>
        <a:off x="800910" y="3733531"/>
        <a:ext cx="3585247" cy="1162658"/>
      </dsp:txXfrm>
    </dsp:sp>
    <dsp:sp modelId="{23B8F4C8-A15E-4705-BE1F-9A66512AE5AF}">
      <dsp:nvSpPr>
        <dsp:cNvPr id="0" name=""/>
        <dsp:cNvSpPr/>
      </dsp:nvSpPr>
      <dsp:spPr>
        <a:xfrm>
          <a:off x="4680049" y="1689895"/>
          <a:ext cx="3657591" cy="1235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B1612-63CE-4FDF-9D9B-49347A2644AE}">
      <dsp:nvSpPr>
        <dsp:cNvPr id="0" name=""/>
        <dsp:cNvSpPr/>
      </dsp:nvSpPr>
      <dsp:spPr>
        <a:xfrm>
          <a:off x="4896147" y="1895189"/>
          <a:ext cx="3657591" cy="1235002"/>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Electronic Inventory (Collections)</a:t>
          </a:r>
          <a:endParaRPr lang="en-US" sz="2600" kern="1200" dirty="0">
            <a:solidFill>
              <a:schemeClr val="bg1"/>
            </a:solidFill>
          </a:endParaRPr>
        </a:p>
      </dsp:txBody>
      <dsp:txXfrm>
        <a:off x="4932319" y="1931361"/>
        <a:ext cx="3585247" cy="1162658"/>
      </dsp:txXfrm>
    </dsp:sp>
    <dsp:sp modelId="{1DB42707-F1F6-4989-9097-9749A343D70F}">
      <dsp:nvSpPr>
        <dsp:cNvPr id="0" name=""/>
        <dsp:cNvSpPr/>
      </dsp:nvSpPr>
      <dsp:spPr>
        <a:xfrm>
          <a:off x="4680049" y="3490536"/>
          <a:ext cx="3657591" cy="1235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E51F5-CE0F-463E-8340-626A5454CE79}">
      <dsp:nvSpPr>
        <dsp:cNvPr id="0" name=""/>
        <dsp:cNvSpPr/>
      </dsp:nvSpPr>
      <dsp:spPr>
        <a:xfrm>
          <a:off x="4896147" y="3695829"/>
          <a:ext cx="3657591" cy="1235002"/>
        </a:xfrm>
        <a:prstGeom prst="roundRect">
          <a:avLst>
            <a:gd name="adj" fmla="val 10000"/>
          </a:avLst>
        </a:prstGeom>
        <a:solidFill>
          <a:srgbClr val="0066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Portfolios</a:t>
          </a:r>
          <a:endParaRPr lang="en-US" sz="2600" kern="1200" dirty="0">
            <a:solidFill>
              <a:schemeClr val="bg1"/>
            </a:solidFill>
          </a:endParaRPr>
        </a:p>
      </dsp:txBody>
      <dsp:txXfrm>
        <a:off x="4932319" y="3732001"/>
        <a:ext cx="3585247" cy="1162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7864-301F-4551-A1AD-99C697941FB0}">
      <dsp:nvSpPr>
        <dsp:cNvPr id="0" name=""/>
        <dsp:cNvSpPr/>
      </dsp:nvSpPr>
      <dsp:spPr>
        <a:xfrm>
          <a:off x="0" y="46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7E2FDE6C-D794-408E-BA03-E3E7343ECCD0}">
      <dsp:nvSpPr>
        <dsp:cNvPr id="0" name=""/>
        <dsp:cNvSpPr/>
      </dsp:nvSpPr>
      <dsp:spPr>
        <a:xfrm>
          <a:off x="905244" y="88308"/>
          <a:ext cx="4813409" cy="738000"/>
        </a:xfrm>
        <a:prstGeom prst="roundRect">
          <a:avLst/>
        </a:prstGeom>
        <a:solidFill>
          <a:srgbClr val="7C42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Introduction</a:t>
          </a:r>
          <a:endParaRPr lang="en-US" sz="2500" kern="1200" dirty="0"/>
        </a:p>
      </dsp:txBody>
      <dsp:txXfrm>
        <a:off x="941270" y="124334"/>
        <a:ext cx="4741357" cy="665948"/>
      </dsp:txXfrm>
    </dsp:sp>
    <dsp:sp modelId="{87795846-6C98-4A2D-AFD1-8F7870C27418}">
      <dsp:nvSpPr>
        <dsp:cNvPr id="0" name=""/>
        <dsp:cNvSpPr/>
      </dsp:nvSpPr>
      <dsp:spPr>
        <a:xfrm>
          <a:off x="0" y="1597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A0B8F278-08A0-4267-89DE-FCF16B1EFBB2}">
      <dsp:nvSpPr>
        <dsp:cNvPr id="0" name=""/>
        <dsp:cNvSpPr/>
      </dsp:nvSpPr>
      <dsp:spPr>
        <a:xfrm>
          <a:off x="908950" y="1228500"/>
          <a:ext cx="4813409" cy="738000"/>
        </a:xfrm>
        <a:prstGeom prst="roundRect">
          <a:avLst/>
        </a:prstGeom>
        <a:solidFill>
          <a:srgbClr val="F47C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Acquisitions</a:t>
          </a:r>
          <a:endParaRPr lang="en-US" sz="2500" kern="1200" dirty="0"/>
        </a:p>
      </dsp:txBody>
      <dsp:txXfrm>
        <a:off x="944976" y="1264526"/>
        <a:ext cx="4741357" cy="665948"/>
      </dsp:txXfrm>
    </dsp:sp>
    <dsp:sp modelId="{C8558A6A-6506-4B68-883A-F93423349E4D}">
      <dsp:nvSpPr>
        <dsp:cNvPr id="0" name=""/>
        <dsp:cNvSpPr/>
      </dsp:nvSpPr>
      <dsp:spPr>
        <a:xfrm>
          <a:off x="0" y="2731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CE8570C8-2DC6-4446-B11A-5D1367659B37}">
      <dsp:nvSpPr>
        <dsp:cNvPr id="0" name=""/>
        <dsp:cNvSpPr/>
      </dsp:nvSpPr>
      <dsp:spPr>
        <a:xfrm>
          <a:off x="908950" y="2362500"/>
          <a:ext cx="4813409" cy="738000"/>
        </a:xfrm>
        <a:prstGeom prst="roundRect">
          <a:avLst/>
        </a:prstGeom>
        <a:solidFill>
          <a:srgbClr val="48AA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MARC records</a:t>
          </a:r>
          <a:endParaRPr lang="en-US" sz="2500" kern="1200" dirty="0"/>
        </a:p>
      </dsp:txBody>
      <dsp:txXfrm>
        <a:off x="944976" y="2398526"/>
        <a:ext cx="4741357" cy="665948"/>
      </dsp:txXfrm>
    </dsp:sp>
    <dsp:sp modelId="{7866938C-35AA-4868-B8ED-AFEB080BC1DD}">
      <dsp:nvSpPr>
        <dsp:cNvPr id="0" name=""/>
        <dsp:cNvSpPr/>
      </dsp:nvSpPr>
      <dsp:spPr>
        <a:xfrm>
          <a:off x="0" y="3865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273CF606-96D9-4ABD-A1AD-3A44D5793EA9}">
      <dsp:nvSpPr>
        <dsp:cNvPr id="0" name=""/>
        <dsp:cNvSpPr/>
      </dsp:nvSpPr>
      <dsp:spPr>
        <a:xfrm>
          <a:off x="347473" y="3496500"/>
          <a:ext cx="4813409" cy="738000"/>
        </a:xfrm>
        <a:prstGeom prst="roundRect">
          <a:avLst/>
        </a:prstGeom>
        <a:solidFill>
          <a:srgbClr val="5F5F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Circulation</a:t>
          </a:r>
          <a:endParaRPr lang="en-US" sz="2500" kern="1200" dirty="0"/>
        </a:p>
      </dsp:txBody>
      <dsp:txXfrm>
        <a:off x="383499" y="3532526"/>
        <a:ext cx="4741357" cy="665948"/>
      </dsp:txXfrm>
    </dsp:sp>
    <dsp:sp modelId="{28BB033D-4AE2-46F5-8658-C90BD5C86B62}">
      <dsp:nvSpPr>
        <dsp:cNvPr id="0" name=""/>
        <dsp:cNvSpPr/>
      </dsp:nvSpPr>
      <dsp:spPr>
        <a:xfrm>
          <a:off x="0" y="4999500"/>
          <a:ext cx="6876299"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3B2B3-E1B1-455E-8D7D-FF5DBD69A4FD}">
      <dsp:nvSpPr>
        <dsp:cNvPr id="0" name=""/>
        <dsp:cNvSpPr/>
      </dsp:nvSpPr>
      <dsp:spPr>
        <a:xfrm>
          <a:off x="905244" y="4630500"/>
          <a:ext cx="4813409" cy="738000"/>
        </a:xfrm>
        <a:prstGeom prst="roundRect">
          <a:avLst/>
        </a:prstGeom>
        <a:solidFill>
          <a:srgbClr val="B20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Matrices and policies</a:t>
          </a:r>
          <a:endParaRPr lang="en-US" sz="2500" kern="1200" dirty="0"/>
        </a:p>
      </dsp:txBody>
      <dsp:txXfrm>
        <a:off x="941270" y="4666526"/>
        <a:ext cx="4741357" cy="665948"/>
      </dsp:txXfrm>
    </dsp:sp>
    <dsp:sp modelId="{D2A1E8E4-5A6D-4D0E-AE23-58CB2FA0753D}">
      <dsp:nvSpPr>
        <dsp:cNvPr id="0" name=""/>
        <dsp:cNvSpPr/>
      </dsp:nvSpPr>
      <dsp:spPr>
        <a:xfrm>
          <a:off x="0" y="613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53F8CDA2-6B6C-44C7-A7E9-4C6F63392940}">
      <dsp:nvSpPr>
        <dsp:cNvPr id="0" name=""/>
        <dsp:cNvSpPr/>
      </dsp:nvSpPr>
      <dsp:spPr>
        <a:xfrm>
          <a:off x="908950" y="5764500"/>
          <a:ext cx="4813409" cy="738000"/>
        </a:xfrm>
        <a:prstGeom prst="roundRect">
          <a:avLst/>
        </a:prstGeom>
        <a:solidFill>
          <a:srgbClr val="2C4D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Summary and resources</a:t>
          </a:r>
          <a:endParaRPr lang="en-US" sz="2500" kern="1200" dirty="0"/>
        </a:p>
      </dsp:txBody>
      <dsp:txXfrm>
        <a:off x="944976" y="5800526"/>
        <a:ext cx="4741357"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7864-301F-4551-A1AD-99C697941FB0}">
      <dsp:nvSpPr>
        <dsp:cNvPr id="0" name=""/>
        <dsp:cNvSpPr/>
      </dsp:nvSpPr>
      <dsp:spPr>
        <a:xfrm>
          <a:off x="0" y="46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7E2FDE6C-D794-408E-BA03-E3E7343ECCD0}">
      <dsp:nvSpPr>
        <dsp:cNvPr id="0" name=""/>
        <dsp:cNvSpPr/>
      </dsp:nvSpPr>
      <dsp:spPr>
        <a:xfrm>
          <a:off x="905244" y="88308"/>
          <a:ext cx="4813409" cy="738000"/>
        </a:xfrm>
        <a:prstGeom prst="roundRect">
          <a:avLst/>
        </a:prstGeom>
        <a:solidFill>
          <a:srgbClr val="7C42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Introduction</a:t>
          </a:r>
          <a:endParaRPr lang="en-US" sz="2500" kern="1200" dirty="0"/>
        </a:p>
      </dsp:txBody>
      <dsp:txXfrm>
        <a:off x="941270" y="124334"/>
        <a:ext cx="4741357" cy="665948"/>
      </dsp:txXfrm>
    </dsp:sp>
    <dsp:sp modelId="{87795846-6C98-4A2D-AFD1-8F7870C27418}">
      <dsp:nvSpPr>
        <dsp:cNvPr id="0" name=""/>
        <dsp:cNvSpPr/>
      </dsp:nvSpPr>
      <dsp:spPr>
        <a:xfrm>
          <a:off x="0" y="1597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A0B8F278-08A0-4267-89DE-FCF16B1EFBB2}">
      <dsp:nvSpPr>
        <dsp:cNvPr id="0" name=""/>
        <dsp:cNvSpPr/>
      </dsp:nvSpPr>
      <dsp:spPr>
        <a:xfrm>
          <a:off x="908950" y="1228500"/>
          <a:ext cx="4813409" cy="738000"/>
        </a:xfrm>
        <a:prstGeom prst="roundRect">
          <a:avLst/>
        </a:prstGeom>
        <a:solidFill>
          <a:srgbClr val="F47C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Acquisitions</a:t>
          </a:r>
          <a:endParaRPr lang="en-US" sz="2500" kern="1200" dirty="0"/>
        </a:p>
      </dsp:txBody>
      <dsp:txXfrm>
        <a:off x="944976" y="1264526"/>
        <a:ext cx="4741357" cy="665948"/>
      </dsp:txXfrm>
    </dsp:sp>
    <dsp:sp modelId="{C8558A6A-6506-4B68-883A-F93423349E4D}">
      <dsp:nvSpPr>
        <dsp:cNvPr id="0" name=""/>
        <dsp:cNvSpPr/>
      </dsp:nvSpPr>
      <dsp:spPr>
        <a:xfrm>
          <a:off x="0" y="2731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CE8570C8-2DC6-4446-B11A-5D1367659B37}">
      <dsp:nvSpPr>
        <dsp:cNvPr id="0" name=""/>
        <dsp:cNvSpPr/>
      </dsp:nvSpPr>
      <dsp:spPr>
        <a:xfrm>
          <a:off x="908950" y="2362500"/>
          <a:ext cx="4813409" cy="738000"/>
        </a:xfrm>
        <a:prstGeom prst="roundRect">
          <a:avLst/>
        </a:prstGeom>
        <a:solidFill>
          <a:srgbClr val="48AA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MARC records</a:t>
          </a:r>
          <a:endParaRPr lang="en-US" sz="2500" kern="1200" dirty="0"/>
        </a:p>
      </dsp:txBody>
      <dsp:txXfrm>
        <a:off x="944976" y="2398526"/>
        <a:ext cx="4741357" cy="665948"/>
      </dsp:txXfrm>
    </dsp:sp>
    <dsp:sp modelId="{7866938C-35AA-4868-B8ED-AFEB080BC1DD}">
      <dsp:nvSpPr>
        <dsp:cNvPr id="0" name=""/>
        <dsp:cNvSpPr/>
      </dsp:nvSpPr>
      <dsp:spPr>
        <a:xfrm>
          <a:off x="0" y="3865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273CF606-96D9-4ABD-A1AD-3A44D5793EA9}">
      <dsp:nvSpPr>
        <dsp:cNvPr id="0" name=""/>
        <dsp:cNvSpPr/>
      </dsp:nvSpPr>
      <dsp:spPr>
        <a:xfrm>
          <a:off x="908950" y="3496500"/>
          <a:ext cx="4813409" cy="738000"/>
        </a:xfrm>
        <a:prstGeom prst="roundRect">
          <a:avLst/>
        </a:prstGeom>
        <a:solidFill>
          <a:srgbClr val="5F5F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Circulation</a:t>
          </a:r>
          <a:endParaRPr lang="en-US" sz="2500" kern="1200" dirty="0"/>
        </a:p>
      </dsp:txBody>
      <dsp:txXfrm>
        <a:off x="944976" y="3532526"/>
        <a:ext cx="4741357" cy="665948"/>
      </dsp:txXfrm>
    </dsp:sp>
    <dsp:sp modelId="{28BB033D-4AE2-46F5-8658-C90BD5C86B62}">
      <dsp:nvSpPr>
        <dsp:cNvPr id="0" name=""/>
        <dsp:cNvSpPr/>
      </dsp:nvSpPr>
      <dsp:spPr>
        <a:xfrm>
          <a:off x="0" y="4999500"/>
          <a:ext cx="6876299"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3B2B3-E1B1-455E-8D7D-FF5DBD69A4FD}">
      <dsp:nvSpPr>
        <dsp:cNvPr id="0" name=""/>
        <dsp:cNvSpPr/>
      </dsp:nvSpPr>
      <dsp:spPr>
        <a:xfrm>
          <a:off x="347473" y="4630500"/>
          <a:ext cx="4813409" cy="738000"/>
        </a:xfrm>
        <a:prstGeom prst="roundRect">
          <a:avLst/>
        </a:prstGeom>
        <a:solidFill>
          <a:srgbClr val="B20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Matrices and policies</a:t>
          </a:r>
          <a:endParaRPr lang="en-US" sz="2500" kern="1200" dirty="0"/>
        </a:p>
      </dsp:txBody>
      <dsp:txXfrm>
        <a:off x="383499" y="4666526"/>
        <a:ext cx="4741357" cy="665948"/>
      </dsp:txXfrm>
    </dsp:sp>
    <dsp:sp modelId="{D2A1E8E4-5A6D-4D0E-AE23-58CB2FA0753D}">
      <dsp:nvSpPr>
        <dsp:cNvPr id="0" name=""/>
        <dsp:cNvSpPr/>
      </dsp:nvSpPr>
      <dsp:spPr>
        <a:xfrm>
          <a:off x="0" y="613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53F8CDA2-6B6C-44C7-A7E9-4C6F63392940}">
      <dsp:nvSpPr>
        <dsp:cNvPr id="0" name=""/>
        <dsp:cNvSpPr/>
      </dsp:nvSpPr>
      <dsp:spPr>
        <a:xfrm>
          <a:off x="908950" y="5764500"/>
          <a:ext cx="4813409" cy="738000"/>
        </a:xfrm>
        <a:prstGeom prst="roundRect">
          <a:avLst/>
        </a:prstGeom>
        <a:solidFill>
          <a:srgbClr val="2C4D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Summary and resources</a:t>
          </a:r>
          <a:endParaRPr lang="en-US" sz="2500" kern="1200" dirty="0"/>
        </a:p>
      </dsp:txBody>
      <dsp:txXfrm>
        <a:off x="944976" y="5800526"/>
        <a:ext cx="4741357"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7864-301F-4551-A1AD-99C697941FB0}">
      <dsp:nvSpPr>
        <dsp:cNvPr id="0" name=""/>
        <dsp:cNvSpPr/>
      </dsp:nvSpPr>
      <dsp:spPr>
        <a:xfrm>
          <a:off x="0" y="46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7E2FDE6C-D794-408E-BA03-E3E7343ECCD0}">
      <dsp:nvSpPr>
        <dsp:cNvPr id="0" name=""/>
        <dsp:cNvSpPr/>
      </dsp:nvSpPr>
      <dsp:spPr>
        <a:xfrm>
          <a:off x="905244" y="88308"/>
          <a:ext cx="4813409" cy="738000"/>
        </a:xfrm>
        <a:prstGeom prst="roundRect">
          <a:avLst/>
        </a:prstGeom>
        <a:solidFill>
          <a:srgbClr val="7C42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Introduction</a:t>
          </a:r>
          <a:endParaRPr lang="en-US" sz="2500" kern="1200" dirty="0"/>
        </a:p>
      </dsp:txBody>
      <dsp:txXfrm>
        <a:off x="941270" y="124334"/>
        <a:ext cx="4741357" cy="665948"/>
      </dsp:txXfrm>
    </dsp:sp>
    <dsp:sp modelId="{87795846-6C98-4A2D-AFD1-8F7870C27418}">
      <dsp:nvSpPr>
        <dsp:cNvPr id="0" name=""/>
        <dsp:cNvSpPr/>
      </dsp:nvSpPr>
      <dsp:spPr>
        <a:xfrm>
          <a:off x="0" y="1597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A0B8F278-08A0-4267-89DE-FCF16B1EFBB2}">
      <dsp:nvSpPr>
        <dsp:cNvPr id="0" name=""/>
        <dsp:cNvSpPr/>
      </dsp:nvSpPr>
      <dsp:spPr>
        <a:xfrm>
          <a:off x="908950" y="1228500"/>
          <a:ext cx="4813409" cy="738000"/>
        </a:xfrm>
        <a:prstGeom prst="roundRect">
          <a:avLst/>
        </a:prstGeom>
        <a:solidFill>
          <a:srgbClr val="F47C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Acquisitions</a:t>
          </a:r>
          <a:endParaRPr lang="en-US" sz="2500" kern="1200" dirty="0"/>
        </a:p>
      </dsp:txBody>
      <dsp:txXfrm>
        <a:off x="944976" y="1264526"/>
        <a:ext cx="4741357" cy="665948"/>
      </dsp:txXfrm>
    </dsp:sp>
    <dsp:sp modelId="{C8558A6A-6506-4B68-883A-F93423349E4D}">
      <dsp:nvSpPr>
        <dsp:cNvPr id="0" name=""/>
        <dsp:cNvSpPr/>
      </dsp:nvSpPr>
      <dsp:spPr>
        <a:xfrm>
          <a:off x="0" y="2731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CE8570C8-2DC6-4446-B11A-5D1367659B37}">
      <dsp:nvSpPr>
        <dsp:cNvPr id="0" name=""/>
        <dsp:cNvSpPr/>
      </dsp:nvSpPr>
      <dsp:spPr>
        <a:xfrm>
          <a:off x="908950" y="2362500"/>
          <a:ext cx="4813409" cy="738000"/>
        </a:xfrm>
        <a:prstGeom prst="roundRect">
          <a:avLst/>
        </a:prstGeom>
        <a:solidFill>
          <a:srgbClr val="48AA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MARC records</a:t>
          </a:r>
          <a:endParaRPr lang="en-US" sz="2500" kern="1200" dirty="0"/>
        </a:p>
      </dsp:txBody>
      <dsp:txXfrm>
        <a:off x="944976" y="2398526"/>
        <a:ext cx="4741357" cy="665948"/>
      </dsp:txXfrm>
    </dsp:sp>
    <dsp:sp modelId="{7866938C-35AA-4868-B8ED-AFEB080BC1DD}">
      <dsp:nvSpPr>
        <dsp:cNvPr id="0" name=""/>
        <dsp:cNvSpPr/>
      </dsp:nvSpPr>
      <dsp:spPr>
        <a:xfrm>
          <a:off x="0" y="3865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273CF606-96D9-4ABD-A1AD-3A44D5793EA9}">
      <dsp:nvSpPr>
        <dsp:cNvPr id="0" name=""/>
        <dsp:cNvSpPr/>
      </dsp:nvSpPr>
      <dsp:spPr>
        <a:xfrm>
          <a:off x="908950" y="3496500"/>
          <a:ext cx="4813409" cy="738000"/>
        </a:xfrm>
        <a:prstGeom prst="roundRect">
          <a:avLst/>
        </a:prstGeom>
        <a:solidFill>
          <a:srgbClr val="5F5F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Circulation</a:t>
          </a:r>
          <a:endParaRPr lang="en-US" sz="2500" kern="1200" dirty="0"/>
        </a:p>
      </dsp:txBody>
      <dsp:txXfrm>
        <a:off x="944976" y="3532526"/>
        <a:ext cx="4741357" cy="665948"/>
      </dsp:txXfrm>
    </dsp:sp>
    <dsp:sp modelId="{28BB033D-4AE2-46F5-8658-C90BD5C86B62}">
      <dsp:nvSpPr>
        <dsp:cNvPr id="0" name=""/>
        <dsp:cNvSpPr/>
      </dsp:nvSpPr>
      <dsp:spPr>
        <a:xfrm>
          <a:off x="0" y="4999500"/>
          <a:ext cx="6876299"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3B2B3-E1B1-455E-8D7D-FF5DBD69A4FD}">
      <dsp:nvSpPr>
        <dsp:cNvPr id="0" name=""/>
        <dsp:cNvSpPr/>
      </dsp:nvSpPr>
      <dsp:spPr>
        <a:xfrm>
          <a:off x="905244" y="4630500"/>
          <a:ext cx="4813409" cy="738000"/>
        </a:xfrm>
        <a:prstGeom prst="roundRect">
          <a:avLst/>
        </a:prstGeom>
        <a:solidFill>
          <a:srgbClr val="B20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Matrices and policies</a:t>
          </a:r>
          <a:endParaRPr lang="en-US" sz="2500" kern="1200" dirty="0"/>
        </a:p>
      </dsp:txBody>
      <dsp:txXfrm>
        <a:off x="941270" y="4666526"/>
        <a:ext cx="4741357" cy="665948"/>
      </dsp:txXfrm>
    </dsp:sp>
    <dsp:sp modelId="{D2A1E8E4-5A6D-4D0E-AE23-58CB2FA0753D}">
      <dsp:nvSpPr>
        <dsp:cNvPr id="0" name=""/>
        <dsp:cNvSpPr/>
      </dsp:nvSpPr>
      <dsp:spPr>
        <a:xfrm>
          <a:off x="0" y="6133500"/>
          <a:ext cx="6876299" cy="630000"/>
        </a:xfrm>
        <a:prstGeom prst="rect">
          <a:avLst/>
        </a:prstGeom>
        <a:solidFill>
          <a:srgbClr val="F9F9F9">
            <a:alpha val="90000"/>
          </a:srgb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53F8CDA2-6B6C-44C7-A7E9-4C6F63392940}">
      <dsp:nvSpPr>
        <dsp:cNvPr id="0" name=""/>
        <dsp:cNvSpPr/>
      </dsp:nvSpPr>
      <dsp:spPr>
        <a:xfrm>
          <a:off x="347473" y="5764500"/>
          <a:ext cx="4813409" cy="738000"/>
        </a:xfrm>
        <a:prstGeom prst="roundRect">
          <a:avLst/>
        </a:prstGeom>
        <a:solidFill>
          <a:srgbClr val="2C4D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935" tIns="0" rIns="181935" bIns="0" numCol="1" spcCol="1270" anchor="ctr" anchorCtr="0">
          <a:noAutofit/>
        </a:bodyPr>
        <a:lstStyle/>
        <a:p>
          <a:pPr lvl="0" algn="l" defTabSz="1111250">
            <a:lnSpc>
              <a:spcPct val="90000"/>
            </a:lnSpc>
            <a:spcBef>
              <a:spcPct val="0"/>
            </a:spcBef>
            <a:spcAft>
              <a:spcPct val="35000"/>
            </a:spcAft>
          </a:pPr>
          <a:r>
            <a:rPr lang="en-US" sz="2500" kern="1200" dirty="0" smtClean="0"/>
            <a:t>Summary and resources</a:t>
          </a:r>
          <a:endParaRPr lang="en-US" sz="2500" kern="1200" dirty="0"/>
        </a:p>
      </dsp:txBody>
      <dsp:txXfrm>
        <a:off x="383499" y="5800526"/>
        <a:ext cx="4741357"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4023416" y="1"/>
            <a:ext cx="3075884" cy="51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7" tIns="48214" rIns="96427" bIns="48214" numCol="1" anchor="t" anchorCtr="0" compatLnSpc="1">
            <a:prstTxWarp prst="textNoShape">
              <a:avLst/>
            </a:prstTxWarp>
          </a:bodyPr>
          <a:lstStyle>
            <a:lvl1pPr algn="r" defTabSz="964398">
              <a:spcBef>
                <a:spcPct val="0"/>
              </a:spcBef>
              <a:defRPr sz="1300" b="0">
                <a:solidFill>
                  <a:schemeClr val="tx1"/>
                </a:solidFill>
                <a:latin typeface="Arial" pitchFamily="34" charset="0"/>
                <a:ea typeface="MS PGothic" pitchFamily="34" charset="-128"/>
              </a:defRPr>
            </a:lvl1pPr>
          </a:lstStyle>
          <a:p>
            <a:endParaRPr lang="en-US" dirty="0"/>
          </a:p>
        </p:txBody>
      </p:sp>
      <p:sp>
        <p:nvSpPr>
          <p:cNvPr id="12291" name="Rectangle 3"/>
          <p:cNvSpPr>
            <a:spLocks noGrp="1" noChangeArrowheads="1"/>
          </p:cNvSpPr>
          <p:nvPr>
            <p:ph type="dt" sz="quarter" idx="1"/>
          </p:nvPr>
        </p:nvSpPr>
        <p:spPr bwMode="auto">
          <a:xfrm>
            <a:off x="1599" y="1"/>
            <a:ext cx="3075883" cy="51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7" tIns="48214" rIns="96427" bIns="48214" numCol="1" anchor="t" anchorCtr="0" compatLnSpc="1">
            <a:prstTxWarp prst="textNoShape">
              <a:avLst/>
            </a:prstTxWarp>
          </a:bodyPr>
          <a:lstStyle>
            <a:lvl1pPr algn="l" defTabSz="964398">
              <a:spcBef>
                <a:spcPct val="0"/>
              </a:spcBef>
              <a:defRPr sz="1300" b="0">
                <a:solidFill>
                  <a:schemeClr val="tx1"/>
                </a:solidFill>
                <a:latin typeface="Arial" pitchFamily="34" charset="0"/>
                <a:ea typeface="MS PGothic" pitchFamily="34" charset="-128"/>
              </a:defRPr>
            </a:lvl1pPr>
          </a:lstStyle>
          <a:p>
            <a:endParaRPr lang="en-US" dirty="0"/>
          </a:p>
        </p:txBody>
      </p:sp>
      <p:sp>
        <p:nvSpPr>
          <p:cNvPr id="12292" name="Rectangle 4"/>
          <p:cNvSpPr>
            <a:spLocks noGrp="1" noChangeArrowheads="1"/>
          </p:cNvSpPr>
          <p:nvPr>
            <p:ph type="ftr" sz="quarter" idx="2"/>
          </p:nvPr>
        </p:nvSpPr>
        <p:spPr bwMode="auto">
          <a:xfrm>
            <a:off x="1" y="9721486"/>
            <a:ext cx="3075884" cy="51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7" tIns="48214" rIns="96427" bIns="48214" numCol="1" anchor="b" anchorCtr="0" compatLnSpc="1">
            <a:prstTxWarp prst="textNoShape">
              <a:avLst/>
            </a:prstTxWarp>
          </a:bodyPr>
          <a:lstStyle>
            <a:lvl1pPr algn="l" defTabSz="964398">
              <a:spcBef>
                <a:spcPct val="0"/>
              </a:spcBef>
              <a:defRPr sz="1300" b="0">
                <a:solidFill>
                  <a:schemeClr val="tx1"/>
                </a:solidFill>
                <a:latin typeface="Arial" pitchFamily="34" charset="0"/>
                <a:ea typeface="MS PGothic" pitchFamily="34" charset="-128"/>
              </a:defRPr>
            </a:lvl1pPr>
          </a:lstStyle>
          <a:p>
            <a:endParaRPr lang="en-US" dirty="0"/>
          </a:p>
        </p:txBody>
      </p:sp>
      <p:sp>
        <p:nvSpPr>
          <p:cNvPr id="12293" name="Rectangle 5"/>
          <p:cNvSpPr>
            <a:spLocks noGrp="1" noChangeArrowheads="1"/>
          </p:cNvSpPr>
          <p:nvPr>
            <p:ph type="sldNum" sz="quarter" idx="3"/>
          </p:nvPr>
        </p:nvSpPr>
        <p:spPr bwMode="auto">
          <a:xfrm>
            <a:off x="4023416" y="9721486"/>
            <a:ext cx="3075884" cy="51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7" tIns="48214" rIns="96427" bIns="48214" numCol="1" anchor="b" anchorCtr="0" compatLnSpc="1">
            <a:prstTxWarp prst="textNoShape">
              <a:avLst/>
            </a:prstTxWarp>
          </a:bodyPr>
          <a:lstStyle>
            <a:lvl1pPr algn="r" defTabSz="964398">
              <a:spcBef>
                <a:spcPct val="0"/>
              </a:spcBef>
              <a:defRPr sz="1300" b="0">
                <a:solidFill>
                  <a:schemeClr val="tx1"/>
                </a:solidFill>
                <a:latin typeface="Arial" pitchFamily="34" charset="0"/>
              </a:defRPr>
            </a:lvl1pPr>
          </a:lstStyle>
          <a:p>
            <a:fld id="{A2349A34-283A-4288-BE1F-ACF2824AE26D}" type="slidenum">
              <a:rPr lang="ar-SA"/>
              <a:pPr/>
              <a:t>‹#›</a:t>
            </a:fld>
            <a:endParaRPr lang="en-US" dirty="0">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1" y="-333358"/>
            <a:ext cx="7097702" cy="117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916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3075884" cy="51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7" tIns="48214" rIns="96427" bIns="48214" numCol="1" anchor="t" anchorCtr="0" compatLnSpc="1">
            <a:prstTxWarp prst="textNoShape">
              <a:avLst/>
            </a:prstTxWarp>
          </a:bodyPr>
          <a:lstStyle>
            <a:lvl1pPr algn="l" defTabSz="964398">
              <a:spcBef>
                <a:spcPct val="0"/>
              </a:spcBef>
              <a:defRPr sz="1300" b="0">
                <a:solidFill>
                  <a:schemeClr val="tx1"/>
                </a:solidFill>
                <a:latin typeface="Arial" pitchFamily="34" charset="0"/>
                <a:ea typeface="MS PGothic" pitchFamily="34" charset="-128"/>
              </a:defRPr>
            </a:lvl1pPr>
          </a:lstStyle>
          <a:p>
            <a:endParaRPr lang="en-US" dirty="0"/>
          </a:p>
        </p:txBody>
      </p:sp>
      <p:sp>
        <p:nvSpPr>
          <p:cNvPr id="14339" name="Rectangle 3"/>
          <p:cNvSpPr>
            <a:spLocks noGrp="1" noChangeArrowheads="1"/>
          </p:cNvSpPr>
          <p:nvPr>
            <p:ph type="dt" idx="1"/>
          </p:nvPr>
        </p:nvSpPr>
        <p:spPr bwMode="auto">
          <a:xfrm>
            <a:off x="4023416" y="1746"/>
            <a:ext cx="3075884" cy="51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7" tIns="48214" rIns="96427" bIns="48214" numCol="1" anchor="t" anchorCtr="0" compatLnSpc="1">
            <a:prstTxWarp prst="textNoShape">
              <a:avLst/>
            </a:prstTxWarp>
          </a:bodyPr>
          <a:lstStyle>
            <a:lvl1pPr algn="r" defTabSz="964398">
              <a:spcBef>
                <a:spcPct val="0"/>
              </a:spcBef>
              <a:defRPr sz="1300" b="0">
                <a:solidFill>
                  <a:schemeClr val="tx1"/>
                </a:solidFill>
                <a:latin typeface="Arial" pitchFamily="34" charset="0"/>
                <a:ea typeface="MS PGothic" pitchFamily="34" charset="-128"/>
              </a:defRPr>
            </a:lvl1pPr>
          </a:lstStyle>
          <a:p>
            <a:endParaRPr lang="en-US" dirty="0"/>
          </a:p>
        </p:txBody>
      </p:sp>
      <p:sp>
        <p:nvSpPr>
          <p:cNvPr id="15364"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9451" y="4862489"/>
            <a:ext cx="5680399" cy="460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7" tIns="48214" rIns="96427" bIns="482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1" y="9721486"/>
            <a:ext cx="3075884" cy="51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7" tIns="48214" rIns="96427" bIns="48214" numCol="1" anchor="b" anchorCtr="0" compatLnSpc="1">
            <a:prstTxWarp prst="textNoShape">
              <a:avLst/>
            </a:prstTxWarp>
          </a:bodyPr>
          <a:lstStyle>
            <a:lvl1pPr algn="l" defTabSz="964398">
              <a:spcBef>
                <a:spcPct val="0"/>
              </a:spcBef>
              <a:defRPr sz="1300" b="0">
                <a:solidFill>
                  <a:schemeClr val="tx1"/>
                </a:solidFill>
                <a:latin typeface="Arial" pitchFamily="34" charset="0"/>
                <a:ea typeface="MS PGothic" pitchFamily="34" charset="-128"/>
              </a:defRPr>
            </a:lvl1pPr>
          </a:lstStyle>
          <a:p>
            <a:endParaRPr lang="en-US" dirty="0"/>
          </a:p>
        </p:txBody>
      </p:sp>
      <p:sp>
        <p:nvSpPr>
          <p:cNvPr id="14343" name="Rectangle 7"/>
          <p:cNvSpPr>
            <a:spLocks noGrp="1" noChangeArrowheads="1"/>
          </p:cNvSpPr>
          <p:nvPr>
            <p:ph type="sldNum" sz="quarter" idx="5"/>
          </p:nvPr>
        </p:nvSpPr>
        <p:spPr bwMode="auto">
          <a:xfrm>
            <a:off x="4023416" y="9723233"/>
            <a:ext cx="3075884" cy="51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7" tIns="48214" rIns="96427" bIns="48214" numCol="1" anchor="b" anchorCtr="0" compatLnSpc="1">
            <a:prstTxWarp prst="textNoShape">
              <a:avLst/>
            </a:prstTxWarp>
          </a:bodyPr>
          <a:lstStyle>
            <a:lvl1pPr algn="r" defTabSz="964398">
              <a:spcBef>
                <a:spcPct val="0"/>
              </a:spcBef>
              <a:defRPr sz="1300" b="0">
                <a:solidFill>
                  <a:schemeClr val="tx1"/>
                </a:solidFill>
                <a:latin typeface="Arial" pitchFamily="34" charset="0"/>
              </a:defRPr>
            </a:lvl1pPr>
          </a:lstStyle>
          <a:p>
            <a:fld id="{D85F7F8B-66F5-44B6-A21D-7799EA32424B}" type="slidenum">
              <a:rPr lang="ar-SA"/>
              <a:pPr/>
              <a:t>‹#›</a:t>
            </a:fld>
            <a:endParaRPr lang="en-US" dirty="0">
              <a:cs typeface="Arial" pitchFamily="34" charset="0"/>
            </a:endParaRPr>
          </a:p>
        </p:txBody>
      </p:sp>
    </p:spTree>
    <p:extLst>
      <p:ext uri="{BB962C8B-B14F-4D97-AF65-F5344CB8AC3E}">
        <p14:creationId xmlns:p14="http://schemas.microsoft.com/office/powerpoint/2010/main" val="3645767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2957713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EDI_CONNECTION_PROFILE.PROFILE_ID, Count(EDI_CONNECTION_PROFILE.VENDOR_ID) AS </a:t>
            </a:r>
            <a:r>
              <a:rPr lang="en-US" dirty="0" err="1" smtClean="0"/>
              <a:t>CountOfVENDOR_ID</a:t>
            </a:r>
            <a:r>
              <a:rPr lang="en-US" dirty="0" smtClean="0"/>
              <a:t>, VENDOR.VENDOR_NAME</a:t>
            </a:r>
          </a:p>
          <a:p>
            <a:r>
              <a:rPr lang="en-US" dirty="0" smtClean="0"/>
              <a:t>FROM EDI_CONNECTION_PROFILE INNER JOIN VENDOR ON EDI_CONNECTION_PROFILE.VENDOR_ID = VENDOR.VENDOR_ID</a:t>
            </a:r>
          </a:p>
          <a:p>
            <a:r>
              <a:rPr lang="en-US" dirty="0" smtClean="0"/>
              <a:t>GROUP BY EDI_CONNECTION_PROFILE.PROFILE_ID, VENDOR.VENDOR_NAME;</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17</a:t>
            </a:fld>
            <a:endParaRPr lang="en-US" dirty="0">
              <a:cs typeface="Arial" pitchFamily="34" charset="0"/>
            </a:endParaRPr>
          </a:p>
        </p:txBody>
      </p:sp>
    </p:spTree>
    <p:extLst>
      <p:ext uri="{BB962C8B-B14F-4D97-AF65-F5344CB8AC3E}">
        <p14:creationId xmlns:p14="http://schemas.microsoft.com/office/powerpoint/2010/main" val="266521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Auths/Bibs/MFHDs/Items</a:t>
            </a:r>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18</a:t>
            </a:fld>
            <a:endParaRPr lang="en-US" dirty="0">
              <a:cs typeface="Arial" pitchFamily="34" charset="0"/>
            </a:endParaRPr>
          </a:p>
        </p:txBody>
      </p:sp>
    </p:spTree>
    <p:extLst>
      <p:ext uri="{BB962C8B-B14F-4D97-AF65-F5344CB8AC3E}">
        <p14:creationId xmlns:p14="http://schemas.microsoft.com/office/powerpoint/2010/main" val="3806566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BIB_MASTER.BIB_ID, BIB_TEXT.TITLE_BRIEF, MFHD_MASTER.MFHD_ID, LOCATION.LOCATION_CODE AS MLOC, MFHD_MASTER.DISPLAY_CALL_NO, LOCATION_1.LOCATION_CODE AS IPLOC, MFHD_ITEM.ITEM_ID, MFHD_ITEM.ITEM_ENUM, ITEM_BARCODE.ITEM_BARCODE</a:t>
            </a:r>
          </a:p>
          <a:p>
            <a:r>
              <a:rPr lang="en-US" dirty="0" smtClean="0"/>
              <a:t>FROM (((((BIB_MASTER INNER JOIN BIB_TEXT ON BIB_MASTER.BIB_ID = BIB_TEXT.BIB_ID) INNER JOIN BIB_MFHD ON BIB_TEXT.BIB_ID = BIB_MFHD.BIB_ID) INNER JOIN (MFHD_MASTER INNER JOIN LOCATION ON MFHD_MASTER.LOCATION_ID = LOCATION.LOCATION_ID) ON BIB_MFHD.MFHD_ID = MFHD_MASTER.MFHD_ID) INNER JOIN (MFHD_ITEM INNER JOIN ITEM ON MFHD_ITEM.ITEM_ID = ITEM.ITEM_ID) ON MFHD_MASTER.MFHD_ID = MFHD_ITEM.MFHD_ID) INNER JOIN LOCATION AS LOCATION_1 ON ITEM.PERM_LOCATION = LOCATION_1.LOCATION_ID) LEFT JOIN ITEM_BARCODE ON ITEM.ITEM_ID = ITEM_BARCODE.ITEM_ID</a:t>
            </a:r>
          </a:p>
          <a:p>
            <a:r>
              <a:rPr lang="en-US" dirty="0" smtClean="0"/>
              <a:t>WHERE (((LOCATION_1.LOCATION_CODE)&lt;&gt;[LOCATION].[LOCATION_CODE]));</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21</a:t>
            </a:fld>
            <a:endParaRPr lang="en-US" dirty="0">
              <a:cs typeface="Arial" pitchFamily="34" charset="0"/>
            </a:endParaRPr>
          </a:p>
        </p:txBody>
      </p:sp>
    </p:spTree>
    <p:extLst>
      <p:ext uri="{BB962C8B-B14F-4D97-AF65-F5344CB8AC3E}">
        <p14:creationId xmlns:p14="http://schemas.microsoft.com/office/powerpoint/2010/main" val="351880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BIB_TEXT.BIB_ID, BIB_TEXT.TITLE, Count(BIB_MFHD.MFHD_ID) AS </a:t>
            </a:r>
            <a:r>
              <a:rPr lang="en-US" dirty="0" err="1" smtClean="0"/>
              <a:t>CountOfMFHD_ID</a:t>
            </a:r>
            <a:endParaRPr lang="en-US" dirty="0" smtClean="0"/>
          </a:p>
          <a:p>
            <a:r>
              <a:rPr lang="en-US" dirty="0" smtClean="0"/>
              <a:t>FROM BIB_MFHD RIGHT JOIN BIB_TEXT ON BIB_MFHD.BIB_ID = BIB_TEXT.BIB_ID</a:t>
            </a:r>
          </a:p>
          <a:p>
            <a:r>
              <a:rPr lang="en-US" dirty="0" smtClean="0"/>
              <a:t>GROUP BY BIB_TEXT.BIB_ID, BIB_TEXT.TITLE</a:t>
            </a:r>
          </a:p>
          <a:p>
            <a:r>
              <a:rPr lang="en-US" dirty="0" smtClean="0"/>
              <a:t>HAVING (((Count(BIB_MFHD.MFHD_ID))=0));</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23</a:t>
            </a:fld>
            <a:endParaRPr lang="en-US" dirty="0">
              <a:cs typeface="Arial" pitchFamily="34" charset="0"/>
            </a:endParaRPr>
          </a:p>
        </p:txBody>
      </p:sp>
    </p:spTree>
    <p:extLst>
      <p:ext uri="{BB962C8B-B14F-4D97-AF65-F5344CB8AC3E}">
        <p14:creationId xmlns:p14="http://schemas.microsoft.com/office/powerpoint/2010/main" val="50192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MFHD_MASTER.MFHD_ID, Count(MFHD_ITEM.ITEM_ID) AS </a:t>
            </a:r>
            <a:r>
              <a:rPr lang="en-US" dirty="0" err="1" smtClean="0"/>
              <a:t>CountOfITEM_ID</a:t>
            </a:r>
            <a:endParaRPr lang="en-US" dirty="0" smtClean="0"/>
          </a:p>
          <a:p>
            <a:r>
              <a:rPr lang="en-US" dirty="0" smtClean="0"/>
              <a:t>FROM MFHD_MASTER LEFT JOIN MFHD_ITEM ON MFHD_MASTER.MFHD_ID = MFHD_ITEM.MFHD_ID</a:t>
            </a:r>
          </a:p>
          <a:p>
            <a:r>
              <a:rPr lang="en-US" dirty="0" smtClean="0"/>
              <a:t>GROUP BY MFHD_MASTER.MFHD_ID</a:t>
            </a:r>
          </a:p>
          <a:p>
            <a:r>
              <a:rPr lang="en-US" dirty="0" smtClean="0"/>
              <a:t>HAVING (((Count(MFHD_ITEM.ITEM_ID))=0));</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24</a:t>
            </a:fld>
            <a:endParaRPr lang="en-US" dirty="0">
              <a:cs typeface="Arial" pitchFamily="34" charset="0"/>
            </a:endParaRPr>
          </a:p>
        </p:txBody>
      </p:sp>
    </p:spTree>
    <p:extLst>
      <p:ext uri="{BB962C8B-B14F-4D97-AF65-F5344CB8AC3E}">
        <p14:creationId xmlns:p14="http://schemas.microsoft.com/office/powerpoint/2010/main" val="663176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ITEM_TYPE.ITEM_TYPE_NAME, ITEM_BARCODE.ITEM_BARCODE</a:t>
            </a:r>
          </a:p>
          <a:p>
            <a:r>
              <a:rPr lang="en-US" dirty="0" smtClean="0"/>
              <a:t>FROM (ITEM INNER JOIN ITEM_TYPE ON ITEM.ITEM_TYPE_ID = ITEM_TYPE.ITEM_TYPE_ID) INNER JOIN ITEM_BARCODE ON ITEM.ITEM_ID = ITEM_BARCODE.ITEM_ID</a:t>
            </a:r>
          </a:p>
          <a:p>
            <a:r>
              <a:rPr lang="en-US" dirty="0" smtClean="0"/>
              <a:t>GROUP BY ITEM_TYPE.ITEM_TYPE_NAME, ITEM_BARCODE.ITEM_BARCODE</a:t>
            </a:r>
          </a:p>
          <a:p>
            <a:r>
              <a:rPr lang="en-US" dirty="0" smtClean="0"/>
              <a:t>HAVING (((ITEM_TYPE.ITEM_TYPE_NAME)="REFCDMUSIC")) OR (((ITEM_TYPE.ITEM_TYPE_NAME)="NETCD-DATA")) OR (((ITEM_TYPE.ITEM_TYPE_NAME)="GAME")) OR (((ITEM_TYPE.ITEM_TYPE_NAME)="FILMSTRIP")) OR (((ITEM_TYPE.ITEM_TYPE_NAME)="TAPE"));</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25</a:t>
            </a:fld>
            <a:endParaRPr lang="en-US" dirty="0">
              <a:cs typeface="Arial" pitchFamily="34" charset="0"/>
            </a:endParaRPr>
          </a:p>
        </p:txBody>
      </p:sp>
    </p:spTree>
    <p:extLst>
      <p:ext uri="{BB962C8B-B14F-4D97-AF65-F5344CB8AC3E}">
        <p14:creationId xmlns:p14="http://schemas.microsoft.com/office/powerpoint/2010/main" val="235660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AUTHHISTORY_VW.CREATE_OPERATOR_ID, AUTHHISTORY_VW.AUTH_ID</a:t>
            </a:r>
          </a:p>
          <a:p>
            <a:r>
              <a:rPr lang="en-US" dirty="0" smtClean="0"/>
              <a:t>FROM AUTHHISTORY_VW</a:t>
            </a:r>
          </a:p>
          <a:p>
            <a:r>
              <a:rPr lang="en-US" dirty="0" smtClean="0"/>
              <a:t>WHERE (((AUTHHISTORY_VW.CREATE_OPERATOR_ID) Is Not Null));</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27</a:t>
            </a:fld>
            <a:endParaRPr lang="en-US" dirty="0">
              <a:cs typeface="Arial" pitchFamily="34" charset="0"/>
            </a:endParaRPr>
          </a:p>
        </p:txBody>
      </p:sp>
    </p:spTree>
    <p:extLst>
      <p:ext uri="{BB962C8B-B14F-4D97-AF65-F5344CB8AC3E}">
        <p14:creationId xmlns:p14="http://schemas.microsoft.com/office/powerpoint/2010/main" val="89360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BIB_TEXT.BIB_ID, BIB_MFHD.MFHD_ID, LOCATION.LOCATION_CODE, BIB_TEXT.TITLE</a:t>
            </a:r>
          </a:p>
          <a:p>
            <a:r>
              <a:rPr lang="en-US" dirty="0" smtClean="0"/>
              <a:t>FROM (((MFHD_MASTER INNER JOIN BIB_MFHD ON MFHD_MASTER.MFHD_ID = BIB_MFHD.MFHD_ID) INNER JOIN ELINK_INDEX ON BIB_MFHD.BIB_ID = ELINK_INDEX.RECORD_ID) INNER JOIN BIB_TEXT ON BIB_MFHD.BIB_ID = BIB_TEXT.BIB_ID) INNER JOIN LOCATION ON MFHD_MASTER.LOCATION_ID = LOCATION.LOCATION_ID</a:t>
            </a:r>
          </a:p>
          <a:p>
            <a:r>
              <a:rPr lang="en-US" dirty="0" smtClean="0"/>
              <a:t>WHERE (((ELINK_INDEX.RECORD_TYPE)="M"));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28</a:t>
            </a:fld>
            <a:endParaRPr lang="en-US" dirty="0">
              <a:cs typeface="Arial" pitchFamily="34" charset="0"/>
            </a:endParaRPr>
          </a:p>
        </p:txBody>
      </p:sp>
    </p:spTree>
    <p:extLst>
      <p:ext uri="{BB962C8B-B14F-4D97-AF65-F5344CB8AC3E}">
        <p14:creationId xmlns:p14="http://schemas.microsoft.com/office/powerpoint/2010/main" val="391055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DISTINCT BIB_TEXT.BIB_ID, LOCATION.LOCATION_CODE, BIB_TEXT.TITLE</a:t>
            </a:r>
          </a:p>
          <a:p>
            <a:r>
              <a:rPr lang="en-US" dirty="0" smtClean="0"/>
              <a:t>FROM (((MFHD_MASTER INNER JOIN BIB_MFHD ON MFHD_MASTER.MFHD_ID = BIB_MFHD.MFHD_ID) INNER JOIN ELINK_INDEX ON BIB_MFHD.BIB_ID = ELINK_INDEX.RECORD_ID) INNER JOIN BIB_TEXT ON BIB_MFHD.BIB_ID = BIB_TEXT.BIB_ID) INNER JOIN LOCATION ON MFHD_MASTER.LOCATION_ID = LOCATION.LOCATION_ID</a:t>
            </a:r>
          </a:p>
          <a:p>
            <a:r>
              <a:rPr lang="en-US" dirty="0" smtClean="0"/>
              <a:t>WHERE (((ELINK_INDEX.RECORD_TYPE)="B"))</a:t>
            </a:r>
          </a:p>
          <a:p>
            <a:r>
              <a:rPr lang="en-US" dirty="0" smtClean="0"/>
              <a:t>ORDER BY LOCATION.LOCATION_CODE;</a:t>
            </a:r>
          </a:p>
          <a:p>
            <a:endParaRPr lang="en-US" dirty="0" smtClean="0"/>
          </a:p>
          <a:p>
            <a:endParaRPr lang="en-US" dirty="0" smtClean="0"/>
          </a:p>
          <a:p>
            <a:r>
              <a:rPr lang="en-US" dirty="0" smtClean="0"/>
              <a:t>SELECT BIB_TEXT.BIB_ID, BIB_MFHD.MFHD_ID, LOCATION.LOCATION_CODE, BIB_TEXT.TITLE</a:t>
            </a:r>
          </a:p>
          <a:p>
            <a:r>
              <a:rPr lang="en-US" dirty="0" smtClean="0"/>
              <a:t>FROM (((MFHD_MASTER INNER JOIN BIB_MFHD ON MFHD_MASTER.MFHD_ID = BIB_MFHD.MFHD_ID) INNER JOIN ELINK_INDEX ON BIB_MFHD.BIB_ID = ELINK_INDEX.RECORD_ID) INNER JOIN BIB_TEXT ON BIB_MFHD.BIB_ID = BIB_TEXT.BIB_ID) INNER JOIN LOCATION ON MFHD_MASTER.LOCATION_ID = LOCATION.LOCATION_ID</a:t>
            </a:r>
          </a:p>
          <a:p>
            <a:r>
              <a:rPr lang="en-US" dirty="0" smtClean="0"/>
              <a:t>WHERE (((ELINK_INDEX.RECORD_TYPE)="M"));</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29</a:t>
            </a:fld>
            <a:endParaRPr lang="en-US" dirty="0">
              <a:cs typeface="Arial" pitchFamily="34" charset="0"/>
            </a:endParaRPr>
          </a:p>
        </p:txBody>
      </p:sp>
    </p:spTree>
    <p:extLst>
      <p:ext uri="{BB962C8B-B14F-4D97-AF65-F5344CB8AC3E}">
        <p14:creationId xmlns:p14="http://schemas.microsoft.com/office/powerpoint/2010/main" val="4039117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DISTINCT BIB_TEXT.BIB_ID, LOCATION.LOCATION_CODE, BIB_TEXT.TITLE</a:t>
            </a:r>
          </a:p>
          <a:p>
            <a:r>
              <a:rPr lang="en-US" dirty="0" smtClean="0"/>
              <a:t>FROM (((MFHD_MASTER INNER JOIN BIB_MFHD ON MFHD_MASTER.MFHD_ID = BIB_MFHD.MFHD_ID) INNER JOIN ELINK_INDEX ON BIB_MFHD.BIB_ID = ELINK_INDEX.RECORD_ID) INNER JOIN BIB_TEXT ON BIB_MFHD.BIB_ID = BIB_TEXT.BIB_ID) INNER JOIN LOCATION ON MFHD_MASTER.LOCATION_ID = LOCATION.LOCATION_ID</a:t>
            </a:r>
          </a:p>
          <a:p>
            <a:r>
              <a:rPr lang="en-US" dirty="0" smtClean="0"/>
              <a:t>WHERE (((ELINK_INDEX.RECORD_TYPE)="B"))</a:t>
            </a:r>
          </a:p>
          <a:p>
            <a:r>
              <a:rPr lang="en-US" dirty="0" smtClean="0"/>
              <a:t>ORDER BY LOCATION.LOCATION_CODE;</a:t>
            </a:r>
          </a:p>
          <a:p>
            <a:endParaRPr lang="en-US" dirty="0" smtClean="0"/>
          </a:p>
          <a:p>
            <a:endParaRPr lang="en-US" dirty="0" smtClean="0"/>
          </a:p>
          <a:p>
            <a:r>
              <a:rPr lang="en-US" dirty="0" smtClean="0"/>
              <a:t>SELECT BIB_TEXT.BIB_ID, BIB_MFHD.MFHD_ID, LOCATION.LOCATION_CODE, BIB_TEXT.TITLE</a:t>
            </a:r>
          </a:p>
          <a:p>
            <a:r>
              <a:rPr lang="en-US" dirty="0" smtClean="0"/>
              <a:t>FROM (((MFHD_MASTER INNER JOIN BIB_MFHD ON MFHD_MASTER.MFHD_ID = BIB_MFHD.MFHD_ID) INNER JOIN ELINK_INDEX ON BIB_MFHD.BIB_ID = ELINK_INDEX.RECORD_ID) INNER JOIN BIB_TEXT ON BIB_MFHD.BIB_ID = BIB_TEXT.BIB_ID) INNER JOIN LOCATION ON MFHD_MASTER.LOCATION_ID = LOCATION.LOCATION_ID</a:t>
            </a:r>
          </a:p>
          <a:p>
            <a:r>
              <a:rPr lang="en-US" dirty="0" smtClean="0"/>
              <a:t>WHERE (((ELINK_INDEX.RECORD_TYPE)="M"));</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36</a:t>
            </a:fld>
            <a:endParaRPr lang="en-US" dirty="0">
              <a:cs typeface="Arial" pitchFamily="34" charset="0"/>
            </a:endParaRPr>
          </a:p>
        </p:txBody>
      </p:sp>
    </p:spTree>
    <p:extLst>
      <p:ext uri="{BB962C8B-B14F-4D97-AF65-F5344CB8AC3E}">
        <p14:creationId xmlns:p14="http://schemas.microsoft.com/office/powerpoint/2010/main" val="238617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lIns="96415" tIns="48207" rIns="96415" bIns="48207"/>
          <a:lstStyle/>
          <a:p>
            <a:pPr eaLnBrk="1" hangingPunct="1"/>
            <a:endParaRPr lang="en-US" dirty="0" smtClean="0"/>
          </a:p>
        </p:txBody>
      </p:sp>
    </p:spTree>
    <p:extLst>
      <p:ext uri="{BB962C8B-B14F-4D97-AF65-F5344CB8AC3E}">
        <p14:creationId xmlns:p14="http://schemas.microsoft.com/office/powerpoint/2010/main" val="3975965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Patrons, Patron Groups, Item Types</a:t>
            </a:r>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37</a:t>
            </a:fld>
            <a:endParaRPr lang="en-US" dirty="0">
              <a:cs typeface="Arial" pitchFamily="34" charset="0"/>
            </a:endParaRPr>
          </a:p>
        </p:txBody>
      </p:sp>
    </p:spTree>
    <p:extLst>
      <p:ext uri="{BB962C8B-B14F-4D97-AF65-F5344CB8AC3E}">
        <p14:creationId xmlns:p14="http://schemas.microsoft.com/office/powerpoint/2010/main" val="3901922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ITEM.ITEM_ID, ITEM_BARCODE.ITEM_BARCODE, BIB_TEXT.BIB_ID</a:t>
            </a:r>
          </a:p>
          <a:p>
            <a:r>
              <a:rPr lang="en-US" dirty="0" smtClean="0"/>
              <a:t>FROM (ITEM_BARCODE INNER JOIN (BIB_ITEM INNER JOIN BIB_TEXT ON BIB_ITEM.BIB_ID = BIB_TEXT.BIB_ID) ON ITEM_BARCODE.ITEM_ID = BIB_ITEM.ITEM_ID) INNER JOIN ITEM ON ITEM_BARCODE.ITEM_ID = ITEM.ITEM_ID</a:t>
            </a:r>
          </a:p>
          <a:p>
            <a:r>
              <a:rPr lang="en-US" dirty="0" smtClean="0"/>
              <a:t>WHERE (((ITEM_BARCODE.ITEM_BARCODE)&lt;"0"));</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39</a:t>
            </a:fld>
            <a:endParaRPr lang="en-US" dirty="0">
              <a:cs typeface="Arial" pitchFamily="34" charset="0"/>
            </a:endParaRPr>
          </a:p>
        </p:txBody>
      </p:sp>
    </p:spTree>
    <p:extLst>
      <p:ext uri="{BB962C8B-B14F-4D97-AF65-F5344CB8AC3E}">
        <p14:creationId xmlns:p14="http://schemas.microsoft.com/office/powerpoint/2010/main" val="3785598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PATRON_BARCODE.PATRON_BARCODE, Count(PATRON_BARCODE.PATRON_BARCODE_ID) AS </a:t>
            </a:r>
            <a:r>
              <a:rPr lang="en-US" dirty="0" err="1" smtClean="0"/>
              <a:t>CountOfPATRON_BARCODE_ID</a:t>
            </a:r>
            <a:endParaRPr lang="en-US" dirty="0" smtClean="0"/>
          </a:p>
          <a:p>
            <a:r>
              <a:rPr lang="en-US" dirty="0" smtClean="0"/>
              <a:t>FROM PATRON_BARCODE</a:t>
            </a:r>
          </a:p>
          <a:p>
            <a:r>
              <a:rPr lang="en-US" dirty="0" smtClean="0"/>
              <a:t>WHERE (((PATRON_BARCODE.BARCODE_STATUS)="1"))</a:t>
            </a:r>
          </a:p>
          <a:p>
            <a:r>
              <a:rPr lang="en-US" dirty="0" smtClean="0"/>
              <a:t>GROUP BY PATRON_BARCODE.PATRON_BARCODE</a:t>
            </a:r>
          </a:p>
          <a:p>
            <a:r>
              <a:rPr lang="en-US" dirty="0" smtClean="0"/>
              <a:t>HAVING (((Count(PATRON_BARCODE.PATRON_BARCODE_ID))&gt;1))</a:t>
            </a:r>
          </a:p>
          <a:p>
            <a:r>
              <a:rPr lang="en-US" dirty="0" smtClean="0"/>
              <a:t>ORDER BY PATRON_BARCODE.PATRON_BARCODE;</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40</a:t>
            </a:fld>
            <a:endParaRPr lang="en-US" dirty="0">
              <a:cs typeface="Arial" pitchFamily="34" charset="0"/>
            </a:endParaRPr>
          </a:p>
        </p:txBody>
      </p:sp>
    </p:spTree>
    <p:extLst>
      <p:ext uri="{BB962C8B-B14F-4D97-AF65-F5344CB8AC3E}">
        <p14:creationId xmlns:p14="http://schemas.microsoft.com/office/powerpoint/2010/main" val="3950939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PATRON.PATRON_ID, PATRON.LAST_NAME, PATRON.FIRST_NAME, PATRON_GROUP.PATRON_GROUP_NAME, PATRON_BARCODE.PATRON_BARCODE</a:t>
            </a:r>
          </a:p>
          <a:p>
            <a:r>
              <a:rPr lang="en-US" dirty="0" smtClean="0"/>
              <a:t>FROM (PATRON INNER JOIN PATRON_BARCODE ON PATRON.PATRON_ID = PATRON_BARCODE.PATRON_ID) INNER JOIN PATRON_GROUP ON PATRON_BARCODE.PATRON_GROUP_ID = PATRON_GROUP.PATRON_GROUP_ID</a:t>
            </a:r>
          </a:p>
          <a:p>
            <a:r>
              <a:rPr lang="en-US" dirty="0" smtClean="0"/>
              <a:t>WHERE (((PATRON_BARCODE.PATRON_BARCODE) Is Null));</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41</a:t>
            </a:fld>
            <a:endParaRPr lang="en-US" dirty="0">
              <a:cs typeface="Arial" pitchFamily="34" charset="0"/>
            </a:endParaRPr>
          </a:p>
        </p:txBody>
      </p:sp>
    </p:spTree>
    <p:extLst>
      <p:ext uri="{BB962C8B-B14F-4D97-AF65-F5344CB8AC3E}">
        <p14:creationId xmlns:p14="http://schemas.microsoft.com/office/powerpoint/2010/main" val="336949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PATRON.PATRON_ID, PATRON.LAST_NAME, PATRON.FIRST_NAME, </a:t>
            </a:r>
          </a:p>
          <a:p>
            <a:endParaRPr lang="en-US" dirty="0" smtClean="0"/>
          </a:p>
          <a:p>
            <a:r>
              <a:rPr lang="en-US" dirty="0" smtClean="0"/>
              <a:t>PATRON.PURGE_DATE, PATRON.EXPIRE_DATE</a:t>
            </a:r>
          </a:p>
          <a:p>
            <a:r>
              <a:rPr lang="en-US" dirty="0" smtClean="0"/>
              <a:t>FROM PATRON</a:t>
            </a:r>
          </a:p>
          <a:p>
            <a:r>
              <a:rPr lang="en-US" dirty="0" smtClean="0"/>
              <a:t>WHERE (((PATRON.PURGE_DATE)&lt;#1/1/2013#));</a:t>
            </a:r>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43</a:t>
            </a:fld>
            <a:endParaRPr lang="en-US" dirty="0">
              <a:cs typeface="Arial" pitchFamily="34" charset="0"/>
            </a:endParaRPr>
          </a:p>
        </p:txBody>
      </p:sp>
    </p:spTree>
    <p:extLst>
      <p:ext uri="{BB962C8B-B14F-4D97-AF65-F5344CB8AC3E}">
        <p14:creationId xmlns:p14="http://schemas.microsoft.com/office/powerpoint/2010/main" val="1485494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 5-11ff</a:t>
            </a:r>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44</a:t>
            </a:fld>
            <a:endParaRPr lang="en-US" dirty="0">
              <a:cs typeface="Arial" pitchFamily="34" charset="0"/>
            </a:endParaRPr>
          </a:p>
        </p:txBody>
      </p:sp>
    </p:spTree>
    <p:extLst>
      <p:ext uri="{BB962C8B-B14F-4D97-AF65-F5344CB8AC3E}">
        <p14:creationId xmlns:p14="http://schemas.microsoft.com/office/powerpoint/2010/main" val="1363477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RESERVE_LIST.RESERVE_LIST_ID, RESERVE_LIST_COURSES.COURSE_ID, RESERVE_LIST.LIST_TITLE</a:t>
            </a:r>
          </a:p>
          <a:p>
            <a:r>
              <a:rPr lang="en-US" dirty="0" smtClean="0"/>
              <a:t>FROM RESERVE_LIST INNER JOIN RESERVE_LIST_COURSES ON RESERVE_LIST.RESERVE_LIST_ID = RESERVE_LIST_COURSES.RESERVE_LIST_ID</a:t>
            </a:r>
          </a:p>
          <a:p>
            <a:r>
              <a:rPr lang="en-US" dirty="0" smtClean="0"/>
              <a:t>WHERE (((RESERVE_LIST_COURSES.COURSE_ID)="0"));</a:t>
            </a:r>
          </a:p>
          <a:p>
            <a:endParaRPr lang="en-US" dirty="0" smtClean="0"/>
          </a:p>
          <a:p>
            <a:endParaRPr lang="en-US" dirty="0" smtClean="0"/>
          </a:p>
          <a:p>
            <a:r>
              <a:rPr lang="en-US" dirty="0" smtClean="0"/>
              <a:t>SELECT RESERVE_LIST.RESERVE_LIST_ID, RESERVE_LIST_COURSES.COURSE_ID, RESERVE_LIST.LIST_TITLE, RESERVE_LIST.EXPIRE_DATE</a:t>
            </a:r>
          </a:p>
          <a:p>
            <a:r>
              <a:rPr lang="en-US" dirty="0" smtClean="0"/>
              <a:t>FROM RESERVE_LIST INNER JOIN RESERVE_LIST_COURSES ON RESERVE_LIST.RESERVE_LIST_ID = RESERVE_LIST_COURSES.RESERVE_LIST_ID</a:t>
            </a:r>
          </a:p>
          <a:p>
            <a:r>
              <a:rPr lang="en-US" dirty="0" smtClean="0"/>
              <a:t>WHERE (((RESERVE_LIST.EXPIRE_DATE)&lt;#1/1/2014#));</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45</a:t>
            </a:fld>
            <a:endParaRPr lang="en-US" dirty="0">
              <a:cs typeface="Arial" pitchFamily="34" charset="0"/>
            </a:endParaRPr>
          </a:p>
        </p:txBody>
      </p:sp>
    </p:spTree>
    <p:extLst>
      <p:ext uri="{BB962C8B-B14F-4D97-AF65-F5344CB8AC3E}">
        <p14:creationId xmlns:p14="http://schemas.microsoft.com/office/powerpoint/2010/main" val="252888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RESERVE_LIST.RESERVE_LIST_ID, RESERVE_LIST_COURSES.COURSE_ID, Count(RESERVE_LIST.LIST_TITLE) AS </a:t>
            </a:r>
            <a:r>
              <a:rPr lang="en-US" dirty="0" err="1" smtClean="0"/>
              <a:t>CountOfLIST_TITLE</a:t>
            </a:r>
            <a:r>
              <a:rPr lang="en-US" dirty="0" smtClean="0"/>
              <a:t>, RESERVE_LIST.LIST_TITLE</a:t>
            </a:r>
          </a:p>
          <a:p>
            <a:r>
              <a:rPr lang="en-US" dirty="0" smtClean="0"/>
              <a:t>FROM RESERVE_LIST INNER JOIN RESERVE_LIST_COURSES ON RESERVE_LIST.RESERVE_LIST_ID = RESERVE_LIST_COURSES.RESERVE_LIST_ID</a:t>
            </a:r>
          </a:p>
          <a:p>
            <a:r>
              <a:rPr lang="en-US" dirty="0" smtClean="0"/>
              <a:t>GROUP BY RESERVE_LIST.RESERVE_LIST_ID, RESERVE_LIST_COURSES.COURSE_ID, RESERVE_LIST.LIST_TITLE</a:t>
            </a:r>
          </a:p>
          <a:p>
            <a:r>
              <a:rPr lang="en-US" dirty="0" smtClean="0"/>
              <a:t>HAVING (((Count(RESERVE_LIST.LIST_TITLE))&gt;1));</a:t>
            </a:r>
          </a:p>
          <a:p>
            <a:endParaRPr lang="en-US" dirty="0" smtClean="0"/>
          </a:p>
          <a:p>
            <a:r>
              <a:rPr lang="en-US" dirty="0" smtClean="0"/>
              <a:t>SELECT DEPARTMENT.DEPARTMENT_ID, DEPARTMENT.DEPARTMENT_NAME, Count(DEPARTMENT.DEPARTMENT_NAME) AS </a:t>
            </a:r>
            <a:r>
              <a:rPr lang="en-US" dirty="0" err="1" smtClean="0"/>
              <a:t>CountOfDEPARTMENT_NAME</a:t>
            </a:r>
            <a:endParaRPr lang="en-US" dirty="0" smtClean="0"/>
          </a:p>
          <a:p>
            <a:r>
              <a:rPr lang="en-US" dirty="0" smtClean="0"/>
              <a:t>FROM (RESERVE_LIST INNER JOIN RESERVE_LIST_COURSES ON RESERVE_LIST.RESERVE_LIST_ID = RESERVE_LIST_COURSES.RESERVE_LIST_ID) INNER JOIN DEPARTMENT ON RESERVE_LIST_COURSES.DEPARTMENT_ID = DEPARTMENT.DEPARTMENT_ID</a:t>
            </a:r>
          </a:p>
          <a:p>
            <a:r>
              <a:rPr lang="en-US" dirty="0" smtClean="0"/>
              <a:t>GROUP BY DEPARTMENT.DEPARTMENT_ID, DEPARTMENT.DEPARTMENT_NAME</a:t>
            </a:r>
          </a:p>
          <a:p>
            <a:r>
              <a:rPr lang="en-US" dirty="0" smtClean="0"/>
              <a:t>HAVING (((Count(DEPARTMENT.DEPARTMENT_NAME))&gt;1));</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46</a:t>
            </a:fld>
            <a:endParaRPr lang="en-US" dirty="0">
              <a:cs typeface="Arial" pitchFamily="34" charset="0"/>
            </a:endParaRPr>
          </a:p>
        </p:txBody>
      </p:sp>
    </p:spTree>
    <p:extLst>
      <p:ext uri="{BB962C8B-B14F-4D97-AF65-F5344CB8AC3E}">
        <p14:creationId xmlns:p14="http://schemas.microsoft.com/office/powerpoint/2010/main" val="3834214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PATRON_GROUP.PATRON_GROUP_NAME, PATRON_BARCODE.PATRON_GROUP_ID, Count(PATRON_GROUP.PATRON_GROUP_ID) AS </a:t>
            </a:r>
            <a:r>
              <a:rPr lang="en-US" dirty="0" err="1" smtClean="0"/>
              <a:t>CountOfPATRON_GROUP_ID</a:t>
            </a:r>
            <a:endParaRPr lang="en-US" dirty="0" smtClean="0"/>
          </a:p>
          <a:p>
            <a:r>
              <a:rPr lang="en-US" dirty="0" smtClean="0"/>
              <a:t>FROM PATRON_BARCODE INNER JOIN PATRON_GROUP ON PATRON_BARCODE.PATRON_GROUP_ID = PATRON_GROUP.PATRON_GROUP_ID</a:t>
            </a:r>
          </a:p>
          <a:p>
            <a:r>
              <a:rPr lang="en-US" dirty="0" smtClean="0"/>
              <a:t>GROUP BY PATRON_GROUP.PATRON_GROUP_NAME, PATRON_BARCODE.PATRON_GROUP_ID;</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47</a:t>
            </a:fld>
            <a:endParaRPr lang="en-US" dirty="0">
              <a:cs typeface="Arial" pitchFamily="34" charset="0"/>
            </a:endParaRPr>
          </a:p>
        </p:txBody>
      </p:sp>
    </p:spTree>
    <p:extLst>
      <p:ext uri="{BB962C8B-B14F-4D97-AF65-F5344CB8AC3E}">
        <p14:creationId xmlns:p14="http://schemas.microsoft.com/office/powerpoint/2010/main" val="241823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Circulation Policies</a:t>
            </a:r>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49</a:t>
            </a:fld>
            <a:endParaRPr lang="en-US" dirty="0">
              <a:cs typeface="Arial" pitchFamily="34" charset="0"/>
            </a:endParaRPr>
          </a:p>
        </p:txBody>
      </p:sp>
    </p:spTree>
    <p:extLst>
      <p:ext uri="{BB962C8B-B14F-4D97-AF65-F5344CB8AC3E}">
        <p14:creationId xmlns:p14="http://schemas.microsoft.com/office/powerpoint/2010/main" val="204755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3</a:t>
            </a:fld>
            <a:endParaRPr lang="en-US" dirty="0">
              <a:cs typeface="Arial" pitchFamily="34" charset="0"/>
            </a:endParaRPr>
          </a:p>
        </p:txBody>
      </p:sp>
    </p:spTree>
    <p:extLst>
      <p:ext uri="{BB962C8B-B14F-4D97-AF65-F5344CB8AC3E}">
        <p14:creationId xmlns:p14="http://schemas.microsoft.com/office/powerpoint/2010/main" val="3233347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DISTINCT CIRC_TRANSACTIONS.CIRC_POLICY_MATRIX_ID, CIRC_POLICY_MATRIX.CIRC_POLICY_MATRIX_ID</a:t>
            </a:r>
          </a:p>
          <a:p>
            <a:r>
              <a:rPr lang="en-US" dirty="0" smtClean="0"/>
              <a:t>FROM CIRC_POLICY_MATRIX LEFT JOIN CIRC_TRANSACTIONS ON CIRC_POLICY_MATRIX.CIRC_POLICY_MATRIX_ID = CIRC_TRANSACTIONS.CIRC_POLICY_MATRIX_ID;</a:t>
            </a:r>
          </a:p>
          <a:p>
            <a:endParaRPr lang="en-US" dirty="0" smtClean="0"/>
          </a:p>
          <a:p>
            <a:endParaRPr lang="en-US" dirty="0" smtClean="0"/>
          </a:p>
          <a:p>
            <a:r>
              <a:rPr lang="en-US" dirty="0" smtClean="0"/>
              <a:t>SELECT CIRC_TRANSACTIONS.CIRC_POLICY_MATRIX_ID, Count(CIRC_POLICY_MATRIX.CIRC_POLICY_MATRIX_ID) AS </a:t>
            </a:r>
            <a:r>
              <a:rPr lang="en-US" dirty="0" err="1" smtClean="0"/>
              <a:t>CountOfCIRC_POLICY_MATRIX_ID</a:t>
            </a:r>
            <a:r>
              <a:rPr lang="en-US" dirty="0" smtClean="0"/>
              <a:t>, CIRC_POLICY_GROUP.CIRC_GROUP_NAME</a:t>
            </a:r>
          </a:p>
          <a:p>
            <a:r>
              <a:rPr lang="en-US" dirty="0" smtClean="0"/>
              <a:t>FROM (CIRC_POLICY_MATRIX INNER JOIN CIRC_TRANSACTIONS ON CIRC_POLICY_MATRIX.CIRC_POLICY_MATRIX_ID = CIRC_TRANSACTIONS.CIRC_POLICY_MATRIX_ID) INNER JOIN CIRC_POLICY_GROUP ON CIRC_POLICY_MATRIX.CIRC_GROUP_ID = CIRC_POLICY_GROUP.CIRC_GROUP_ID</a:t>
            </a:r>
          </a:p>
          <a:p>
            <a:r>
              <a:rPr lang="en-US" dirty="0" smtClean="0"/>
              <a:t>GROUP BY CIRC_TRANSACTIONS.CIRC_POLICY_MATRIX_ID, CIRC_POLICY_GROUP.CIRC_GROUP_NAME;</a:t>
            </a:r>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52</a:t>
            </a:fld>
            <a:endParaRPr lang="en-US" dirty="0">
              <a:cs typeface="Arial" pitchFamily="34" charset="0"/>
            </a:endParaRPr>
          </a:p>
        </p:txBody>
      </p:sp>
    </p:spTree>
    <p:extLst>
      <p:ext uri="{BB962C8B-B14F-4D97-AF65-F5344CB8AC3E}">
        <p14:creationId xmlns:p14="http://schemas.microsoft.com/office/powerpoint/2010/main" val="1132403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54</a:t>
            </a:fld>
            <a:endParaRPr lang="en-US" dirty="0">
              <a:cs typeface="Arial" pitchFamily="34" charset="0"/>
            </a:endParaRPr>
          </a:p>
        </p:txBody>
      </p:sp>
    </p:spTree>
    <p:extLst>
      <p:ext uri="{BB962C8B-B14F-4D97-AF65-F5344CB8AC3E}">
        <p14:creationId xmlns:p14="http://schemas.microsoft.com/office/powerpoint/2010/main" val="1526874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and resources</a:t>
            </a:r>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56</a:t>
            </a:fld>
            <a:endParaRPr lang="en-US" dirty="0">
              <a:cs typeface="Arial" pitchFamily="34" charset="0"/>
            </a:endParaRPr>
          </a:p>
        </p:txBody>
      </p:sp>
    </p:spTree>
    <p:extLst>
      <p:ext uri="{BB962C8B-B14F-4D97-AF65-F5344CB8AC3E}">
        <p14:creationId xmlns:p14="http://schemas.microsoft.com/office/powerpoint/2010/main" val="89108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Acquisitions Data</a:t>
            </a:r>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6</a:t>
            </a:fld>
            <a:endParaRPr lang="en-US" dirty="0">
              <a:cs typeface="Arial" pitchFamily="34" charset="0"/>
            </a:endParaRPr>
          </a:p>
        </p:txBody>
      </p:sp>
    </p:spTree>
    <p:extLst>
      <p:ext uri="{BB962C8B-B14F-4D97-AF65-F5344CB8AC3E}">
        <p14:creationId xmlns:p14="http://schemas.microsoft.com/office/powerpoint/2010/main" val="325471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SELECT VENDOR.VENDOR_NAME, Count(PURCHASE_ORDER.PO_ID) AS </a:t>
            </a:r>
            <a:r>
              <a:rPr lang="en-US" sz="1200" dirty="0" err="1" smtClean="0"/>
              <a:t>CountOfPO_ID</a:t>
            </a:r>
            <a:endParaRPr lang="en-US" sz="1200" dirty="0" smtClean="0"/>
          </a:p>
          <a:p>
            <a:pPr marL="0" indent="0">
              <a:buNone/>
            </a:pPr>
            <a:r>
              <a:rPr lang="en-US" sz="1200" dirty="0" smtClean="0"/>
              <a:t>FROM VENDOR INNER JOIN PURCHASE_ORDER ON VENDOR.VENDOR_ID = PURCHASE_ORDER.VENDOR_ID</a:t>
            </a:r>
          </a:p>
          <a:p>
            <a:pPr marL="0" indent="0">
              <a:buNone/>
            </a:pPr>
            <a:r>
              <a:rPr lang="en-US" sz="1200" dirty="0" smtClean="0"/>
              <a:t>GROUP BY VENDOR.VENDOR_NAME</a:t>
            </a:r>
          </a:p>
          <a:p>
            <a:pPr marL="0" indent="0">
              <a:buNone/>
            </a:pPr>
            <a:r>
              <a:rPr lang="en-US" sz="1200" dirty="0" smtClean="0"/>
              <a:t>HAVING (((Count(PURCHASE_ORDER.PO_ID))&lt;10));</a:t>
            </a:r>
          </a:p>
          <a:p>
            <a:pPr marL="0" indent="0">
              <a:buNone/>
            </a:pPr>
            <a:endParaRPr lang="en-US" sz="1200" dirty="0" smtClean="0"/>
          </a:p>
          <a:p>
            <a:pPr marL="0" indent="0">
              <a:buNone/>
            </a:pPr>
            <a:r>
              <a:rPr lang="en-US" sz="1200" dirty="0" smtClean="0"/>
              <a:t>SELECT VENDOR.VENDOR_NAME, Count(INVOICE.INVOICE_ID) AS </a:t>
            </a:r>
            <a:r>
              <a:rPr lang="en-US" sz="1200" dirty="0" err="1" smtClean="0"/>
              <a:t>CountOfINVOICE_ID</a:t>
            </a:r>
            <a:endParaRPr lang="en-US" sz="1200" dirty="0" smtClean="0"/>
          </a:p>
          <a:p>
            <a:pPr marL="0" indent="0">
              <a:buNone/>
            </a:pPr>
            <a:r>
              <a:rPr lang="en-US" sz="1200" dirty="0" smtClean="0"/>
              <a:t>FROM VENDOR INNER JOIN INVOICE ON VENDOR.VENDOR_ID = INVOICE.VENDOR_ID</a:t>
            </a:r>
          </a:p>
          <a:p>
            <a:pPr marL="0" indent="0">
              <a:buNone/>
            </a:pPr>
            <a:r>
              <a:rPr lang="en-US" sz="1200" dirty="0" smtClean="0"/>
              <a:t>GROUP BY VENDOR.VENDOR_NAME</a:t>
            </a:r>
          </a:p>
          <a:p>
            <a:pPr marL="0" indent="0">
              <a:buNone/>
            </a:pPr>
            <a:r>
              <a:rPr lang="en-US" sz="1200" dirty="0" smtClean="0"/>
              <a:t>HAVING (((Count(INVOICE.INVOICE_ID))&lt;10));</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7</a:t>
            </a:fld>
            <a:endParaRPr lang="en-US" dirty="0">
              <a:cs typeface="Arial" pitchFamily="34" charset="0"/>
            </a:endParaRPr>
          </a:p>
        </p:txBody>
      </p:sp>
    </p:spTree>
    <p:extLst>
      <p:ext uri="{BB962C8B-B14F-4D97-AF65-F5344CB8AC3E}">
        <p14:creationId xmlns:p14="http://schemas.microsoft.com/office/powerpoint/2010/main" val="221132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VENDOR.VENDOR_NAME, COMPONENT.COMPONENT_NAME, PURCHASE_ORDER.PO_NUMBER, MARK_REASON.MARK_REASON_NAME, MARKED_ISSUE.MARK_DATE</a:t>
            </a:r>
          </a:p>
          <a:p>
            <a:r>
              <a:rPr lang="en-US" dirty="0" smtClean="0"/>
              <a:t>FROM ((((PURCHASE_ORDER INNER JOIN LINE_ITEM ON PURCHASE_ORDER.PO_ID = LINE_ITEM.PO_ID) INNER JOIN (COMPONENT INNER JOIN SUBSCRIPTION ON COMPONENT.SUBSCRIPTION_ID = SUBSCRIPTION.SUBSCRIPTION_ID) ON LINE_ITEM.LINE_ITEM_ID = SUBSCRIPTION.LINE_ITEM_ID) INNER JOIN MARKED_ISSUE ON COMPONENT.COMPONENT_ID = MARKED_ISSUE.COMPONENT_ID) INNER JOIN MARK_REASON ON MARKED_ISSUE.MARK_REASON = MARK_REASON.MARK_REASON_ID) INNER JOIN VENDOR ON PURCHASE_ORDER.VENDOR_ID = VENDOR.VENDOR_ID</a:t>
            </a:r>
          </a:p>
          <a:p>
            <a:r>
              <a:rPr lang="en-US" dirty="0" smtClean="0"/>
              <a:t>WHERE (((VENDOR.VENDOR_NAME)=[Enter Vendor Name]))</a:t>
            </a:r>
          </a:p>
          <a:p>
            <a:r>
              <a:rPr lang="en-US" dirty="0" smtClean="0"/>
              <a:t>ORDER BY VENDOR.VENDOR_NAME;</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10</a:t>
            </a:fld>
            <a:endParaRPr lang="en-US" dirty="0">
              <a:cs typeface="Arial" pitchFamily="34" charset="0"/>
            </a:endParaRPr>
          </a:p>
        </p:txBody>
      </p:sp>
    </p:spTree>
    <p:extLst>
      <p:ext uri="{BB962C8B-B14F-4D97-AF65-F5344CB8AC3E}">
        <p14:creationId xmlns:p14="http://schemas.microsoft.com/office/powerpoint/2010/main" val="29375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VENDOR.VENDOR_ID, Count(VENDOR.VENDOR_CODE) AS </a:t>
            </a:r>
          </a:p>
          <a:p>
            <a:endParaRPr lang="en-US" dirty="0" smtClean="0"/>
          </a:p>
          <a:p>
            <a:r>
              <a:rPr lang="en-US" dirty="0" err="1" smtClean="0"/>
              <a:t>CountOfVENDOR_CODE</a:t>
            </a:r>
            <a:r>
              <a:rPr lang="en-US" dirty="0" smtClean="0"/>
              <a:t>, VENDOR.VENDOR_NAME</a:t>
            </a:r>
          </a:p>
          <a:p>
            <a:r>
              <a:rPr lang="en-US" dirty="0" smtClean="0"/>
              <a:t>FROM VENDOR</a:t>
            </a:r>
          </a:p>
          <a:p>
            <a:r>
              <a:rPr lang="en-US" dirty="0" smtClean="0"/>
              <a:t>GROUP BY VENDOR.VENDOR_ID, VENDOR.VENDOR_NAME</a:t>
            </a:r>
          </a:p>
          <a:p>
            <a:r>
              <a:rPr lang="en-US" dirty="0" smtClean="0"/>
              <a:t>HAVING (((Count(VENDOR.VENDOR_CODE))&gt;1));</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12</a:t>
            </a:fld>
            <a:endParaRPr lang="en-US" dirty="0">
              <a:cs typeface="Arial" pitchFamily="34" charset="0"/>
            </a:endParaRPr>
          </a:p>
        </p:txBody>
      </p:sp>
    </p:spTree>
    <p:extLst>
      <p:ext uri="{BB962C8B-B14F-4D97-AF65-F5344CB8AC3E}">
        <p14:creationId xmlns:p14="http://schemas.microsoft.com/office/powerpoint/2010/main" val="142233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FUND.FUND_ID, FUND.LEDGER_ID, FUND.FUND_CODE, FUND.FUND_NAME, </a:t>
            </a:r>
          </a:p>
          <a:p>
            <a:endParaRPr lang="en-US" dirty="0" smtClean="0"/>
          </a:p>
          <a:p>
            <a:r>
              <a:rPr lang="en-US" dirty="0" smtClean="0"/>
              <a:t>FUND.PARENT_FUND</a:t>
            </a:r>
          </a:p>
          <a:p>
            <a:r>
              <a:rPr lang="en-US" dirty="0" smtClean="0"/>
              <a:t>FROM LEDGER INNER JOIN FUND ON LEDGER.LEDGER_ID = FUND.LEDGER_ID</a:t>
            </a:r>
          </a:p>
          <a:p>
            <a:r>
              <a:rPr lang="en-US" dirty="0" smtClean="0"/>
              <a:t>GROUP BY FUND.FUND_ID, FUND.LEDGER_ID, FUND.FUND_CODE, FUND.FUND_NAME, </a:t>
            </a:r>
          </a:p>
          <a:p>
            <a:endParaRPr lang="en-US" dirty="0" smtClean="0"/>
          </a:p>
          <a:p>
            <a:r>
              <a:rPr lang="en-US" dirty="0" smtClean="0"/>
              <a:t>FUND.PARENT_FUND, LEDGER.LEDGER_NAME</a:t>
            </a:r>
          </a:p>
          <a:p>
            <a:r>
              <a:rPr lang="en-US" dirty="0" smtClean="0"/>
              <a:t>HAVING (((LEDGER.LEDGER_NAME)="2015-2016"))</a:t>
            </a:r>
          </a:p>
          <a:p>
            <a:r>
              <a:rPr lang="en-US" dirty="0" smtClean="0"/>
              <a:t>ORDER BY FUND.FUND_CODE;</a:t>
            </a:r>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14</a:t>
            </a:fld>
            <a:endParaRPr lang="en-US" dirty="0">
              <a:cs typeface="Arial" pitchFamily="34" charset="0"/>
            </a:endParaRPr>
          </a:p>
        </p:txBody>
      </p:sp>
    </p:spTree>
    <p:extLst>
      <p:ext uri="{BB962C8B-B14F-4D97-AF65-F5344CB8AC3E}">
        <p14:creationId xmlns:p14="http://schemas.microsoft.com/office/powerpoint/2010/main" val="153642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FUND.FUND_ID, FUND.FUND_NAME, FUND.COMMIT_PENDING, FUND.COMMITMENTS, FUND.EXPEND_PENDING, FUND.EXPENDITURES, FUND_TYPE.FUND_TYPE_NAME, FUND.CATEGORY</a:t>
            </a:r>
          </a:p>
          <a:p>
            <a:r>
              <a:rPr lang="en-US" dirty="0" smtClean="0"/>
              <a:t>FROM (LEDGER INNER JOIN FUND ON LEDGER.LEDGER_ID = FUND.LEDGER_ID) INNER JOIN FUND_TYPE ON FUND.FUND_TYPE = FUND_TYPE.FUND_TYPE_ID</a:t>
            </a:r>
          </a:p>
          <a:p>
            <a:r>
              <a:rPr lang="en-US" dirty="0" smtClean="0"/>
              <a:t>GROUP BY FUND.FUND_ID, FUND.FUND_NAME, LEDGER.LEDGER_NAME, FUND.COMMIT_PENDING, FUND.COMMITMENTS, FUND.EXPEND_PENDING, FUND.EXPENDITURES, FUND_TYPE.FUND_TYPE_NAME, FUND.CATEGORY</a:t>
            </a:r>
          </a:p>
          <a:p>
            <a:r>
              <a:rPr lang="en-US" dirty="0" smtClean="0"/>
              <a:t>HAVING (((LEDGER.LEDGER_NAME)="2015-2016") AND ((FUND.COMMIT_PENDING)="0") AND ((FUND.COMMITMENTS)="0") AND ((FUND.EXPEND_PENDING)="0") AND ((FUND.EXPENDITURES)="0") AND ((FUND.CATEGORY)="1" Or (FUND.CATEGORY)="2"))</a:t>
            </a:r>
          </a:p>
          <a:p>
            <a:r>
              <a:rPr lang="en-US" dirty="0" smtClean="0"/>
              <a:t>ORDER BY FUND.FUND_NAME;</a:t>
            </a:r>
          </a:p>
          <a:p>
            <a:endParaRPr lang="en-US" dirty="0"/>
          </a:p>
        </p:txBody>
      </p:sp>
      <p:sp>
        <p:nvSpPr>
          <p:cNvPr id="4" name="Slide Number Placeholder 3"/>
          <p:cNvSpPr>
            <a:spLocks noGrp="1"/>
          </p:cNvSpPr>
          <p:nvPr>
            <p:ph type="sldNum" sz="quarter" idx="10"/>
          </p:nvPr>
        </p:nvSpPr>
        <p:spPr/>
        <p:txBody>
          <a:bodyPr/>
          <a:lstStyle/>
          <a:p>
            <a:fld id="{D85F7F8B-66F5-44B6-A21D-7799EA32424B}" type="slidenum">
              <a:rPr lang="ar-SA" smtClean="0"/>
              <a:pPr/>
              <a:t>15</a:t>
            </a:fld>
            <a:endParaRPr lang="en-US" dirty="0">
              <a:cs typeface="Arial" pitchFamily="34" charset="0"/>
            </a:endParaRPr>
          </a:p>
        </p:txBody>
      </p:sp>
    </p:spTree>
    <p:extLst>
      <p:ext uri="{BB962C8B-B14F-4D97-AF65-F5344CB8AC3E}">
        <p14:creationId xmlns:p14="http://schemas.microsoft.com/office/powerpoint/2010/main" val="1484881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4"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rgbClr val="3E4C5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13342958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65416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3263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1B2E570E-30ED-48B8-B9D7-4D2E8B26BA33}"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rgbClr val="3E4C5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39574691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3626125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5285284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36903D88-2C71-4180-9C57-5F705DD33611}" type="slidenum">
              <a:rPr lang="ar-SA" sz="1000">
                <a:solidFill>
                  <a:schemeClr val="bg2"/>
                </a:solidFill>
                <a:ea typeface="MS PGothic" pitchFamily="34" charset="-128"/>
              </a:rPr>
              <a:pPr eaLnBrk="0" hangingPunct="0">
                <a:spcBef>
                  <a:spcPct val="0"/>
                </a:spcBef>
              </a:pPr>
              <a:t>‹#›</a:t>
            </a:fld>
            <a:endParaRPr lang="en-US" sz="1000" dirty="0">
              <a:solidFill>
                <a:schemeClr val="bg2"/>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rgbClr val="3E4C56"/>
                </a:solidFill>
              </a:defRPr>
            </a:lvl1pPr>
            <a:lvl2pPr marL="569913" indent="-285750">
              <a:buClrTx/>
              <a:buSzPct val="100000"/>
              <a:buFont typeface="Arial" pitchFamily="34" charset="0"/>
              <a:buChar char="•"/>
              <a:defRPr sz="2400">
                <a:solidFill>
                  <a:srgbClr val="3E4C56"/>
                </a:solidFill>
              </a:defRPr>
            </a:lvl2pPr>
            <a:lvl3pPr marL="801688" indent="-231775">
              <a:buClrTx/>
              <a:buSzPct val="100000"/>
              <a:buFont typeface="Arial" pitchFamily="34" charset="0"/>
              <a:buChar char="•"/>
              <a:defRPr sz="2400">
                <a:solidFill>
                  <a:srgbClr val="3E4C56"/>
                </a:solidFill>
              </a:defRPr>
            </a:lvl3pPr>
            <a:lvl4pPr marL="1090613" indent="-228600">
              <a:buClrTx/>
              <a:buSzPct val="100000"/>
              <a:buFont typeface="Arial" pitchFamily="34" charset="0"/>
              <a:buChar char="•"/>
              <a:defRPr sz="2400">
                <a:solidFill>
                  <a:srgbClr val="3E4C56"/>
                </a:solidFill>
              </a:defRPr>
            </a:lvl4pPr>
            <a:lvl5pPr marL="1374775" indent="-228600">
              <a:buClrTx/>
              <a:buSzPct val="100000"/>
              <a:buFont typeface="Arial" pitchFamily="34" charset="0"/>
              <a:buChar char="•"/>
              <a:defRPr sz="2400">
                <a:solidFill>
                  <a:srgbClr val="3E4C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095308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rgbClr val="3E4C56"/>
                </a:solidFill>
              </a:defRPr>
            </a:lvl1pPr>
            <a:lvl2pPr marL="285750" indent="-285750">
              <a:buClrTx/>
              <a:buSzPct val="100000"/>
              <a:buFont typeface="Wingdings 3" pitchFamily="18" charset="2"/>
              <a:buChar char=""/>
              <a:defRPr sz="2200">
                <a:solidFill>
                  <a:srgbClr val="3E4C56"/>
                </a:solidFill>
              </a:defRPr>
            </a:lvl2pPr>
            <a:lvl3pPr marL="509588" indent="-231775">
              <a:buClrTx/>
              <a:buSzPct val="100000"/>
              <a:buFont typeface="Wingdings 3" pitchFamily="18" charset="2"/>
              <a:buChar char=""/>
              <a:defRPr sz="2000">
                <a:solidFill>
                  <a:srgbClr val="3E4C56"/>
                </a:solidFill>
              </a:defRPr>
            </a:lvl3pPr>
            <a:lvl4pPr marL="741363" indent="-228600">
              <a:buClrTx/>
              <a:buSzPct val="100000"/>
              <a:buFont typeface="Wingdings 3" pitchFamily="18" charset="2"/>
              <a:buChar char=""/>
              <a:defRPr sz="1800">
                <a:solidFill>
                  <a:srgbClr val="3E4C56"/>
                </a:solidFill>
              </a:defRPr>
            </a:lvl4pPr>
            <a:lvl5pPr marL="974725" indent="-228600">
              <a:buClrTx/>
              <a:buSzPct val="100000"/>
              <a:buFont typeface="Wingdings 3" pitchFamily="18" charset="2"/>
              <a:buChar char=""/>
              <a:defRPr sz="1800">
                <a:solidFill>
                  <a:srgbClr val="3E4C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9212306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rgbClr val="3E4C56"/>
                </a:solidFill>
              </a:defRPr>
            </a:lvl1pPr>
            <a:lvl2pPr marL="0" indent="0">
              <a:buClrTx/>
              <a:buSzPct val="100000"/>
              <a:buFont typeface="Arial" pitchFamily="34" charset="0"/>
              <a:buNone/>
              <a:defRPr sz="2200">
                <a:solidFill>
                  <a:srgbClr val="3E4C56"/>
                </a:solidFill>
              </a:defRPr>
            </a:lvl2pPr>
            <a:lvl3pPr marL="287338" indent="-287338">
              <a:buClrTx/>
              <a:buSzPct val="100000"/>
              <a:buFont typeface="Arial" pitchFamily="34" charset="0"/>
              <a:buChar char="•"/>
              <a:defRPr sz="2200">
                <a:solidFill>
                  <a:srgbClr val="3E4C56"/>
                </a:solidFill>
              </a:defRPr>
            </a:lvl3pPr>
            <a:lvl4pPr marL="574675" indent="-287338">
              <a:buClrTx/>
              <a:buSzPct val="100000"/>
              <a:buFont typeface="Arial" pitchFamily="34" charset="0"/>
              <a:buChar char="•"/>
              <a:defRPr sz="2000">
                <a:solidFill>
                  <a:srgbClr val="3E4C56"/>
                </a:solidFill>
              </a:defRPr>
            </a:lvl4pPr>
            <a:lvl5pPr marL="852488" indent="-280988">
              <a:buClrTx/>
              <a:buSzPct val="100000"/>
              <a:buFont typeface="Arial" pitchFamily="34" charset="0"/>
              <a:buChar char="•"/>
              <a:defRPr sz="2000">
                <a:solidFill>
                  <a:srgbClr val="3E4C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3902914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26465123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E4C56"/>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7106271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solidFill>
                  <a:srgbClr val="3E4C56"/>
                </a:solidFill>
              </a:defRPr>
            </a:lvl1pPr>
            <a:lvl2pPr>
              <a:defRPr sz="2200">
                <a:solidFill>
                  <a:srgbClr val="3E4C56"/>
                </a:solidFill>
              </a:defRPr>
            </a:lvl2pPr>
            <a:lvl3pPr>
              <a:defRPr sz="2000">
                <a:solidFill>
                  <a:srgbClr val="3E4C56"/>
                </a:solidFill>
              </a:defRPr>
            </a:lvl3pPr>
            <a:lvl4pPr>
              <a:defRPr sz="1800">
                <a:solidFill>
                  <a:srgbClr val="3E4C56"/>
                </a:solidFill>
              </a:defRPr>
            </a:lvl4pPr>
            <a:lvl5pPr>
              <a:defRPr sz="1600">
                <a:solidFill>
                  <a:srgbClr val="3E4C5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solidFill>
                  <a:srgbClr val="3E4C56"/>
                </a:solidFill>
              </a:defRPr>
            </a:lvl1pPr>
            <a:lvl2pPr>
              <a:defRPr sz="2200">
                <a:solidFill>
                  <a:srgbClr val="3E4C56"/>
                </a:solidFill>
              </a:defRPr>
            </a:lvl2pPr>
            <a:lvl3pPr>
              <a:defRPr sz="2000">
                <a:solidFill>
                  <a:srgbClr val="3E4C56"/>
                </a:solidFill>
              </a:defRPr>
            </a:lvl3pPr>
            <a:lvl4pPr>
              <a:defRPr sz="1800">
                <a:solidFill>
                  <a:srgbClr val="3E4C56"/>
                </a:solidFill>
              </a:defRPr>
            </a:lvl4pPr>
            <a:lvl5pPr>
              <a:defRPr sz="1600">
                <a:solidFill>
                  <a:srgbClr val="3E4C5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8115127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dirty="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57A84EA9-4747-40A2-AFE4-BFA63646C415}"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034"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26" r:id="rId5"/>
    <p:sldLayoutId id="2147484531" r:id="rId6"/>
    <p:sldLayoutId id="2147484532" r:id="rId7"/>
    <p:sldLayoutId id="2147484533" r:id="rId8"/>
    <p:sldLayoutId id="2147484534" r:id="rId9"/>
    <p:sldLayoutId id="2147484535" r:id="rId10"/>
    <p:sldLayoutId id="2147484536" r:id="rId11"/>
    <p:sldLayoutId id="2147484537"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746998" y="4656082"/>
            <a:ext cx="7680601" cy="14773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en-US" sz="3000" dirty="0" smtClean="0">
                <a:solidFill>
                  <a:srgbClr val="3E4C56"/>
                </a:solidFill>
              </a:rPr>
              <a:t>Preparing for Alma: Opportunities for Data Clean-Up, Techniques and Tools for Voyager Libraries</a:t>
            </a:r>
            <a:endParaRPr lang="en-US" sz="3000" dirty="0">
              <a:solidFill>
                <a:srgbClr val="3E4C5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08" y="241385"/>
            <a:ext cx="7064979" cy="395316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Claimed Line Items</a:t>
            </a:r>
            <a:endParaRPr lang="en-US" dirty="0"/>
          </a:p>
        </p:txBody>
      </p:sp>
      <p:sp>
        <p:nvSpPr>
          <p:cNvPr id="3" name="Content Placeholder 2"/>
          <p:cNvSpPr>
            <a:spLocks noGrp="1"/>
          </p:cNvSpPr>
          <p:nvPr>
            <p:ph idx="1"/>
          </p:nvPr>
        </p:nvSpPr>
        <p:spPr>
          <a:xfrm>
            <a:off x="464949" y="992188"/>
            <a:ext cx="3338951" cy="4932362"/>
          </a:xfrm>
        </p:spPr>
        <p:txBody>
          <a:bodyPr/>
          <a:lstStyle/>
          <a:p>
            <a:r>
              <a:rPr lang="en-US" dirty="0"/>
              <a:t>In </a:t>
            </a:r>
            <a:r>
              <a:rPr lang="en-US" dirty="0" smtClean="0"/>
              <a:t>Acquisitions, search </a:t>
            </a:r>
            <a:r>
              <a:rPr lang="en-US" dirty="0"/>
              <a:t>by Vendor on Claimed Line Items tab of Order </a:t>
            </a:r>
            <a:r>
              <a:rPr lang="en-US" dirty="0" smtClean="0"/>
              <a:t>Maintenance</a:t>
            </a:r>
          </a:p>
          <a:p>
            <a:r>
              <a:rPr lang="en-US" dirty="0"/>
              <a:t>If </a:t>
            </a:r>
            <a:r>
              <a:rPr lang="en-US" dirty="0" smtClean="0"/>
              <a:t>components are </a:t>
            </a:r>
            <a:r>
              <a:rPr lang="en-US" dirty="0"/>
              <a:t>attached, they must first be </a:t>
            </a:r>
            <a:r>
              <a:rPr lang="en-US" dirty="0" smtClean="0"/>
              <a:t>deleted</a:t>
            </a:r>
          </a:p>
          <a:p>
            <a:r>
              <a:rPr lang="en-US" dirty="0"/>
              <a:t>If </a:t>
            </a:r>
            <a:r>
              <a:rPr lang="en-US" dirty="0" smtClean="0"/>
              <a:t>a component </a:t>
            </a:r>
            <a:r>
              <a:rPr lang="en-US" dirty="0"/>
              <a:t>has </a:t>
            </a:r>
            <a:r>
              <a:rPr lang="en-US" dirty="0" smtClean="0"/>
              <a:t>marks/claims</a:t>
            </a:r>
            <a:r>
              <a:rPr lang="en-US" dirty="0"/>
              <a:t>, they must first be deleted</a:t>
            </a:r>
            <a:r>
              <a:rPr lang="en-US" dirty="0" smtClean="0"/>
              <a:t>.</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2161" y="1126868"/>
            <a:ext cx="5171839" cy="17790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6691" y="3083355"/>
            <a:ext cx="5175504" cy="28630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199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Claimed Line Items</a:t>
            </a:r>
            <a:endParaRPr lang="en-US" dirty="0"/>
          </a:p>
        </p:txBody>
      </p:sp>
      <p:sp>
        <p:nvSpPr>
          <p:cNvPr id="3" name="Content Placeholder 2"/>
          <p:cNvSpPr>
            <a:spLocks noGrp="1"/>
          </p:cNvSpPr>
          <p:nvPr>
            <p:ph idx="1"/>
          </p:nvPr>
        </p:nvSpPr>
        <p:spPr/>
        <p:txBody>
          <a:bodyPr/>
          <a:lstStyle/>
          <a:p>
            <a:r>
              <a:rPr lang="en-US" dirty="0"/>
              <a:t>In the client you can search for serial marks/claims by Vendor on Marked Issues and Claimed Issues tab in Order Maintenance.</a:t>
            </a:r>
          </a:p>
          <a:p>
            <a:endParaRPr lang="en-US" dirty="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35" y="2359130"/>
            <a:ext cx="4572000" cy="32681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165" y="2697268"/>
            <a:ext cx="4572000" cy="32305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584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Records</a:t>
            </a:r>
            <a:endParaRPr lang="en-US" dirty="0"/>
          </a:p>
        </p:txBody>
      </p:sp>
      <p:sp>
        <p:nvSpPr>
          <p:cNvPr id="3" name="Content Placeholder 2"/>
          <p:cNvSpPr>
            <a:spLocks noGrp="1"/>
          </p:cNvSpPr>
          <p:nvPr>
            <p:ph idx="1"/>
          </p:nvPr>
        </p:nvSpPr>
        <p:spPr/>
        <p:txBody>
          <a:bodyPr/>
          <a:lstStyle/>
          <a:p>
            <a:pPr marL="0" indent="0">
              <a:buNone/>
            </a:pPr>
            <a:r>
              <a:rPr lang="en-US" dirty="0"/>
              <a:t>Vendor records </a:t>
            </a:r>
            <a:r>
              <a:rPr lang="en-US" dirty="0" smtClean="0"/>
              <a:t>have </a:t>
            </a:r>
            <a:r>
              <a:rPr lang="en-US" dirty="0"/>
              <a:t>the potential to be </a:t>
            </a:r>
            <a:r>
              <a:rPr lang="en-US" dirty="0" smtClean="0"/>
              <a:t>duplicates</a:t>
            </a:r>
          </a:p>
          <a:p>
            <a:pPr marL="0" indent="0">
              <a:buNone/>
            </a:pPr>
            <a:endParaRPr lang="en-US" dirty="0"/>
          </a:p>
          <a:p>
            <a:pPr marL="622300" lvl="1"/>
            <a:r>
              <a:rPr lang="en-US" dirty="0"/>
              <a:t>Vendor name/code not required to be unique in </a:t>
            </a:r>
            <a:r>
              <a:rPr lang="en-US" dirty="0" smtClean="0"/>
              <a:t>Voyager, however, </a:t>
            </a:r>
            <a:r>
              <a:rPr lang="en-US" b="1" u="sng" dirty="0" smtClean="0"/>
              <a:t>it is</a:t>
            </a:r>
            <a:r>
              <a:rPr lang="en-US" dirty="0" smtClean="0"/>
              <a:t> </a:t>
            </a:r>
            <a:r>
              <a:rPr lang="en-US" dirty="0"/>
              <a:t>required to be unique in </a:t>
            </a:r>
            <a:r>
              <a:rPr lang="en-US" dirty="0" smtClean="0"/>
              <a:t>Alma</a:t>
            </a:r>
            <a:endParaRPr lang="en-US" dirty="0"/>
          </a:p>
          <a:p>
            <a:pPr marL="622300" lvl="1"/>
            <a:r>
              <a:rPr lang="en-US" dirty="0" smtClean="0"/>
              <a:t>May </a:t>
            </a:r>
            <a:r>
              <a:rPr lang="en-US" dirty="0"/>
              <a:t>want to analyze whether separate vendor records can be consolidate to one vendor with multiple accounts</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126" b="8346"/>
          <a:stretch/>
        </p:blipFill>
        <p:spPr>
          <a:xfrm>
            <a:off x="2241237" y="4578515"/>
            <a:ext cx="4661525" cy="2279485"/>
          </a:xfrm>
          <a:prstGeom prst="rect">
            <a:avLst/>
          </a:prstGeom>
        </p:spPr>
      </p:pic>
    </p:spTree>
    <p:extLst>
      <p:ext uri="{BB962C8B-B14F-4D97-AF65-F5344CB8AC3E}">
        <p14:creationId xmlns:p14="http://schemas.microsoft.com/office/powerpoint/2010/main" val="428824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Records</a:t>
            </a:r>
            <a:endParaRPr lang="en-US" dirty="0"/>
          </a:p>
        </p:txBody>
      </p:sp>
      <p:sp>
        <p:nvSpPr>
          <p:cNvPr id="3" name="Content Placeholder 2"/>
          <p:cNvSpPr>
            <a:spLocks noGrp="1"/>
          </p:cNvSpPr>
          <p:nvPr>
            <p:ph idx="1"/>
          </p:nvPr>
        </p:nvSpPr>
        <p:spPr>
          <a:xfrm>
            <a:off x="465826" y="992187"/>
            <a:ext cx="7992374" cy="1361473"/>
          </a:xfrm>
        </p:spPr>
        <p:txBody>
          <a:bodyPr/>
          <a:lstStyle/>
          <a:p>
            <a:r>
              <a:rPr lang="en-US" dirty="0" smtClean="0"/>
              <a:t>Vendor code or name </a:t>
            </a:r>
            <a:r>
              <a:rPr lang="en-US" dirty="0"/>
              <a:t>might be similar, not exactly the </a:t>
            </a:r>
            <a:r>
              <a:rPr lang="en-US" dirty="0" smtClean="0"/>
              <a:t>same, so it’s a </a:t>
            </a:r>
            <a:r>
              <a:rPr lang="en-US" dirty="0"/>
              <a:t>good idea to eyeball all names either in query or in client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52" y="2416504"/>
            <a:ext cx="7366700" cy="35088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458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Funds and Ledgers</a:t>
            </a:r>
            <a:endParaRPr lang="en-US" dirty="0"/>
          </a:p>
        </p:txBody>
      </p:sp>
      <p:sp>
        <p:nvSpPr>
          <p:cNvPr id="3" name="Content Placeholder 2"/>
          <p:cNvSpPr>
            <a:spLocks noGrp="1"/>
          </p:cNvSpPr>
          <p:nvPr>
            <p:ph idx="1"/>
          </p:nvPr>
        </p:nvSpPr>
        <p:spPr/>
        <p:txBody>
          <a:bodyPr/>
          <a:lstStyle/>
          <a:p>
            <a:pPr marL="0" indent="0">
              <a:buNone/>
            </a:pPr>
            <a:r>
              <a:rPr lang="en-US" dirty="0"/>
              <a:t>What funds don’t have unique names/codes</a:t>
            </a:r>
            <a:r>
              <a:rPr lang="en-US" dirty="0" smtClean="0"/>
              <a:t>?</a:t>
            </a:r>
          </a:p>
          <a:p>
            <a:pPr marL="0" indent="0">
              <a:buNone/>
            </a:pPr>
            <a:endParaRPr lang="en-US" dirty="0"/>
          </a:p>
          <a:p>
            <a:pPr marL="2165350" lvl="1" indent="-288925"/>
            <a:r>
              <a:rPr lang="en-US" dirty="0"/>
              <a:t>Voyager </a:t>
            </a:r>
            <a:r>
              <a:rPr lang="en-US" dirty="0" smtClean="0"/>
              <a:t>does not </a:t>
            </a:r>
            <a:r>
              <a:rPr lang="en-US" dirty="0"/>
              <a:t>require unique fund names or codes even across unrelated ledgers </a:t>
            </a:r>
            <a:endParaRPr lang="en-US" dirty="0" smtClean="0"/>
          </a:p>
          <a:p>
            <a:pPr marL="2165350" lvl="1" indent="-288925"/>
            <a:r>
              <a:rPr lang="en-US" dirty="0" smtClean="0"/>
              <a:t>Unique fund names are </a:t>
            </a:r>
            <a:r>
              <a:rPr lang="en-US" dirty="0"/>
              <a:t>required </a:t>
            </a:r>
            <a:r>
              <a:rPr lang="en-US" dirty="0" smtClean="0"/>
              <a:t>in Alma</a:t>
            </a:r>
            <a:endParaRPr lang="en-US" dirty="0"/>
          </a:p>
          <a:p>
            <a:pPr marL="2165350" lvl="1" indent="-288925"/>
            <a:r>
              <a:rPr lang="en-US" dirty="0"/>
              <a:t>There are places in Voyager where only fund name or code shows, which can cause operator error when selecting funds</a:t>
            </a:r>
          </a:p>
          <a:p>
            <a:pPr marL="2165350" lvl="1" indent="-288925"/>
            <a:r>
              <a:rPr lang="en-US" dirty="0"/>
              <a:t>This can potentially cause confusion in </a:t>
            </a:r>
            <a:r>
              <a:rPr lang="en-US" dirty="0" smtClean="0"/>
              <a:t>migration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90" y="2123230"/>
            <a:ext cx="2457920" cy="2457920"/>
          </a:xfrm>
          <a:prstGeom prst="rect">
            <a:avLst/>
          </a:prstGeom>
        </p:spPr>
      </p:pic>
    </p:spTree>
    <p:extLst>
      <p:ext uri="{BB962C8B-B14F-4D97-AF65-F5344CB8AC3E}">
        <p14:creationId xmlns:p14="http://schemas.microsoft.com/office/powerpoint/2010/main" val="1844938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Funds and Ledgers</a:t>
            </a:r>
            <a:endParaRPr lang="en-US" dirty="0"/>
          </a:p>
        </p:txBody>
      </p:sp>
      <p:sp>
        <p:nvSpPr>
          <p:cNvPr id="3" name="Content Placeholder 2"/>
          <p:cNvSpPr>
            <a:spLocks noGrp="1"/>
          </p:cNvSpPr>
          <p:nvPr>
            <p:ph idx="1"/>
          </p:nvPr>
        </p:nvSpPr>
        <p:spPr/>
        <p:txBody>
          <a:bodyPr/>
          <a:lstStyle/>
          <a:p>
            <a:pPr marL="0" indent="0">
              <a:buNone/>
            </a:pPr>
            <a:r>
              <a:rPr lang="en-US" dirty="0"/>
              <a:t>What funds are not actively in use on line items?</a:t>
            </a:r>
          </a:p>
          <a:p>
            <a:pPr marL="0" indent="0">
              <a:buNone/>
            </a:pPr>
            <a:endParaRPr lang="en-US" dirty="0" smtClean="0"/>
          </a:p>
          <a:p>
            <a:pPr marL="622300" lvl="1"/>
            <a:r>
              <a:rPr lang="en-US" dirty="0" smtClean="0"/>
              <a:t>If </a:t>
            </a:r>
            <a:r>
              <a:rPr lang="en-US" dirty="0"/>
              <a:t>a fund isn’t in use on any line items, it can be deleted</a:t>
            </a:r>
          </a:p>
          <a:p>
            <a:pPr marL="622300" lvl="1"/>
            <a:r>
              <a:rPr lang="en-US" dirty="0"/>
              <a:t>Even if a fund was used on previous </a:t>
            </a:r>
            <a:r>
              <a:rPr lang="en-US" dirty="0" smtClean="0"/>
              <a:t>ledgers and </a:t>
            </a:r>
            <a:r>
              <a:rPr lang="en-US" dirty="0"/>
              <a:t>no commitments rolled into the current ledger, it can be deleted</a:t>
            </a:r>
          </a:p>
          <a:p>
            <a:pPr marL="622300" lvl="1"/>
            <a:r>
              <a:rPr lang="en-US" dirty="0"/>
              <a:t>If you delete a fund in this fiscal period and then roll, the new ledger will not have the deleted </a:t>
            </a:r>
            <a:r>
              <a:rPr lang="en-US" dirty="0" smtClean="0"/>
              <a:t>fund</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0"/>
            <a:ext cx="1524000" cy="1714500"/>
          </a:xfrm>
          <a:prstGeom prst="rect">
            <a:avLst/>
          </a:prstGeom>
        </p:spPr>
      </p:pic>
    </p:spTree>
    <p:extLst>
      <p:ext uri="{BB962C8B-B14F-4D97-AF65-F5344CB8AC3E}">
        <p14:creationId xmlns:p14="http://schemas.microsoft.com/office/powerpoint/2010/main" val="2345908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Up ‘Mistakes’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455" y="2868470"/>
            <a:ext cx="3779751" cy="1515341"/>
          </a:xfrm>
          <a:prstGeom prst="rect">
            <a:avLst/>
          </a:prstGeom>
        </p:spPr>
      </p:pic>
      <p:sp>
        <p:nvSpPr>
          <p:cNvPr id="3" name="Content Placeholder 2"/>
          <p:cNvSpPr>
            <a:spLocks noGrp="1"/>
          </p:cNvSpPr>
          <p:nvPr>
            <p:ph idx="1"/>
          </p:nvPr>
        </p:nvSpPr>
        <p:spPr/>
        <p:txBody>
          <a:bodyPr/>
          <a:lstStyle/>
          <a:p>
            <a:pPr marL="0" indent="0">
              <a:buNone/>
            </a:pPr>
            <a:r>
              <a:rPr lang="en-US" dirty="0" smtClean="0"/>
              <a:t>Remove POs and invoices </a:t>
            </a:r>
            <a:r>
              <a:rPr lang="en-US" dirty="0"/>
              <a:t>created </a:t>
            </a:r>
            <a:r>
              <a:rPr lang="en-US" dirty="0" smtClean="0"/>
              <a:t>inadvertently or </a:t>
            </a:r>
            <a:r>
              <a:rPr lang="en-US" dirty="0"/>
              <a:t>for </a:t>
            </a:r>
            <a:r>
              <a:rPr lang="en-US" dirty="0" smtClean="0"/>
              <a:t>testing </a:t>
            </a:r>
            <a:r>
              <a:rPr lang="en-US" dirty="0"/>
              <a:t>purposes </a:t>
            </a:r>
            <a:endParaRPr lang="en-US" dirty="0" smtClean="0"/>
          </a:p>
          <a:p>
            <a:pPr marL="0" indent="0">
              <a:buNone/>
            </a:pPr>
            <a:endParaRPr lang="en-US" dirty="0" smtClean="0"/>
          </a:p>
          <a:p>
            <a:pPr marL="0" indent="0">
              <a:buNone/>
            </a:pPr>
            <a:r>
              <a:rPr lang="en-US" dirty="0" smtClean="0"/>
              <a:t>No </a:t>
            </a:r>
            <a:r>
              <a:rPr lang="en-US" dirty="0"/>
              <a:t>hard and fast way to identify these, but there are some clues:</a:t>
            </a:r>
          </a:p>
          <a:p>
            <a:endParaRPr lang="en-US" dirty="0"/>
          </a:p>
          <a:p>
            <a:pPr marL="622300" lvl="1"/>
            <a:r>
              <a:rPr lang="en-US" dirty="0"/>
              <a:t>No associated line items</a:t>
            </a:r>
          </a:p>
          <a:p>
            <a:pPr marL="622300" lvl="1"/>
            <a:r>
              <a:rPr lang="en-US" dirty="0"/>
              <a:t>For POs, old update date, no attached component (not a serial)</a:t>
            </a:r>
          </a:p>
          <a:p>
            <a:pPr marL="622300" lvl="1"/>
            <a:r>
              <a:rPr lang="en-US" dirty="0"/>
              <a:t>For invoice, old create date, never approved</a:t>
            </a:r>
          </a:p>
          <a:p>
            <a:pPr marL="622300" lvl="1"/>
            <a:r>
              <a:rPr lang="en-US" dirty="0"/>
              <a:t>PO or invoice number contains text ‘test’</a:t>
            </a:r>
          </a:p>
          <a:p>
            <a:endParaRPr lang="en-US" dirty="0"/>
          </a:p>
        </p:txBody>
      </p:sp>
    </p:spTree>
    <p:extLst>
      <p:ext uri="{BB962C8B-B14F-4D97-AF65-F5344CB8AC3E}">
        <p14:creationId xmlns:p14="http://schemas.microsoft.com/office/powerpoint/2010/main" val="1484838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Vendor Connection Profiles</a:t>
            </a:r>
            <a:endParaRPr lang="en-US" dirty="0"/>
          </a:p>
        </p:txBody>
      </p:sp>
      <p:sp>
        <p:nvSpPr>
          <p:cNvPr id="3" name="Content Placeholder 2"/>
          <p:cNvSpPr>
            <a:spLocks noGrp="1"/>
          </p:cNvSpPr>
          <p:nvPr>
            <p:ph idx="1"/>
          </p:nvPr>
        </p:nvSpPr>
        <p:spPr>
          <a:xfrm>
            <a:off x="465826" y="992187"/>
            <a:ext cx="7992374" cy="3090875"/>
          </a:xfrm>
        </p:spPr>
        <p:txBody>
          <a:bodyPr/>
          <a:lstStyle/>
          <a:p>
            <a:pPr marL="0" indent="0">
              <a:buNone/>
            </a:pPr>
            <a:r>
              <a:rPr lang="en-US" dirty="0"/>
              <a:t>Identify duplicate EDI Connection </a:t>
            </a:r>
            <a:r>
              <a:rPr lang="en-US" dirty="0" smtClean="0"/>
              <a:t>Profiles</a:t>
            </a:r>
          </a:p>
          <a:p>
            <a:pPr marL="0" indent="0">
              <a:buNone/>
            </a:pPr>
            <a:endParaRPr lang="en-US" dirty="0" smtClean="0"/>
          </a:p>
          <a:p>
            <a:pPr marL="285750" indent="-285750"/>
            <a:r>
              <a:rPr lang="en-US" dirty="0"/>
              <a:t>Voyager allows duplicate EDI Connection </a:t>
            </a:r>
            <a:r>
              <a:rPr lang="en-US" dirty="0" smtClean="0"/>
              <a:t>Profiles where Alma does not</a:t>
            </a:r>
            <a:endParaRPr lang="en-US" dirty="0"/>
          </a:p>
          <a:p>
            <a:pPr marL="285750" indent="-285750"/>
            <a:r>
              <a:rPr lang="en-US" dirty="0" smtClean="0"/>
              <a:t>Duplicates are easy </a:t>
            </a:r>
            <a:r>
              <a:rPr lang="en-US" dirty="0"/>
              <a:t>to create </a:t>
            </a:r>
            <a:r>
              <a:rPr lang="en-US" dirty="0" smtClean="0"/>
              <a:t>if the connection </a:t>
            </a:r>
            <a:r>
              <a:rPr lang="en-US" dirty="0"/>
              <a:t>information doesn’t match when loading invoice and </a:t>
            </a:r>
            <a:r>
              <a:rPr lang="en-US" dirty="0" smtClean="0"/>
              <a:t>creating a </a:t>
            </a:r>
            <a:r>
              <a:rPr lang="en-US" dirty="0"/>
              <a:t>profile on the </a:t>
            </a:r>
            <a:r>
              <a:rPr lang="en-US" dirty="0" smtClean="0"/>
              <a:t>fly</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533" y="4137871"/>
            <a:ext cx="4500933" cy="26323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901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3"/>
          </a:xfrm>
          <a:prstGeom prst="rect">
            <a:avLst/>
          </a:prstGeom>
          <a:solidFill>
            <a:srgbClr val="F9F9F9"/>
          </a:solidFill>
          <a:ln w="76200" cap="flat" cmpd="sng" algn="ctr">
            <a:solidFill>
              <a:srgbClr val="F9F9F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1288185268"/>
              </p:ext>
            </p:extLst>
          </p:nvPr>
        </p:nvGraphicFramePr>
        <p:xfrm>
          <a:off x="2306105" y="0"/>
          <a:ext cx="68762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6200000">
            <a:off x="-2343435" y="2612176"/>
            <a:ext cx="6872751" cy="1618905"/>
          </a:xfrm>
          <a:prstGeom prst="rect">
            <a:avLst/>
          </a:prstGeom>
          <a:solidFill>
            <a:srgbClr val="F9F9F9"/>
          </a:solidFill>
          <a:ln>
            <a:solidFill>
              <a:schemeClr val="bg1">
                <a:lumMod val="95000"/>
              </a:schemeClr>
            </a:solidFill>
          </a:ln>
        </p:spPr>
        <p:txBody>
          <a:bodyPr wrap="square" rtlCol="0">
            <a:spAutoFit/>
          </a:bodyPr>
          <a:lstStyle/>
          <a:p>
            <a:endParaRPr lang="en-US" sz="1600" dirty="0" smtClean="0">
              <a:solidFill>
                <a:srgbClr val="3E4C56"/>
              </a:solidFill>
            </a:endParaRPr>
          </a:p>
          <a:p>
            <a:r>
              <a:rPr lang="en-US" sz="3200" dirty="0" smtClean="0">
                <a:solidFill>
                  <a:srgbClr val="3E4C56"/>
                </a:solidFill>
              </a:rPr>
              <a:t>Preparing for Alma</a:t>
            </a:r>
          </a:p>
          <a:p>
            <a:endParaRPr lang="en-US" sz="3200" dirty="0" smtClean="0">
              <a:solidFill>
                <a:srgbClr val="3E4C56"/>
              </a:solidFill>
            </a:endParaRPr>
          </a:p>
        </p:txBody>
      </p:sp>
    </p:spTree>
    <p:extLst>
      <p:ext uri="{BB962C8B-B14F-4D97-AF65-F5344CB8AC3E}">
        <p14:creationId xmlns:p14="http://schemas.microsoft.com/office/powerpoint/2010/main" val="2275069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Alma Inventory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064696"/>
              </p:ext>
            </p:extLst>
          </p:nvPr>
        </p:nvGraphicFramePr>
        <p:xfrm>
          <a:off x="0" y="992188"/>
          <a:ext cx="9144000" cy="493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543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US" dirty="0" smtClean="0"/>
              <a:t>Copyright Statement</a:t>
            </a:r>
          </a:p>
        </p:txBody>
      </p:sp>
      <p:sp>
        <p:nvSpPr>
          <p:cNvPr id="18434" name="Rectangle 5"/>
          <p:cNvSpPr>
            <a:spLocks noChangeArrowheads="1"/>
          </p:cNvSpPr>
          <p:nvPr/>
        </p:nvSpPr>
        <p:spPr bwMode="auto">
          <a:xfrm>
            <a:off x="533400" y="1341438"/>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Gulim" pitchFamily="34" charset="-127"/>
              </a:rPr>
              <a:t>All of the information and material inclusive of text, images, logos, product names is either the property of, or used with permission by Ex Libris Ltd. The information may not be distributed, modified, displayed, reproduced </a:t>
            </a:r>
            <a:r>
              <a:rPr lang="en-US" altLang="ko-KR" sz="1200" b="0" dirty="0" smtClean="0">
                <a:solidFill>
                  <a:srgbClr val="3E4C56"/>
                </a:solidFill>
                <a:ea typeface="Gulim" pitchFamily="34" charset="-127"/>
              </a:rPr>
              <a:t>– in </a:t>
            </a:r>
            <a:r>
              <a:rPr lang="en-US" altLang="ko-KR" sz="1200" b="0" dirty="0">
                <a:solidFill>
                  <a:srgbClr val="3E4C56"/>
                </a:solidFill>
                <a:ea typeface="Gulim" pitchFamily="34" charset="-127"/>
              </a:rPr>
              <a:t>whole or in part </a:t>
            </a:r>
            <a:r>
              <a:rPr lang="en-US" altLang="ko-KR" sz="1200" b="0" dirty="0" smtClean="0">
                <a:solidFill>
                  <a:srgbClr val="3E4C56"/>
                </a:solidFill>
                <a:ea typeface="Gulim" pitchFamily="34" charset="-127"/>
              </a:rPr>
              <a:t>– without </a:t>
            </a:r>
            <a:r>
              <a:rPr lang="en-US" altLang="ko-KR" sz="1200" b="0" dirty="0">
                <a:solidFill>
                  <a:srgbClr val="3E4C56"/>
                </a:solidFill>
                <a:ea typeface="Gulim" pitchFamily="34" charset="-127"/>
              </a:rPr>
              <a:t>the prior written permission of Ex Libris Ltd. </a:t>
            </a:r>
          </a:p>
          <a:p>
            <a:pPr algn="just">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TRADEMARKS </a:t>
            </a:r>
            <a:r>
              <a:rPr lang="en-US" altLang="ko-KR" sz="1200" b="0" dirty="0">
                <a:solidFill>
                  <a:srgbClr val="3E4C56"/>
                </a:solidFill>
                <a:ea typeface="Gulim" pitchFamily="34" charset="-127"/>
              </a:rP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Ex Libris, the Ex Libris logo, Aleph, </a:t>
            </a:r>
            <a:r>
              <a:rPr lang="en-US" altLang="ko-KR" sz="1200" b="0" dirty="0" smtClean="0">
                <a:solidFill>
                  <a:srgbClr val="3E4C56"/>
                </a:solidFill>
                <a:ea typeface="Gulim" pitchFamily="34" charset="-127"/>
              </a:rPr>
              <a:t>Alma, SFX</a:t>
            </a:r>
            <a:r>
              <a:rPr lang="en-US" altLang="ko-KR" sz="1200" b="0" dirty="0">
                <a:solidFill>
                  <a:srgbClr val="3E4C56"/>
                </a:solidFill>
                <a:ea typeface="Gulim" pitchFamily="34" charset="-127"/>
              </a:rPr>
              <a:t>, SFXIT, MetaLib, DigiTool, Verde, Primo, Voyager, 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DISCLAIMER </a:t>
            </a:r>
            <a:r>
              <a:rPr lang="en-US" altLang="ko-KR" sz="1200" b="0" dirty="0">
                <a:solidFill>
                  <a:srgbClr val="3E4C56"/>
                </a:solidFill>
                <a:ea typeface="Gulim" pitchFamily="34" charset="-127"/>
              </a:rP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gn="l">
              <a:lnSpc>
                <a:spcPct val="105000"/>
              </a:lnSpc>
              <a:spcBef>
                <a:spcPct val="0"/>
              </a:spcBef>
            </a:pPr>
            <a:endParaRPr lang="en-US" altLang="ko-KR" sz="1200" b="0" dirty="0">
              <a:solidFill>
                <a:srgbClr val="3E4C56"/>
              </a:solidFill>
              <a:ea typeface="Gulim" pitchFamily="34" charset="-127"/>
            </a:endParaRPr>
          </a:p>
          <a:p>
            <a:pPr algn="just">
              <a:lnSpc>
                <a:spcPct val="105000"/>
              </a:lnSpc>
              <a:spcBef>
                <a:spcPct val="0"/>
              </a:spcBef>
            </a:pPr>
            <a:r>
              <a:rPr lang="en-US" altLang="ko-KR" sz="1200" b="0" dirty="0">
                <a:solidFill>
                  <a:srgbClr val="3E4C56"/>
                </a:solidFill>
                <a:ea typeface="Gulim"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MS PGothic" pitchFamily="34" charset="-128"/>
            </a:endParaRPr>
          </a:p>
          <a:p>
            <a:pPr algn="just">
              <a:lnSpc>
                <a:spcPct val="80000"/>
              </a:lnSpc>
              <a:spcBef>
                <a:spcPct val="0"/>
              </a:spcBef>
            </a:pPr>
            <a:r>
              <a:rPr lang="en-US" sz="1200" b="0" dirty="0">
                <a:solidFill>
                  <a:srgbClr val="3E4C56"/>
                </a:solidFill>
                <a:ea typeface="MS PGothic" pitchFamily="34" charset="-128"/>
              </a:rPr>
              <a:t>© Ex Libris Ltd., </a:t>
            </a:r>
            <a:r>
              <a:rPr lang="en-US" sz="1200" b="0" dirty="0" smtClean="0">
                <a:solidFill>
                  <a:srgbClr val="3E4C56"/>
                </a:solidFill>
                <a:ea typeface="MS PGothic" pitchFamily="34" charset="-128"/>
              </a:rPr>
              <a:t>2015</a:t>
            </a:r>
            <a:endParaRPr lang="en-US" sz="1200" b="0" dirty="0">
              <a:solidFill>
                <a:srgbClr val="3E4C56"/>
              </a:solidFill>
              <a:ea typeface="MS PGothic" pitchFamily="34" charset="-128"/>
            </a:endParaRPr>
          </a:p>
          <a:p>
            <a:pPr algn="just">
              <a:lnSpc>
                <a:spcPct val="105000"/>
              </a:lnSpc>
              <a:spcBef>
                <a:spcPct val="0"/>
              </a:spcBef>
            </a:pPr>
            <a:endParaRPr lang="en-US" sz="1200" b="0" dirty="0">
              <a:solidFill>
                <a:srgbClr val="3E4C56"/>
              </a:solidFill>
              <a:ea typeface="MS PGothic" pitchFamily="34" charset="-128"/>
            </a:endParaRPr>
          </a:p>
        </p:txBody>
      </p:sp>
    </p:spTree>
    <p:extLst>
      <p:ext uri="{BB962C8B-B14F-4D97-AF65-F5344CB8AC3E}">
        <p14:creationId xmlns:p14="http://schemas.microsoft.com/office/powerpoint/2010/main" val="21513494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54690" y="4217702"/>
            <a:ext cx="7803510" cy="2168483"/>
          </a:xfrm>
          <a:prstGeom prst="rect">
            <a:avLst/>
          </a:prstGeom>
          <a:solidFill>
            <a:schemeClr val="bg2">
              <a:lumMod val="20000"/>
              <a:lumOff val="80000"/>
            </a:schemeClr>
          </a:solidFill>
          <a:ln>
            <a:solidFill>
              <a:schemeClr val="bg2"/>
            </a:solidFill>
          </a:ln>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MFHD/Item Location Mismatch</a:t>
            </a:r>
            <a:endParaRPr lang="en-US" dirty="0"/>
          </a:p>
        </p:txBody>
      </p:sp>
      <p:sp>
        <p:nvSpPr>
          <p:cNvPr id="3" name="Content Placeholder 2"/>
          <p:cNvSpPr>
            <a:spLocks noGrp="1"/>
          </p:cNvSpPr>
          <p:nvPr>
            <p:ph idx="1"/>
          </p:nvPr>
        </p:nvSpPr>
        <p:spPr>
          <a:xfrm>
            <a:off x="465826" y="992188"/>
            <a:ext cx="7992374" cy="939017"/>
          </a:xfrm>
        </p:spPr>
        <p:txBody>
          <a:bodyPr/>
          <a:lstStyle/>
          <a:p>
            <a:r>
              <a:rPr lang="en-US" dirty="0"/>
              <a:t>A MFHD/item location conflict in Voyager may result in multiple holdings records in Alma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12" y="1983622"/>
            <a:ext cx="7570105" cy="18294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899937" y="4389125"/>
            <a:ext cx="3095987" cy="1148007"/>
          </a:xfrm>
          <a:prstGeom prst="rect">
            <a:avLst/>
          </a:prstGeom>
          <a:solidFill>
            <a:schemeClr val="accent5">
              <a:lumMod val="75000"/>
            </a:schemeClr>
          </a:solidFill>
        </p:spPr>
        <p:txBody>
          <a:bodyPr wrap="square" rtlCol="0">
            <a:spAutoFit/>
          </a:bodyPr>
          <a:lstStyle/>
          <a:p>
            <a:endParaRPr lang="en-US" sz="1400" dirty="0" smtClean="0">
              <a:solidFill>
                <a:srgbClr val="3E4C56"/>
              </a:solidFill>
            </a:endParaRPr>
          </a:p>
          <a:p>
            <a:r>
              <a:rPr lang="en-US" sz="1400" dirty="0" smtClean="0">
                <a:solidFill>
                  <a:srgbClr val="3E4C56"/>
                </a:solidFill>
              </a:rPr>
              <a:t>MFHD 1, Location = Main</a:t>
            </a:r>
          </a:p>
          <a:p>
            <a:endParaRPr lang="en-US" sz="1400" dirty="0">
              <a:solidFill>
                <a:srgbClr val="3E4C56"/>
              </a:solidFill>
            </a:endParaRPr>
          </a:p>
          <a:p>
            <a:endParaRPr lang="en-US" sz="1400" dirty="0" smtClean="0">
              <a:solidFill>
                <a:srgbClr val="3E4C56"/>
              </a:solidFill>
            </a:endParaRPr>
          </a:p>
        </p:txBody>
      </p:sp>
      <p:sp>
        <p:nvSpPr>
          <p:cNvPr id="17" name="TextBox 16"/>
          <p:cNvSpPr txBox="1"/>
          <p:nvPr/>
        </p:nvSpPr>
        <p:spPr>
          <a:xfrm>
            <a:off x="998142" y="5118820"/>
            <a:ext cx="2844163" cy="307777"/>
          </a:xfrm>
          <a:prstGeom prst="rect">
            <a:avLst/>
          </a:prstGeom>
          <a:solidFill>
            <a:srgbClr val="FF9933"/>
          </a:solidFill>
        </p:spPr>
        <p:txBody>
          <a:bodyPr wrap="square" rtlCol="0">
            <a:spAutoFit/>
          </a:bodyPr>
          <a:lstStyle/>
          <a:p>
            <a:r>
              <a:rPr lang="en-US" sz="1400" dirty="0" smtClean="0">
                <a:solidFill>
                  <a:srgbClr val="3E4C56"/>
                </a:solidFill>
              </a:rPr>
              <a:t>Item 1, Location = Main</a:t>
            </a:r>
            <a:endParaRPr lang="en-US" sz="1400" dirty="0">
              <a:solidFill>
                <a:srgbClr val="3E4C56"/>
              </a:solidFill>
            </a:endParaRPr>
          </a:p>
        </p:txBody>
      </p:sp>
      <p:sp>
        <p:nvSpPr>
          <p:cNvPr id="18" name="TextBox 17"/>
          <p:cNvSpPr txBox="1"/>
          <p:nvPr/>
        </p:nvSpPr>
        <p:spPr>
          <a:xfrm>
            <a:off x="5186480" y="4376045"/>
            <a:ext cx="3080489" cy="1708160"/>
          </a:xfrm>
          <a:prstGeom prst="rect">
            <a:avLst/>
          </a:prstGeom>
          <a:solidFill>
            <a:schemeClr val="accent5">
              <a:lumMod val="75000"/>
            </a:schemeClr>
          </a:solidFill>
        </p:spPr>
        <p:txBody>
          <a:bodyPr wrap="square" rtlCol="0">
            <a:spAutoFit/>
          </a:bodyPr>
          <a:lstStyle/>
          <a:p>
            <a:endParaRPr lang="en-US" sz="1400" dirty="0" smtClean="0">
              <a:solidFill>
                <a:srgbClr val="3E4C56"/>
              </a:solidFill>
            </a:endParaRPr>
          </a:p>
          <a:p>
            <a:r>
              <a:rPr lang="en-US" sz="1400" dirty="0" smtClean="0">
                <a:solidFill>
                  <a:srgbClr val="3E4C56"/>
                </a:solidFill>
              </a:rPr>
              <a:t>MFHD 2, Location = Biology</a:t>
            </a:r>
          </a:p>
          <a:p>
            <a:endParaRPr lang="en-US" sz="1400" dirty="0">
              <a:solidFill>
                <a:srgbClr val="3E4C56"/>
              </a:solidFill>
            </a:endParaRPr>
          </a:p>
          <a:p>
            <a:endParaRPr lang="en-US" sz="1400" dirty="0" smtClean="0">
              <a:solidFill>
                <a:srgbClr val="3E4C56"/>
              </a:solidFill>
            </a:endParaRPr>
          </a:p>
          <a:p>
            <a:endParaRPr lang="en-US" sz="1400" dirty="0" smtClean="0">
              <a:solidFill>
                <a:srgbClr val="3E4C56"/>
              </a:solidFill>
            </a:endParaRPr>
          </a:p>
          <a:p>
            <a:endParaRPr lang="en-US" sz="1400" dirty="0">
              <a:solidFill>
                <a:srgbClr val="3E4C56"/>
              </a:solidFill>
            </a:endParaRPr>
          </a:p>
        </p:txBody>
      </p:sp>
      <p:sp>
        <p:nvSpPr>
          <p:cNvPr id="19" name="TextBox 18"/>
          <p:cNvSpPr txBox="1"/>
          <p:nvPr/>
        </p:nvSpPr>
        <p:spPr>
          <a:xfrm>
            <a:off x="5318707" y="5118820"/>
            <a:ext cx="2867069" cy="307777"/>
          </a:xfrm>
          <a:prstGeom prst="rect">
            <a:avLst/>
          </a:prstGeom>
          <a:solidFill>
            <a:srgbClr val="FF9933"/>
          </a:solidFill>
        </p:spPr>
        <p:txBody>
          <a:bodyPr wrap="square" rtlCol="0">
            <a:spAutoFit/>
          </a:bodyPr>
          <a:lstStyle/>
          <a:p>
            <a:r>
              <a:rPr lang="en-US" sz="1400" dirty="0" smtClean="0">
                <a:solidFill>
                  <a:srgbClr val="3E4C56"/>
                </a:solidFill>
              </a:rPr>
              <a:t>Item 2, Location = Biology</a:t>
            </a:r>
            <a:endParaRPr lang="en-US" sz="1400" dirty="0">
              <a:solidFill>
                <a:srgbClr val="3E4C56"/>
              </a:solidFill>
            </a:endParaRPr>
          </a:p>
        </p:txBody>
      </p:sp>
      <p:sp>
        <p:nvSpPr>
          <p:cNvPr id="20" name="TextBox 19"/>
          <p:cNvSpPr txBox="1"/>
          <p:nvPr/>
        </p:nvSpPr>
        <p:spPr>
          <a:xfrm>
            <a:off x="5301696" y="5618085"/>
            <a:ext cx="2884080" cy="307777"/>
          </a:xfrm>
          <a:prstGeom prst="rect">
            <a:avLst/>
          </a:prstGeom>
          <a:solidFill>
            <a:srgbClr val="FF9933"/>
          </a:solidFill>
        </p:spPr>
        <p:txBody>
          <a:bodyPr wrap="square" rtlCol="0">
            <a:spAutoFit/>
          </a:bodyPr>
          <a:lstStyle/>
          <a:p>
            <a:r>
              <a:rPr lang="en-US" sz="1400" dirty="0" smtClean="0">
                <a:solidFill>
                  <a:srgbClr val="3E4C56"/>
                </a:solidFill>
              </a:rPr>
              <a:t>Item 3, Location = Biology</a:t>
            </a:r>
            <a:endParaRPr lang="en-US" sz="1400" dirty="0">
              <a:solidFill>
                <a:srgbClr val="3E4C56"/>
              </a:solidFill>
            </a:endParaRPr>
          </a:p>
        </p:txBody>
      </p:sp>
      <p:sp>
        <p:nvSpPr>
          <p:cNvPr id="21" name="TextBox 20"/>
          <p:cNvSpPr txBox="1"/>
          <p:nvPr/>
        </p:nvSpPr>
        <p:spPr>
          <a:xfrm>
            <a:off x="6795403" y="2014425"/>
            <a:ext cx="1471566" cy="369332"/>
          </a:xfrm>
          <a:prstGeom prst="rect">
            <a:avLst/>
          </a:prstGeom>
          <a:solidFill>
            <a:srgbClr val="FFFF66"/>
          </a:solidFill>
          <a:ln>
            <a:solidFill>
              <a:schemeClr val="bg2"/>
            </a:solidFill>
          </a:ln>
        </p:spPr>
        <p:txBody>
          <a:bodyPr wrap="square" rtlCol="0">
            <a:spAutoFit/>
          </a:bodyPr>
          <a:lstStyle/>
          <a:p>
            <a:r>
              <a:rPr lang="en-US" dirty="0" smtClean="0">
                <a:solidFill>
                  <a:srgbClr val="3E4C56"/>
                </a:solidFill>
              </a:rPr>
              <a:t>Voyager</a:t>
            </a:r>
            <a:endParaRPr lang="en-US" dirty="0">
              <a:solidFill>
                <a:srgbClr val="3E4C56"/>
              </a:solidFill>
            </a:endParaRPr>
          </a:p>
        </p:txBody>
      </p:sp>
      <p:sp>
        <p:nvSpPr>
          <p:cNvPr id="23" name="TextBox 22"/>
          <p:cNvSpPr txBox="1"/>
          <p:nvPr/>
        </p:nvSpPr>
        <p:spPr>
          <a:xfrm>
            <a:off x="899016" y="5887455"/>
            <a:ext cx="1471566" cy="369332"/>
          </a:xfrm>
          <a:prstGeom prst="rect">
            <a:avLst/>
          </a:prstGeom>
          <a:solidFill>
            <a:srgbClr val="FFFF66"/>
          </a:solidFill>
          <a:ln>
            <a:solidFill>
              <a:schemeClr val="bg2"/>
            </a:solidFill>
          </a:ln>
        </p:spPr>
        <p:txBody>
          <a:bodyPr wrap="square" rtlCol="0">
            <a:spAutoFit/>
          </a:bodyPr>
          <a:lstStyle/>
          <a:p>
            <a:r>
              <a:rPr lang="en-US" dirty="0" smtClean="0">
                <a:solidFill>
                  <a:srgbClr val="3E4C56"/>
                </a:solidFill>
              </a:rPr>
              <a:t>Alma</a:t>
            </a:r>
            <a:endParaRPr lang="en-US" dirty="0">
              <a:solidFill>
                <a:srgbClr val="3E4C56"/>
              </a:solidFill>
            </a:endParaRPr>
          </a:p>
        </p:txBody>
      </p:sp>
    </p:spTree>
    <p:extLst>
      <p:ext uri="{BB962C8B-B14F-4D97-AF65-F5344CB8AC3E}">
        <p14:creationId xmlns:p14="http://schemas.microsoft.com/office/powerpoint/2010/main" val="2679870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MFHD/Item Location Mismatch</a:t>
            </a:r>
            <a:endParaRPr lang="en-US" dirty="0"/>
          </a:p>
        </p:txBody>
      </p:sp>
      <p:sp>
        <p:nvSpPr>
          <p:cNvPr id="3" name="Content Placeholder 2"/>
          <p:cNvSpPr>
            <a:spLocks noGrp="1"/>
          </p:cNvSpPr>
          <p:nvPr>
            <p:ph idx="1"/>
          </p:nvPr>
        </p:nvSpPr>
        <p:spPr>
          <a:xfrm>
            <a:off x="465826" y="3813825"/>
            <a:ext cx="7992374" cy="2956410"/>
          </a:xfrm>
        </p:spPr>
        <p:txBody>
          <a:bodyPr/>
          <a:lstStyle/>
          <a:p>
            <a:pPr marL="0" indent="0">
              <a:buNone/>
            </a:pPr>
            <a:r>
              <a:rPr lang="en-US" dirty="0"/>
              <a:t>After evaluating, </a:t>
            </a:r>
            <a:r>
              <a:rPr lang="en-US" dirty="0" smtClean="0"/>
              <a:t>you may want </a:t>
            </a:r>
            <a:r>
              <a:rPr lang="en-US" dirty="0"/>
              <a:t>to </a:t>
            </a:r>
            <a:r>
              <a:rPr lang="en-US" dirty="0" smtClean="0"/>
              <a:t>perform some automated </a:t>
            </a:r>
            <a:r>
              <a:rPr lang="en-US" dirty="0"/>
              <a:t>updates:</a:t>
            </a:r>
          </a:p>
          <a:p>
            <a:endParaRPr lang="en-US" sz="2000" dirty="0"/>
          </a:p>
          <a:p>
            <a:pPr marL="622300" lvl="1"/>
            <a:r>
              <a:rPr lang="en-US" dirty="0"/>
              <a:t>Add </a:t>
            </a:r>
            <a:r>
              <a:rPr lang="en-US" dirty="0" err="1"/>
              <a:t>item_barcode</a:t>
            </a:r>
            <a:r>
              <a:rPr lang="en-US" dirty="0"/>
              <a:t> into the query</a:t>
            </a:r>
          </a:p>
          <a:p>
            <a:pPr marL="622300" lvl="1"/>
            <a:r>
              <a:rPr lang="en-US" dirty="0"/>
              <a:t>Note that this </a:t>
            </a:r>
            <a:r>
              <a:rPr lang="en-US" dirty="0" smtClean="0"/>
              <a:t>leaves </a:t>
            </a:r>
            <a:r>
              <a:rPr lang="en-US" dirty="0"/>
              <a:t>out items without barcodes – Pick and Scan requires item barcodes for processing</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5469" y="971080"/>
            <a:ext cx="7993062" cy="2880703"/>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728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MFHD/Item Location Mismatch</a:t>
            </a:r>
          </a:p>
        </p:txBody>
      </p:sp>
      <p:sp>
        <p:nvSpPr>
          <p:cNvPr id="3" name="Content Placeholder 2"/>
          <p:cNvSpPr>
            <a:spLocks noGrp="1"/>
          </p:cNvSpPr>
          <p:nvPr>
            <p:ph idx="1"/>
          </p:nvPr>
        </p:nvSpPr>
        <p:spPr>
          <a:xfrm>
            <a:off x="465825" y="992187"/>
            <a:ext cx="8034397" cy="5470807"/>
          </a:xfrm>
        </p:spPr>
        <p:txBody>
          <a:bodyPr/>
          <a:lstStyle/>
          <a:p>
            <a:pPr marL="0" indent="0">
              <a:buNone/>
            </a:pPr>
            <a:r>
              <a:rPr lang="en-US" dirty="0"/>
              <a:t>Pick and Scan can update either the MFHD or item </a:t>
            </a:r>
            <a:r>
              <a:rPr lang="en-US" dirty="0" smtClean="0"/>
              <a:t>location</a:t>
            </a:r>
          </a:p>
          <a:p>
            <a:pPr marL="0" indent="0">
              <a:buNone/>
            </a:pPr>
            <a:endParaRPr lang="en-US" dirty="0" smtClean="0"/>
          </a:p>
          <a:p>
            <a:pPr marL="0" indent="0">
              <a:buNone/>
            </a:pPr>
            <a:endParaRPr lang="en-US" sz="2200" dirty="0" smtClean="0"/>
          </a:p>
          <a:p>
            <a:pPr marL="0" indent="0">
              <a:buNone/>
            </a:pPr>
            <a:endParaRPr lang="en-US" sz="2200" dirty="0"/>
          </a:p>
          <a:p>
            <a:pPr marL="0" indent="0">
              <a:buNone/>
            </a:pPr>
            <a:endParaRPr lang="en-US" sz="1400" dirty="0" smtClean="0"/>
          </a:p>
          <a:p>
            <a:pPr marL="622300" lvl="1"/>
            <a:r>
              <a:rPr lang="en-US" sz="2200" dirty="0" smtClean="0"/>
              <a:t>This task requires </a:t>
            </a:r>
            <a:r>
              <a:rPr lang="en-US" sz="2200" dirty="0"/>
              <a:t>close analysis</a:t>
            </a:r>
          </a:p>
          <a:p>
            <a:pPr marL="622300" lvl="1"/>
            <a:r>
              <a:rPr lang="en-US" sz="2200" dirty="0"/>
              <a:t>If items have multiple locations, should some items have their location edited, or should a new MFHD be added?</a:t>
            </a:r>
          </a:p>
          <a:p>
            <a:pPr marL="622300" lvl="1"/>
            <a:r>
              <a:rPr lang="en-US" sz="2200" dirty="0"/>
              <a:t>If items have a single location different than the MFHD, which location is the appropriate one?</a:t>
            </a:r>
          </a:p>
          <a:p>
            <a:pPr marL="622300" lvl="1"/>
            <a:r>
              <a:rPr lang="en-US" sz="2200" dirty="0"/>
              <a:t>Be sure you know your data before </a:t>
            </a:r>
            <a:r>
              <a:rPr lang="en-US" sz="2200" dirty="0" smtClean="0"/>
              <a:t>performing </a:t>
            </a:r>
            <a:r>
              <a:rPr lang="en-US" sz="2200" dirty="0"/>
              <a:t>any mass changes!</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205" y="1585560"/>
            <a:ext cx="30099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bwMode="auto">
          <a:xfrm>
            <a:off x="6093072" y="2442024"/>
            <a:ext cx="1436113" cy="142066"/>
          </a:xfrm>
          <a:prstGeom prst="leftArrow">
            <a:avLst/>
          </a:prstGeom>
          <a:solidFill>
            <a:srgbClr val="C00000"/>
          </a:solid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Left Arrow 6"/>
          <p:cNvSpPr/>
          <p:nvPr/>
        </p:nvSpPr>
        <p:spPr bwMode="auto">
          <a:xfrm>
            <a:off x="6108200" y="2814520"/>
            <a:ext cx="1436113" cy="142066"/>
          </a:xfrm>
          <a:prstGeom prst="leftArrow">
            <a:avLst/>
          </a:prstGeom>
          <a:solidFill>
            <a:srgbClr val="C00000"/>
          </a:solid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11767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Bibs Without MFHDs</a:t>
            </a:r>
            <a:endParaRPr lang="en-US" dirty="0"/>
          </a:p>
        </p:txBody>
      </p:sp>
      <p:sp>
        <p:nvSpPr>
          <p:cNvPr id="3" name="Content Placeholder 2"/>
          <p:cNvSpPr>
            <a:spLocks noGrp="1"/>
          </p:cNvSpPr>
          <p:nvPr>
            <p:ph idx="1"/>
          </p:nvPr>
        </p:nvSpPr>
        <p:spPr/>
        <p:txBody>
          <a:bodyPr/>
          <a:lstStyle/>
          <a:p>
            <a:pPr marL="0" indent="0">
              <a:buNone/>
            </a:pPr>
            <a:r>
              <a:rPr lang="en-US" dirty="0" smtClean="0"/>
              <a:t>Good idea </a:t>
            </a:r>
            <a:r>
              <a:rPr lang="en-US" dirty="0">
                <a:latin typeface="Verdana" pitchFamily="34" charset="0"/>
                <a:ea typeface="Arial Unicode MS" pitchFamily="34" charset="-128"/>
                <a:cs typeface="Arial Unicode MS" pitchFamily="34" charset="-128"/>
              </a:rPr>
              <a:t>to </a:t>
            </a:r>
            <a:r>
              <a:rPr lang="en-US" dirty="0" smtClean="0">
                <a:latin typeface="Verdana" pitchFamily="34" charset="0"/>
                <a:ea typeface="Arial Unicode MS" pitchFamily="34" charset="-128"/>
                <a:cs typeface="Arial Unicode MS" pitchFamily="34" charset="-128"/>
              </a:rPr>
              <a:t>identify any Bib </a:t>
            </a:r>
            <a:r>
              <a:rPr lang="en-US" dirty="0">
                <a:latin typeface="Verdana" pitchFamily="34" charset="0"/>
                <a:ea typeface="Arial Unicode MS" pitchFamily="34" charset="-128"/>
                <a:cs typeface="Arial Unicode MS" pitchFamily="34" charset="-128"/>
              </a:rPr>
              <a:t>records </a:t>
            </a:r>
            <a:r>
              <a:rPr lang="en-US" dirty="0" smtClean="0">
                <a:latin typeface="Verdana" pitchFamily="34" charset="0"/>
                <a:ea typeface="Arial Unicode MS" pitchFamily="34" charset="-128"/>
                <a:cs typeface="Arial Unicode MS" pitchFamily="34" charset="-128"/>
              </a:rPr>
              <a:t>that do not have associated MFHDs</a:t>
            </a:r>
          </a:p>
          <a:p>
            <a:pPr marL="0" indent="0">
              <a:buNone/>
            </a:pPr>
            <a:endParaRPr lang="en-US" dirty="0">
              <a:latin typeface="Verdana" pitchFamily="34" charset="0"/>
              <a:ea typeface="Arial Unicode MS" pitchFamily="34" charset="-128"/>
              <a:cs typeface="Arial Unicode MS" pitchFamily="34" charset="-128"/>
            </a:endParaRPr>
          </a:p>
          <a:p>
            <a:pPr lvl="1"/>
            <a:r>
              <a:rPr lang="en-US" dirty="0" smtClean="0">
                <a:latin typeface="Verdana" pitchFamily="34" charset="0"/>
                <a:ea typeface="Arial Unicode MS" pitchFamily="34" charset="-128"/>
                <a:cs typeface="Arial Unicode MS" pitchFamily="34" charset="-128"/>
              </a:rPr>
              <a:t>Alma will display these records as “loners,” not having any inventory</a:t>
            </a:r>
          </a:p>
          <a:p>
            <a:pPr marL="0" indent="0">
              <a:buNone/>
            </a:pPr>
            <a:endParaRPr lang="en-US" dirty="0" smtClean="0">
              <a:latin typeface="Verdana" pitchFamily="34" charset="0"/>
              <a:ea typeface="Arial Unicode MS" pitchFamily="34" charset="-128"/>
              <a:cs typeface="Arial Unicode MS" pitchFamily="34" charset="-128"/>
            </a:endParaRPr>
          </a:p>
          <a:p>
            <a:pPr lvl="1"/>
            <a:r>
              <a:rPr lang="en-US" dirty="0" smtClean="0">
                <a:latin typeface="Verdana" pitchFamily="34" charset="0"/>
                <a:ea typeface="Arial Unicode MS" pitchFamily="34" charset="-128"/>
                <a:cs typeface="Arial Unicode MS" pitchFamily="34" charset="-128"/>
              </a:rPr>
              <a:t>Use to…</a:t>
            </a:r>
          </a:p>
          <a:p>
            <a:pPr lvl="2"/>
            <a:r>
              <a:rPr lang="en-US" dirty="0" smtClean="0">
                <a:latin typeface="Verdana" pitchFamily="34" charset="0"/>
                <a:ea typeface="Arial Unicode MS" pitchFamily="34" charset="-128"/>
                <a:cs typeface="Arial Unicode MS" pitchFamily="34" charset="-128"/>
              </a:rPr>
              <a:t>Complete processing</a:t>
            </a:r>
          </a:p>
          <a:p>
            <a:pPr lvl="2"/>
            <a:r>
              <a:rPr lang="en-US" dirty="0" smtClean="0">
                <a:latin typeface="Verdana" pitchFamily="34" charset="0"/>
                <a:ea typeface="Arial Unicode MS" pitchFamily="34" charset="-128"/>
                <a:cs typeface="Arial Unicode MS" pitchFamily="34" charset="-128"/>
              </a:rPr>
              <a:t>Delete unneeded records</a:t>
            </a:r>
          </a:p>
          <a:p>
            <a:pPr lvl="2"/>
            <a:r>
              <a:rPr lang="en-US" dirty="0" smtClean="0">
                <a:latin typeface="Verdana" pitchFamily="34" charset="0"/>
                <a:ea typeface="Arial Unicode MS" pitchFamily="34" charset="-128"/>
                <a:cs typeface="Arial Unicode MS" pitchFamily="34" charset="-128"/>
              </a:rPr>
              <a:t>Suppress when appropriate</a:t>
            </a:r>
            <a:endParaRPr lang="en-US" dirty="0"/>
          </a:p>
        </p:txBody>
      </p:sp>
      <p:pic>
        <p:nvPicPr>
          <p:cNvPr id="4" name="Picture 2" descr="C:\Documents and Settings\cbraun\Local Settings\Temporary Internet Files\Content.IE5\JP3S6NK6\MC900441930[1].wmf"/>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1710" y="3060361"/>
            <a:ext cx="2611540" cy="251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354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MFHDs Without Items</a:t>
            </a:r>
            <a:endParaRPr lang="en-US" dirty="0"/>
          </a:p>
        </p:txBody>
      </p:sp>
      <p:sp>
        <p:nvSpPr>
          <p:cNvPr id="3" name="Content Placeholder 2"/>
          <p:cNvSpPr>
            <a:spLocks noGrp="1"/>
          </p:cNvSpPr>
          <p:nvPr>
            <p:ph idx="1"/>
          </p:nvPr>
        </p:nvSpPr>
        <p:spPr/>
        <p:txBody>
          <a:bodyPr/>
          <a:lstStyle/>
          <a:p>
            <a:pPr marL="0" indent="0">
              <a:buNone/>
            </a:pPr>
            <a:r>
              <a:rPr lang="en-US" dirty="0"/>
              <a:t>Good idea </a:t>
            </a:r>
            <a:r>
              <a:rPr lang="en-US" dirty="0">
                <a:latin typeface="Verdana" pitchFamily="34" charset="0"/>
                <a:ea typeface="Arial Unicode MS" pitchFamily="34" charset="-128"/>
                <a:cs typeface="Arial Unicode MS" pitchFamily="34" charset="-128"/>
              </a:rPr>
              <a:t>to </a:t>
            </a:r>
            <a:r>
              <a:rPr lang="en-US" dirty="0" smtClean="0">
                <a:latin typeface="Verdana" pitchFamily="34" charset="0"/>
                <a:ea typeface="Arial Unicode MS" pitchFamily="34" charset="-128"/>
                <a:cs typeface="Arial Unicode MS" pitchFamily="34" charset="-128"/>
              </a:rPr>
              <a:t>display any MFHD records </a:t>
            </a:r>
            <a:r>
              <a:rPr lang="en-US" dirty="0">
                <a:latin typeface="Verdana" pitchFamily="34" charset="0"/>
                <a:ea typeface="Arial Unicode MS" pitchFamily="34" charset="-128"/>
                <a:cs typeface="Arial Unicode MS" pitchFamily="34" charset="-128"/>
              </a:rPr>
              <a:t>that do not have associated </a:t>
            </a:r>
            <a:r>
              <a:rPr lang="en-US" dirty="0" smtClean="0">
                <a:latin typeface="Verdana" pitchFamily="34" charset="0"/>
                <a:ea typeface="Arial Unicode MS" pitchFamily="34" charset="-128"/>
                <a:cs typeface="Arial Unicode MS" pitchFamily="34" charset="-128"/>
              </a:rPr>
              <a:t>Items</a:t>
            </a:r>
          </a:p>
          <a:p>
            <a:pPr marL="0" indent="0">
              <a:buNone/>
            </a:pPr>
            <a:endParaRPr lang="en-US" dirty="0">
              <a:latin typeface="Verdana" pitchFamily="34" charset="0"/>
              <a:ea typeface="Arial Unicode MS" pitchFamily="34" charset="-128"/>
              <a:cs typeface="Arial Unicode MS" pitchFamily="34" charset="-128"/>
            </a:endParaRPr>
          </a:p>
          <a:p>
            <a:pPr lvl="1"/>
            <a:r>
              <a:rPr lang="en-US" dirty="0" smtClean="0">
                <a:latin typeface="Verdana" pitchFamily="34" charset="0"/>
                <a:ea typeface="Arial Unicode MS" pitchFamily="34" charset="-128"/>
                <a:cs typeface="Arial Unicode MS" pitchFamily="34" charset="-128"/>
              </a:rPr>
              <a:t>Alma will identify these records as not having items</a:t>
            </a:r>
            <a:endParaRPr lang="en-US" dirty="0">
              <a:latin typeface="Verdana" pitchFamily="34" charset="0"/>
              <a:ea typeface="Arial Unicode MS" pitchFamily="34" charset="-128"/>
              <a:cs typeface="Arial Unicode MS" pitchFamily="34" charset="-128"/>
            </a:endParaRPr>
          </a:p>
          <a:p>
            <a:pPr marL="0" indent="0">
              <a:buNone/>
            </a:pPr>
            <a:endParaRPr lang="en-US" dirty="0">
              <a:latin typeface="Verdana" pitchFamily="34" charset="0"/>
              <a:ea typeface="Arial Unicode MS" pitchFamily="34" charset="-128"/>
              <a:cs typeface="Arial Unicode MS" pitchFamily="34" charset="-128"/>
            </a:endParaRPr>
          </a:p>
          <a:p>
            <a:pPr marL="3200400" lvl="2" indent="-274638"/>
            <a:r>
              <a:rPr lang="en-US" dirty="0">
                <a:latin typeface="Verdana" pitchFamily="34" charset="0"/>
                <a:ea typeface="Arial Unicode MS" pitchFamily="34" charset="-128"/>
                <a:cs typeface="Arial Unicode MS" pitchFamily="34" charset="-128"/>
              </a:rPr>
              <a:t>Use to…</a:t>
            </a:r>
          </a:p>
          <a:p>
            <a:pPr marL="3484562" lvl="4" indent="-274638"/>
            <a:r>
              <a:rPr lang="en-US" dirty="0">
                <a:latin typeface="Verdana" pitchFamily="34" charset="0"/>
                <a:ea typeface="Arial Unicode MS" pitchFamily="34" charset="-128"/>
                <a:cs typeface="Arial Unicode MS" pitchFamily="34" charset="-128"/>
              </a:rPr>
              <a:t>Complete processing</a:t>
            </a:r>
          </a:p>
          <a:p>
            <a:pPr marL="3484562" lvl="4" indent="-274638"/>
            <a:r>
              <a:rPr lang="en-US" dirty="0">
                <a:latin typeface="Verdana" pitchFamily="34" charset="0"/>
                <a:ea typeface="Arial Unicode MS" pitchFamily="34" charset="-128"/>
                <a:cs typeface="Arial Unicode MS" pitchFamily="34" charset="-128"/>
              </a:rPr>
              <a:t>Delete unneeded records</a:t>
            </a:r>
          </a:p>
          <a:p>
            <a:pPr marL="3484562" lvl="4" indent="-274638"/>
            <a:r>
              <a:rPr lang="en-US" dirty="0">
                <a:latin typeface="Verdana" pitchFamily="34" charset="0"/>
                <a:ea typeface="Arial Unicode MS" pitchFamily="34" charset="-128"/>
                <a:cs typeface="Arial Unicode MS" pitchFamily="34" charset="-128"/>
              </a:rPr>
              <a:t>Suppress when appropriate</a:t>
            </a:r>
            <a:endParaRPr lang="en-US" dirty="0"/>
          </a:p>
          <a:p>
            <a:endParaRPr lang="en-US" dirty="0"/>
          </a:p>
        </p:txBody>
      </p:sp>
      <p:pic>
        <p:nvPicPr>
          <p:cNvPr id="4" name="Picture 2" descr="C:\Documents and Settings\cbraun\Local Settings\Temporary Internet Files\Content.IE5\JP3S6NK6\MC900441930[1].wmf"/>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3095" y="3458369"/>
            <a:ext cx="2611540" cy="251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31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Types</a:t>
            </a:r>
            <a:endParaRPr lang="en-US" dirty="0"/>
          </a:p>
        </p:txBody>
      </p:sp>
      <p:sp>
        <p:nvSpPr>
          <p:cNvPr id="3" name="Content Placeholder 2"/>
          <p:cNvSpPr>
            <a:spLocks noGrp="1"/>
          </p:cNvSpPr>
          <p:nvPr>
            <p:ph idx="1"/>
          </p:nvPr>
        </p:nvSpPr>
        <p:spPr>
          <a:xfrm>
            <a:off x="465826" y="992188"/>
            <a:ext cx="7992374" cy="2321597"/>
          </a:xfrm>
        </p:spPr>
        <p:txBody>
          <a:bodyPr/>
          <a:lstStyle/>
          <a:p>
            <a:pPr marL="0" indent="0">
              <a:buNone/>
            </a:pPr>
            <a:r>
              <a:rPr lang="en-US" dirty="0"/>
              <a:t>Evaluate item types with low usage</a:t>
            </a:r>
          </a:p>
          <a:p>
            <a:pPr lvl="1"/>
            <a:r>
              <a:rPr lang="en-US" dirty="0" smtClean="0"/>
              <a:t>Good idea to change </a:t>
            </a:r>
            <a:r>
              <a:rPr lang="en-US" dirty="0"/>
              <a:t>the permanent or temporary item </a:t>
            </a:r>
            <a:r>
              <a:rPr lang="en-US" dirty="0" smtClean="0"/>
              <a:t>types</a:t>
            </a:r>
          </a:p>
          <a:p>
            <a:pPr lvl="1"/>
            <a:r>
              <a:rPr lang="en-US" dirty="0" smtClean="0"/>
              <a:t>For large numbers </a:t>
            </a:r>
            <a:r>
              <a:rPr lang="en-US" dirty="0"/>
              <a:t>of items, speed up the process by using Pick and </a:t>
            </a:r>
            <a:r>
              <a:rPr lang="en-US" dirty="0" smtClean="0"/>
              <a:t>Scan; requires barcode</a:t>
            </a:r>
            <a:endParaRPr lang="en-US" dirty="0"/>
          </a:p>
        </p:txBody>
      </p:sp>
      <p:pic>
        <p:nvPicPr>
          <p:cNvPr id="6" name="Picture 5"/>
          <p:cNvPicPr>
            <a:picLocks noChangeAspect="1"/>
          </p:cNvPicPr>
          <p:nvPr/>
        </p:nvPicPr>
        <p:blipFill>
          <a:blip r:embed="rId3"/>
          <a:stretch>
            <a:fillRect/>
          </a:stretch>
        </p:blipFill>
        <p:spPr>
          <a:xfrm>
            <a:off x="1097224" y="3652428"/>
            <a:ext cx="2553056" cy="277216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stretch>
            <a:fillRect/>
          </a:stretch>
        </p:blipFill>
        <p:spPr>
          <a:xfrm>
            <a:off x="4072735" y="3236975"/>
            <a:ext cx="4766301" cy="35099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61405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Authorities</a:t>
            </a:r>
            <a:endParaRPr lang="en-US" dirty="0"/>
          </a:p>
        </p:txBody>
      </p:sp>
      <p:sp>
        <p:nvSpPr>
          <p:cNvPr id="3" name="Content Placeholder 2"/>
          <p:cNvSpPr>
            <a:spLocks noGrp="1"/>
          </p:cNvSpPr>
          <p:nvPr>
            <p:ph idx="1"/>
          </p:nvPr>
        </p:nvSpPr>
        <p:spPr/>
        <p:txBody>
          <a:bodyPr/>
          <a:lstStyle/>
          <a:p>
            <a:pPr marL="0" indent="0">
              <a:buNone/>
            </a:pPr>
            <a:r>
              <a:rPr lang="en-US" dirty="0"/>
              <a:t>Identify any duplicate authority records </a:t>
            </a:r>
            <a:endParaRPr lang="en-US" dirty="0" smtClean="0"/>
          </a:p>
          <a:p>
            <a:pPr marL="0" indent="0">
              <a:buNone/>
            </a:pPr>
            <a:endParaRPr lang="en-US" dirty="0"/>
          </a:p>
          <a:p>
            <a:pPr marL="622300" lvl="1"/>
            <a:r>
              <a:rPr lang="en-US" dirty="0"/>
              <a:t>Catjob 5 does this for you!</a:t>
            </a:r>
          </a:p>
          <a:p>
            <a:pPr marL="622300" lvl="1"/>
            <a:r>
              <a:rPr lang="en-US" dirty="0"/>
              <a:t>Alphabetized list of headings authorized by multiple authority records </a:t>
            </a:r>
          </a:p>
          <a:p>
            <a:pPr marL="622300" lvl="1"/>
            <a:r>
              <a:rPr lang="en-US" dirty="0"/>
              <a:t>Generated by matching contents of 008 and 1XX fields</a:t>
            </a:r>
          </a:p>
          <a:p>
            <a:pPr marL="622300" lvl="1"/>
            <a:r>
              <a:rPr lang="en-US" dirty="0"/>
              <a:t>Run from /sbin, data writes to /rpt and can be printed using Reporter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41124">
            <a:off x="6996481" y="361566"/>
            <a:ext cx="2064271" cy="2064271"/>
          </a:xfrm>
          <a:prstGeom prst="rect">
            <a:avLst/>
          </a:prstGeom>
        </p:spPr>
      </p:pic>
    </p:spTree>
    <p:extLst>
      <p:ext uri="{BB962C8B-B14F-4D97-AF65-F5344CB8AC3E}">
        <p14:creationId xmlns:p14="http://schemas.microsoft.com/office/powerpoint/2010/main" val="3524652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Authorities</a:t>
            </a:r>
            <a:endParaRPr lang="en-US" dirty="0"/>
          </a:p>
        </p:txBody>
      </p:sp>
      <p:sp>
        <p:nvSpPr>
          <p:cNvPr id="3" name="Content Placeholder 2"/>
          <p:cNvSpPr>
            <a:spLocks noGrp="1"/>
          </p:cNvSpPr>
          <p:nvPr>
            <p:ph idx="1"/>
          </p:nvPr>
        </p:nvSpPr>
        <p:spPr/>
        <p:txBody>
          <a:bodyPr/>
          <a:lstStyle/>
          <a:p>
            <a:pPr marL="0" indent="0">
              <a:buNone/>
            </a:pPr>
            <a:r>
              <a:rPr lang="en-US" dirty="0"/>
              <a:t>Identify local authorities to migrate to </a:t>
            </a:r>
            <a:r>
              <a:rPr lang="en-US" dirty="0" smtClean="0"/>
              <a:t>Alma</a:t>
            </a:r>
          </a:p>
          <a:p>
            <a:pPr marL="0" indent="0">
              <a:buNone/>
            </a:pPr>
            <a:endParaRPr lang="en-US" dirty="0"/>
          </a:p>
          <a:p>
            <a:pPr marL="622300" lvl="1"/>
            <a:r>
              <a:rPr lang="en-US" dirty="0"/>
              <a:t>Alma </a:t>
            </a:r>
            <a:r>
              <a:rPr lang="en-US" dirty="0" smtClean="0"/>
              <a:t>already has </a:t>
            </a:r>
            <a:r>
              <a:rPr lang="en-US" dirty="0"/>
              <a:t>the </a:t>
            </a:r>
            <a:r>
              <a:rPr lang="en-US" dirty="0" smtClean="0"/>
              <a:t>LC authorities </a:t>
            </a:r>
            <a:r>
              <a:rPr lang="en-US" dirty="0"/>
              <a:t>file, so if you </a:t>
            </a:r>
            <a:r>
              <a:rPr lang="en-US" dirty="0" smtClean="0"/>
              <a:t>use </a:t>
            </a:r>
            <a:r>
              <a:rPr lang="en-US" dirty="0"/>
              <a:t>these, </a:t>
            </a:r>
            <a:r>
              <a:rPr lang="en-US" dirty="0" smtClean="0"/>
              <a:t>there is no </a:t>
            </a:r>
            <a:r>
              <a:rPr lang="en-US" dirty="0"/>
              <a:t>need to migrate authorities</a:t>
            </a:r>
          </a:p>
          <a:p>
            <a:pPr marL="622300" lvl="1"/>
            <a:r>
              <a:rPr lang="en-US" dirty="0"/>
              <a:t>If you create local </a:t>
            </a:r>
            <a:r>
              <a:rPr lang="en-US" dirty="0" smtClean="0"/>
              <a:t>authorities </a:t>
            </a:r>
            <a:r>
              <a:rPr lang="en-US" dirty="0"/>
              <a:t>that you want to maintain, </a:t>
            </a:r>
            <a:r>
              <a:rPr lang="en-US" dirty="0" smtClean="0"/>
              <a:t>identify them </a:t>
            </a:r>
            <a:r>
              <a:rPr lang="en-US" dirty="0"/>
              <a:t>based on </a:t>
            </a:r>
            <a:r>
              <a:rPr lang="en-US" dirty="0" smtClean="0"/>
              <a:t>the create </a:t>
            </a:r>
            <a:r>
              <a:rPr lang="en-US" dirty="0"/>
              <a:t>operator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957" y="4158695"/>
            <a:ext cx="3463636" cy="2589068"/>
          </a:xfrm>
          <a:prstGeom prst="rect">
            <a:avLst/>
          </a:prstGeom>
        </p:spPr>
      </p:pic>
    </p:spTree>
    <p:extLst>
      <p:ext uri="{BB962C8B-B14F-4D97-AF65-F5344CB8AC3E}">
        <p14:creationId xmlns:p14="http://schemas.microsoft.com/office/powerpoint/2010/main" val="1088182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Resources</a:t>
            </a:r>
            <a:endParaRPr lang="en-US" dirty="0"/>
          </a:p>
        </p:txBody>
      </p:sp>
      <p:sp>
        <p:nvSpPr>
          <p:cNvPr id="3" name="Content Placeholder 2"/>
          <p:cNvSpPr>
            <a:spLocks noGrp="1"/>
          </p:cNvSpPr>
          <p:nvPr>
            <p:ph idx="1"/>
          </p:nvPr>
        </p:nvSpPr>
        <p:spPr>
          <a:xfrm>
            <a:off x="465826" y="992188"/>
            <a:ext cx="8220974" cy="4932362"/>
          </a:xfrm>
        </p:spPr>
        <p:txBody>
          <a:bodyPr/>
          <a:lstStyle/>
          <a:p>
            <a:pPr marL="0" indent="0">
              <a:buNone/>
            </a:pPr>
            <a:r>
              <a:rPr lang="en-US" dirty="0"/>
              <a:t>Records that </a:t>
            </a:r>
            <a:r>
              <a:rPr lang="en-US" dirty="0" smtClean="0"/>
              <a:t>should migrate </a:t>
            </a:r>
            <a:r>
              <a:rPr lang="en-US" dirty="0"/>
              <a:t>as electronic resource </a:t>
            </a:r>
            <a:endParaRPr lang="en-US" dirty="0" smtClean="0"/>
          </a:p>
          <a:p>
            <a:pPr marL="0" indent="0">
              <a:buNone/>
            </a:pPr>
            <a:endParaRPr lang="en-US" dirty="0"/>
          </a:p>
          <a:p>
            <a:pPr lvl="1"/>
            <a:r>
              <a:rPr lang="en-US" dirty="0" smtClean="0"/>
              <a:t>These </a:t>
            </a:r>
            <a:r>
              <a:rPr lang="en-US" dirty="0"/>
              <a:t>records </a:t>
            </a:r>
            <a:r>
              <a:rPr lang="en-US" dirty="0" smtClean="0"/>
              <a:t>are migrated </a:t>
            </a:r>
            <a:r>
              <a:rPr lang="en-US" dirty="0"/>
              <a:t>slightly differently than those for print </a:t>
            </a:r>
            <a:r>
              <a:rPr lang="en-US" dirty="0" smtClean="0"/>
              <a:t>resources</a:t>
            </a:r>
          </a:p>
          <a:p>
            <a:pPr lvl="1"/>
            <a:r>
              <a:rPr lang="en-US" dirty="0" smtClean="0"/>
              <a:t>Typically, these </a:t>
            </a:r>
            <a:r>
              <a:rPr lang="en-US" dirty="0"/>
              <a:t>records are identified during migration </a:t>
            </a:r>
            <a:r>
              <a:rPr lang="en-US" dirty="0" smtClean="0"/>
              <a:t>by </a:t>
            </a:r>
            <a:r>
              <a:rPr lang="en-US" dirty="0"/>
              <a:t>a holding location that is easily identifiable (i.e., named ‘Electronic’, </a:t>
            </a:r>
            <a:r>
              <a:rPr lang="en-US" dirty="0" smtClean="0"/>
              <a:t>‘Online’, etc.)</a:t>
            </a:r>
          </a:p>
          <a:p>
            <a:pPr lvl="1"/>
            <a:r>
              <a:rPr lang="en-US" dirty="0" smtClean="0"/>
              <a:t>If </a:t>
            </a:r>
            <a:r>
              <a:rPr lang="en-US" dirty="0"/>
              <a:t>you’re using </a:t>
            </a:r>
            <a:r>
              <a:rPr lang="en-US" dirty="0" smtClean="0"/>
              <a:t>locations in </a:t>
            </a:r>
            <a:r>
              <a:rPr lang="en-US" dirty="0"/>
              <a:t>this way, </a:t>
            </a:r>
            <a:r>
              <a:rPr lang="en-US" dirty="0" smtClean="0"/>
              <a:t>make sure that they’re </a:t>
            </a:r>
            <a:r>
              <a:rPr lang="en-US" dirty="0"/>
              <a:t>only used for this type of resource, so no other records migrate as electronic </a:t>
            </a:r>
            <a:r>
              <a:rPr lang="en-US" dirty="0" smtClean="0"/>
              <a:t>resources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340" y="5703929"/>
            <a:ext cx="2075319" cy="1027901"/>
          </a:xfrm>
          <a:prstGeom prst="rect">
            <a:avLst/>
          </a:prstGeom>
        </p:spPr>
      </p:pic>
    </p:spTree>
    <p:extLst>
      <p:ext uri="{BB962C8B-B14F-4D97-AF65-F5344CB8AC3E}">
        <p14:creationId xmlns:p14="http://schemas.microsoft.com/office/powerpoint/2010/main" val="2559985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Resources</a:t>
            </a:r>
            <a:endParaRPr lang="en-US" dirty="0"/>
          </a:p>
        </p:txBody>
      </p:sp>
      <p:sp>
        <p:nvSpPr>
          <p:cNvPr id="3" name="Content Placeholder 2"/>
          <p:cNvSpPr>
            <a:spLocks noGrp="1"/>
          </p:cNvSpPr>
          <p:nvPr>
            <p:ph idx="1"/>
          </p:nvPr>
        </p:nvSpPr>
        <p:spPr/>
        <p:txBody>
          <a:bodyPr/>
          <a:lstStyle/>
          <a:p>
            <a:r>
              <a:rPr lang="en-US" dirty="0" smtClean="0"/>
              <a:t>Another option to help with identifying records that represent Electronic Resources is to look for Bibs and MFHDs that store 856 fields</a:t>
            </a:r>
            <a:endParaRPr lang="en-US" dirty="0"/>
          </a:p>
        </p:txBody>
      </p:sp>
      <p:pic>
        <p:nvPicPr>
          <p:cNvPr id="7" name="Picture 6"/>
          <p:cNvPicPr>
            <a:picLocks noChangeAspect="1"/>
          </p:cNvPicPr>
          <p:nvPr/>
        </p:nvPicPr>
        <p:blipFill>
          <a:blip r:embed="rId3"/>
          <a:stretch>
            <a:fillRect/>
          </a:stretch>
        </p:blipFill>
        <p:spPr>
          <a:xfrm>
            <a:off x="309045" y="2238093"/>
            <a:ext cx="4572000" cy="3667931"/>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4114800" y="2663559"/>
            <a:ext cx="4572000" cy="35995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6387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3"/>
          </a:xfrm>
          <a:prstGeom prst="rect">
            <a:avLst/>
          </a:prstGeom>
          <a:solidFill>
            <a:srgbClr val="F9F9F9"/>
          </a:solidFill>
          <a:ln w="76200" cap="flat" cmpd="sng" algn="ctr">
            <a:solidFill>
              <a:srgbClr val="F9F9F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935274434"/>
              </p:ext>
            </p:extLst>
          </p:nvPr>
        </p:nvGraphicFramePr>
        <p:xfrm>
          <a:off x="2306105" y="0"/>
          <a:ext cx="68762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6200000">
            <a:off x="-2343435" y="2612176"/>
            <a:ext cx="6872751" cy="1618905"/>
          </a:xfrm>
          <a:prstGeom prst="rect">
            <a:avLst/>
          </a:prstGeom>
          <a:solidFill>
            <a:srgbClr val="F9F9F9"/>
          </a:solidFill>
          <a:ln>
            <a:solidFill>
              <a:schemeClr val="bg1">
                <a:lumMod val="95000"/>
              </a:schemeClr>
            </a:solidFill>
          </a:ln>
        </p:spPr>
        <p:txBody>
          <a:bodyPr wrap="square" rtlCol="0">
            <a:spAutoFit/>
          </a:bodyPr>
          <a:lstStyle/>
          <a:p>
            <a:endParaRPr lang="en-US" sz="1600" dirty="0" smtClean="0">
              <a:solidFill>
                <a:srgbClr val="3E4C56"/>
              </a:solidFill>
            </a:endParaRPr>
          </a:p>
          <a:p>
            <a:r>
              <a:rPr lang="en-US" sz="3200" dirty="0" smtClean="0">
                <a:solidFill>
                  <a:srgbClr val="3E4C56"/>
                </a:solidFill>
              </a:rPr>
              <a:t>Preparing for Alma</a:t>
            </a:r>
          </a:p>
          <a:p>
            <a:endParaRPr lang="en-US" sz="3200" dirty="0" smtClean="0">
              <a:solidFill>
                <a:srgbClr val="3E4C56"/>
              </a:solidFill>
            </a:endParaRPr>
          </a:p>
        </p:txBody>
      </p:sp>
    </p:spTree>
    <p:extLst>
      <p:ext uri="{BB962C8B-B14F-4D97-AF65-F5344CB8AC3E}">
        <p14:creationId xmlns:p14="http://schemas.microsoft.com/office/powerpoint/2010/main" val="702398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9xx Fields</a:t>
            </a:r>
            <a:endParaRPr lang="en-US" dirty="0"/>
          </a:p>
        </p:txBody>
      </p:sp>
      <p:sp>
        <p:nvSpPr>
          <p:cNvPr id="3" name="Content Placeholder 2"/>
          <p:cNvSpPr>
            <a:spLocks noGrp="1"/>
          </p:cNvSpPr>
          <p:nvPr>
            <p:ph idx="1"/>
          </p:nvPr>
        </p:nvSpPr>
        <p:spPr/>
        <p:txBody>
          <a:bodyPr/>
          <a:lstStyle/>
          <a:p>
            <a:pPr marL="0" indent="0">
              <a:buNone/>
            </a:pPr>
            <a:r>
              <a:rPr lang="en-US" dirty="0"/>
              <a:t>What data lives in your 9xx fields?</a:t>
            </a:r>
          </a:p>
          <a:p>
            <a:pPr marL="285750" indent="-285750"/>
            <a:r>
              <a:rPr lang="en-US" dirty="0"/>
              <a:t>For enrichment data like availability, course reserves, cross-reference info, etc., the Voyager to Primo extract uses 9xx fields</a:t>
            </a:r>
          </a:p>
          <a:p>
            <a:pPr marL="285750" indent="-285750"/>
            <a:r>
              <a:rPr lang="en-US" dirty="0"/>
              <a:t>Sites select which 9xx fields they want to use for this enrichment </a:t>
            </a:r>
            <a:r>
              <a:rPr lang="en-US" dirty="0" smtClean="0"/>
              <a:t>data</a:t>
            </a:r>
          </a:p>
          <a:p>
            <a:pPr marL="285750" indent="-285750"/>
            <a:r>
              <a:rPr lang="en-US" dirty="0"/>
              <a:t>Using previously populated 9xx fields for enrichment can cause odd data to be loaded into Primo</a:t>
            </a:r>
          </a:p>
          <a:p>
            <a:pPr marL="285750" indent="-285750"/>
            <a:r>
              <a:rPr lang="en-US" dirty="0" smtClean="0"/>
              <a:t>It </a:t>
            </a:r>
            <a:r>
              <a:rPr lang="en-US" dirty="0"/>
              <a:t>can be difficult to know which 9xx fields have never been used in any bibs in your database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657744">
            <a:off x="7682805" y="382588"/>
            <a:ext cx="1219200" cy="1219200"/>
          </a:xfrm>
          <a:prstGeom prst="rect">
            <a:avLst/>
          </a:prstGeom>
        </p:spPr>
      </p:pic>
    </p:spTree>
    <p:extLst>
      <p:ext uri="{BB962C8B-B14F-4D97-AF65-F5344CB8AC3E}">
        <p14:creationId xmlns:p14="http://schemas.microsoft.com/office/powerpoint/2010/main" val="874526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9xx Fields</a:t>
            </a:r>
            <a:endParaRPr lang="en-US" dirty="0"/>
          </a:p>
        </p:txBody>
      </p:sp>
      <p:sp>
        <p:nvSpPr>
          <p:cNvPr id="3" name="Content Placeholder 2"/>
          <p:cNvSpPr>
            <a:spLocks noGrp="1"/>
          </p:cNvSpPr>
          <p:nvPr>
            <p:ph idx="1"/>
          </p:nvPr>
        </p:nvSpPr>
        <p:spPr>
          <a:xfrm>
            <a:off x="465826" y="992188"/>
            <a:ext cx="7992374" cy="2052762"/>
          </a:xfrm>
        </p:spPr>
        <p:txBody>
          <a:bodyPr/>
          <a:lstStyle/>
          <a:p>
            <a:r>
              <a:rPr lang="en-US" dirty="0" smtClean="0"/>
              <a:t>We have </a:t>
            </a:r>
            <a:r>
              <a:rPr lang="en-US" dirty="0"/>
              <a:t>found that many sites </a:t>
            </a:r>
            <a:r>
              <a:rPr lang="en-US" dirty="0" smtClean="0"/>
              <a:t>do not use </a:t>
            </a:r>
            <a:r>
              <a:rPr lang="en-US" dirty="0"/>
              <a:t>9xx fields </a:t>
            </a:r>
            <a:r>
              <a:rPr lang="en-US" dirty="0" smtClean="0"/>
              <a:t>consistently</a:t>
            </a:r>
            <a:endParaRPr lang="en-US" dirty="0"/>
          </a:p>
          <a:p>
            <a:pPr marL="285750" indent="-285750"/>
            <a:r>
              <a:rPr lang="en-US" dirty="0" smtClean="0"/>
              <a:t>Identify the 9xx </a:t>
            </a:r>
            <a:r>
              <a:rPr lang="en-US" dirty="0"/>
              <a:t>fields </a:t>
            </a:r>
            <a:r>
              <a:rPr lang="en-US" dirty="0" smtClean="0"/>
              <a:t>currently </a:t>
            </a:r>
            <a:r>
              <a:rPr lang="en-US" dirty="0"/>
              <a:t>in use </a:t>
            </a:r>
            <a:r>
              <a:rPr lang="en-US" dirty="0" smtClean="0"/>
              <a:t>as well as which </a:t>
            </a:r>
            <a:r>
              <a:rPr lang="en-US" dirty="0"/>
              <a:t>ones are available for Enrichment for Primo</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2285681" y="3044950"/>
            <a:ext cx="4572638" cy="36719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83181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9xx Fields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01" y="4312315"/>
            <a:ext cx="1853475" cy="1388317"/>
          </a:xfrm>
          <a:prstGeom prst="rect">
            <a:avLst/>
          </a:prstGeom>
        </p:spPr>
      </p:pic>
      <p:sp>
        <p:nvSpPr>
          <p:cNvPr id="3" name="Content Placeholder 2"/>
          <p:cNvSpPr>
            <a:spLocks noGrp="1"/>
          </p:cNvSpPr>
          <p:nvPr>
            <p:ph idx="1"/>
          </p:nvPr>
        </p:nvSpPr>
        <p:spPr>
          <a:xfrm>
            <a:off x="465826" y="992187"/>
            <a:ext cx="7992374" cy="5393997"/>
          </a:xfrm>
        </p:spPr>
        <p:txBody>
          <a:bodyPr/>
          <a:lstStyle/>
          <a:p>
            <a:pPr marL="0" indent="0">
              <a:buNone/>
            </a:pPr>
            <a:r>
              <a:rPr lang="en-US" dirty="0"/>
              <a:t>We now have a scripted tool available to identify which 9xx fields are in </a:t>
            </a:r>
            <a:r>
              <a:rPr lang="en-US" dirty="0" smtClean="0"/>
              <a:t>use; available </a:t>
            </a:r>
            <a:r>
              <a:rPr lang="en-US" dirty="0"/>
              <a:t>in the CodeShare area on EL </a:t>
            </a:r>
            <a:r>
              <a:rPr lang="en-US" dirty="0" smtClean="0"/>
              <a:t>Commons</a:t>
            </a:r>
          </a:p>
          <a:p>
            <a:pPr marL="0" indent="0">
              <a:buNone/>
            </a:pPr>
            <a:endParaRPr lang="en-US" dirty="0" smtClean="0"/>
          </a:p>
          <a:p>
            <a:pPr marL="0" indent="0">
              <a:buNone/>
            </a:pPr>
            <a:r>
              <a:rPr lang="en-US" dirty="0" smtClean="0"/>
              <a:t>http</a:t>
            </a:r>
            <a:r>
              <a:rPr lang="en-US" dirty="0"/>
              <a:t>://</a:t>
            </a:r>
            <a:r>
              <a:rPr lang="en-US" dirty="0" smtClean="0"/>
              <a:t>www.exlibrisgroup.org/display/VoyagerCC/Voyager+9xx+tag+checker</a:t>
            </a:r>
          </a:p>
          <a:p>
            <a:pPr marL="0" indent="0">
              <a:buNone/>
            </a:pPr>
            <a:endParaRPr lang="en-US" dirty="0"/>
          </a:p>
          <a:p>
            <a:pPr marL="1427163" lvl="1" indent="-223838"/>
            <a:r>
              <a:rPr lang="en-US" dirty="0"/>
              <a:t>After you’ve run the script, determine which unused 9xx fields will be where you store extracted enrichment data</a:t>
            </a:r>
          </a:p>
          <a:p>
            <a:pPr marL="1427163" lvl="1" indent="-223838"/>
            <a:r>
              <a:rPr lang="en-US" dirty="0"/>
              <a:t>Update your extract .ini config files to have the new 9xx information</a:t>
            </a:r>
          </a:p>
          <a:p>
            <a:endParaRPr lang="en-US" dirty="0"/>
          </a:p>
        </p:txBody>
      </p:sp>
    </p:spTree>
    <p:extLst>
      <p:ext uri="{BB962C8B-B14F-4D97-AF65-F5344CB8AC3E}">
        <p14:creationId xmlns:p14="http://schemas.microsoft.com/office/powerpoint/2010/main" val="1797746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9xx Fields</a:t>
            </a:r>
            <a:endParaRPr lang="en-US" dirty="0"/>
          </a:p>
        </p:txBody>
      </p:sp>
      <p:sp>
        <p:nvSpPr>
          <p:cNvPr id="3" name="Content Placeholder 2"/>
          <p:cNvSpPr>
            <a:spLocks noGrp="1"/>
          </p:cNvSpPr>
          <p:nvPr>
            <p:ph idx="1"/>
          </p:nvPr>
        </p:nvSpPr>
        <p:spPr>
          <a:xfrm>
            <a:off x="465826" y="992187"/>
            <a:ext cx="7992374" cy="5393997"/>
          </a:xfrm>
          <a:solidFill>
            <a:srgbClr val="FFFF99"/>
          </a:solidFill>
          <a:ln>
            <a:solidFill>
              <a:srgbClr val="3E4C56"/>
            </a:solidFill>
          </a:ln>
        </p:spPr>
        <p:txBody>
          <a:bodyPr/>
          <a:lstStyle/>
          <a:p>
            <a:pPr marL="0" indent="0">
              <a:buNone/>
            </a:pPr>
            <a:r>
              <a:rPr lang="en-US" sz="1400" dirty="0"/>
              <a:t>[Enrichment Tags]</a:t>
            </a:r>
          </a:p>
          <a:p>
            <a:pPr marL="0" indent="0">
              <a:buNone/>
            </a:pPr>
            <a:r>
              <a:rPr lang="en-US" sz="1400" dirty="0"/>
              <a:t># Tags added to marc record with additional data</a:t>
            </a:r>
          </a:p>
          <a:p>
            <a:pPr marL="0" indent="0">
              <a:buNone/>
            </a:pPr>
            <a:r>
              <a:rPr lang="en-US" sz="1400" dirty="0"/>
              <a:t>#</a:t>
            </a:r>
          </a:p>
          <a:p>
            <a:pPr marL="0" indent="0">
              <a:buNone/>
            </a:pPr>
            <a:r>
              <a:rPr lang="en-US" sz="1400" dirty="0"/>
              <a:t># WARNING: You must change the </a:t>
            </a:r>
            <a:r>
              <a:rPr lang="en-US" sz="1400" dirty="0" err="1"/>
              <a:t>orderInfoHolTag</a:t>
            </a:r>
            <a:r>
              <a:rPr lang="en-US" sz="1400" dirty="0"/>
              <a:t>=960 in </a:t>
            </a:r>
            <a:r>
              <a:rPr lang="en-US" sz="1400" dirty="0" err="1"/>
              <a:t>vxws.properties</a:t>
            </a:r>
            <a:r>
              <a:rPr lang="en-US" sz="1400" dirty="0"/>
              <a:t> if you use the 960 tag in here.</a:t>
            </a:r>
          </a:p>
          <a:p>
            <a:pPr marL="0" indent="0">
              <a:buNone/>
            </a:pPr>
            <a:r>
              <a:rPr lang="en-US" sz="1400" dirty="0"/>
              <a:t>#</a:t>
            </a:r>
          </a:p>
          <a:p>
            <a:pPr marL="0" indent="0">
              <a:buNone/>
            </a:pPr>
            <a:r>
              <a:rPr lang="en-US" sz="1400" dirty="0"/>
              <a:t># AVA tag contains the availability information</a:t>
            </a:r>
          </a:p>
          <a:p>
            <a:pPr marL="0" indent="0">
              <a:buNone/>
            </a:pPr>
            <a:r>
              <a:rPr lang="en-US" sz="1400" dirty="0"/>
              <a:t># AUT tag contains name cross-reference information</a:t>
            </a:r>
          </a:p>
          <a:p>
            <a:pPr marL="0" indent="0">
              <a:buNone/>
            </a:pPr>
            <a:r>
              <a:rPr lang="en-US" sz="1400" dirty="0"/>
              <a:t># SUB tag contains subject cross-reference information</a:t>
            </a:r>
          </a:p>
          <a:p>
            <a:pPr marL="0" indent="0">
              <a:buNone/>
            </a:pPr>
            <a:r>
              <a:rPr lang="en-US" sz="1400" dirty="0"/>
              <a:t># CR tag contains course reserve information</a:t>
            </a:r>
          </a:p>
          <a:p>
            <a:pPr marL="0" indent="0">
              <a:buNone/>
            </a:pPr>
            <a:r>
              <a:rPr lang="en-US" sz="1400" dirty="0"/>
              <a:t># DPS tag contains Digital Preservation System (Product Rosetta) information</a:t>
            </a:r>
          </a:p>
          <a:p>
            <a:pPr marL="0" indent="0">
              <a:buNone/>
            </a:pPr>
            <a:r>
              <a:rPr lang="en-US" sz="1400" dirty="0"/>
              <a:t># EITM tag contains E-Item availability data (New for 8.0.0)</a:t>
            </a:r>
          </a:p>
          <a:p>
            <a:pPr marL="0" indent="0">
              <a:buNone/>
            </a:pPr>
            <a:r>
              <a:rPr lang="en-US" sz="1400" dirty="0" err="1"/>
              <a:t>InsertAVATag</a:t>
            </a:r>
            <a:r>
              <a:rPr lang="en-US" sz="1400" dirty="0"/>
              <a:t>=949</a:t>
            </a:r>
          </a:p>
          <a:p>
            <a:pPr marL="0" indent="0">
              <a:buNone/>
            </a:pPr>
            <a:r>
              <a:rPr lang="en-US" sz="1400" dirty="0" err="1"/>
              <a:t>InsertAUTTag</a:t>
            </a:r>
            <a:r>
              <a:rPr lang="en-US" sz="1400" dirty="0"/>
              <a:t>=950</a:t>
            </a:r>
          </a:p>
          <a:p>
            <a:pPr marL="0" indent="0">
              <a:buNone/>
            </a:pPr>
            <a:r>
              <a:rPr lang="en-US" sz="1400" dirty="0" err="1"/>
              <a:t>InsertSUBTag</a:t>
            </a:r>
            <a:r>
              <a:rPr lang="en-US" sz="1400" dirty="0"/>
              <a:t>=951</a:t>
            </a:r>
          </a:p>
          <a:p>
            <a:pPr marL="0" indent="0">
              <a:buNone/>
            </a:pPr>
            <a:r>
              <a:rPr lang="en-US" sz="1400" dirty="0" err="1"/>
              <a:t>InsertCRTag</a:t>
            </a:r>
            <a:r>
              <a:rPr lang="en-US" sz="1400" dirty="0"/>
              <a:t>=952</a:t>
            </a:r>
          </a:p>
          <a:p>
            <a:pPr marL="0" indent="0">
              <a:buNone/>
            </a:pPr>
            <a:r>
              <a:rPr lang="en-US" sz="1400" dirty="0" err="1"/>
              <a:t>InsertDPSTag</a:t>
            </a:r>
            <a:r>
              <a:rPr lang="en-US" sz="1400" dirty="0"/>
              <a:t>=953</a:t>
            </a:r>
          </a:p>
          <a:p>
            <a:pPr marL="0" indent="0">
              <a:buNone/>
            </a:pPr>
            <a:r>
              <a:rPr lang="en-US" sz="1400" dirty="0" err="1" smtClean="0"/>
              <a:t>InsertEITMTag</a:t>
            </a:r>
            <a:r>
              <a:rPr lang="en-US" sz="1400" dirty="0" smtClean="0"/>
              <a:t>=954</a:t>
            </a:r>
            <a:endParaRPr lang="en-US" sz="1400" dirty="0"/>
          </a:p>
        </p:txBody>
      </p:sp>
    </p:spTree>
    <p:extLst>
      <p:ext uri="{BB962C8B-B14F-4D97-AF65-F5344CB8AC3E}">
        <p14:creationId xmlns:p14="http://schemas.microsoft.com/office/powerpoint/2010/main" val="754123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9xx Fields</a:t>
            </a:r>
            <a:endParaRPr lang="en-US" dirty="0"/>
          </a:p>
        </p:txBody>
      </p:sp>
      <p:sp>
        <p:nvSpPr>
          <p:cNvPr id="3" name="Content Placeholder 2"/>
          <p:cNvSpPr>
            <a:spLocks noGrp="1"/>
          </p:cNvSpPr>
          <p:nvPr>
            <p:ph idx="1"/>
          </p:nvPr>
        </p:nvSpPr>
        <p:spPr/>
        <p:txBody>
          <a:bodyPr/>
          <a:lstStyle/>
          <a:p>
            <a:pPr marL="0" indent="0">
              <a:buNone/>
            </a:pPr>
            <a:r>
              <a:rPr lang="en-US" dirty="0"/>
              <a:t>If you want to standardize your data, turn to </a:t>
            </a:r>
            <a:r>
              <a:rPr lang="en-US" dirty="0" smtClean="0"/>
              <a:t>GDC</a:t>
            </a:r>
          </a:p>
          <a:p>
            <a:pPr marL="0" indent="0">
              <a:buNone/>
            </a:pPr>
            <a:endParaRPr lang="en-US" dirty="0"/>
          </a:p>
          <a:p>
            <a:pPr marL="622300" lvl="1"/>
            <a:r>
              <a:rPr lang="en-US" dirty="0"/>
              <a:t>To be tidy, you can do more than just pick identified unused fields</a:t>
            </a:r>
          </a:p>
          <a:p>
            <a:pPr marL="622300" lvl="1"/>
            <a:r>
              <a:rPr lang="en-US" dirty="0"/>
              <a:t>GDC can do mass updates that relocate data from one field in the bib to another</a:t>
            </a:r>
          </a:p>
          <a:p>
            <a:pPr marL="622300" lvl="1"/>
            <a:r>
              <a:rPr lang="en-US" dirty="0"/>
              <a:t>Just make sure to be careful and preview all changes first to be sure that the changes you want to make are the changes you’re actually making</a:t>
            </a:r>
            <a:r>
              <a:rPr lang="en-US" dirty="0" smtClean="0"/>
              <a:t>!</a:t>
            </a:r>
            <a:endParaRPr lang="en-US" dirty="0"/>
          </a:p>
        </p:txBody>
      </p:sp>
      <p:pic>
        <p:nvPicPr>
          <p:cNvPr id="4" name="Picture 3"/>
          <p:cNvPicPr>
            <a:picLocks noChangeAspect="1"/>
          </p:cNvPicPr>
          <p:nvPr/>
        </p:nvPicPr>
        <p:blipFill>
          <a:blip r:embed="rId2"/>
          <a:stretch>
            <a:fillRect/>
          </a:stretch>
        </p:blipFill>
        <p:spPr>
          <a:xfrm>
            <a:off x="3645412" y="5506813"/>
            <a:ext cx="1917342" cy="6873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12088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Up Links for Primo</a:t>
            </a:r>
            <a:endParaRPr lang="en-US" dirty="0"/>
          </a:p>
        </p:txBody>
      </p:sp>
      <p:sp>
        <p:nvSpPr>
          <p:cNvPr id="3" name="Content Placeholder 2"/>
          <p:cNvSpPr>
            <a:spLocks noGrp="1"/>
          </p:cNvSpPr>
          <p:nvPr>
            <p:ph idx="1"/>
          </p:nvPr>
        </p:nvSpPr>
        <p:spPr/>
        <p:txBody>
          <a:bodyPr/>
          <a:lstStyle/>
          <a:p>
            <a:pPr marL="285750" indent="-285750"/>
            <a:r>
              <a:rPr lang="en-US" dirty="0"/>
              <a:t>In Primo, linked title, image and link listed first on the View Online tab pull from the first 856 in the extracted bib record, not the holding’s extracted 856</a:t>
            </a:r>
          </a:p>
          <a:p>
            <a:pPr marL="285750" indent="-285750"/>
            <a:r>
              <a:rPr lang="en-US" dirty="0"/>
              <a:t>If the first bib 856 is not a preferred link for all holdings, this might be a display problem in Primo (say for consortia where individually appropriate links are listed after a generic bib 856, though appropriate individual 856s are in the MFHDs).</a:t>
            </a:r>
          </a:p>
          <a:p>
            <a:pPr marL="2165350" lvl="1" indent="-273050"/>
            <a:r>
              <a:rPr lang="en-US" dirty="0"/>
              <a:t>Cleanest solution </a:t>
            </a:r>
            <a:r>
              <a:rPr lang="en-US" dirty="0" smtClean="0"/>
              <a:t>is to have </a:t>
            </a:r>
            <a:r>
              <a:rPr lang="en-US" dirty="0"/>
              <a:t>no link in </a:t>
            </a:r>
            <a:r>
              <a:rPr lang="en-US" dirty="0" smtClean="0"/>
              <a:t>Bibs </a:t>
            </a:r>
            <a:r>
              <a:rPr lang="en-US" dirty="0"/>
              <a:t>and correct links in </a:t>
            </a:r>
            <a:r>
              <a:rPr lang="en-US" dirty="0" smtClean="0"/>
              <a:t>individual MFHDs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30" y="4942783"/>
            <a:ext cx="1219200" cy="1219200"/>
          </a:xfrm>
          <a:prstGeom prst="rect">
            <a:avLst/>
          </a:prstGeom>
        </p:spPr>
      </p:pic>
    </p:spTree>
    <p:extLst>
      <p:ext uri="{BB962C8B-B14F-4D97-AF65-F5344CB8AC3E}">
        <p14:creationId xmlns:p14="http://schemas.microsoft.com/office/powerpoint/2010/main" val="1313420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Up Links for Primo</a:t>
            </a:r>
            <a:endParaRPr lang="en-US" dirty="0"/>
          </a:p>
        </p:txBody>
      </p:sp>
      <p:sp>
        <p:nvSpPr>
          <p:cNvPr id="3" name="Content Placeholder 2"/>
          <p:cNvSpPr>
            <a:spLocks noGrp="1"/>
          </p:cNvSpPr>
          <p:nvPr>
            <p:ph idx="1"/>
          </p:nvPr>
        </p:nvSpPr>
        <p:spPr/>
        <p:txBody>
          <a:bodyPr/>
          <a:lstStyle/>
          <a:p>
            <a:pPr marL="0" indent="0">
              <a:buNone/>
            </a:pPr>
            <a:r>
              <a:rPr lang="en-US" dirty="0"/>
              <a:t>GDC can help in this scenario as well</a:t>
            </a:r>
            <a:r>
              <a:rPr lang="en-US" dirty="0" smtClean="0"/>
              <a:t>!</a:t>
            </a:r>
          </a:p>
          <a:p>
            <a:pPr marL="0" indent="0">
              <a:buNone/>
            </a:pPr>
            <a:endParaRPr lang="en-US" dirty="0"/>
          </a:p>
          <a:p>
            <a:r>
              <a:rPr lang="en-US" dirty="0"/>
              <a:t>Create a data set of the </a:t>
            </a:r>
            <a:r>
              <a:rPr lang="en-US" dirty="0" err="1"/>
              <a:t>bib_ids</a:t>
            </a:r>
            <a:r>
              <a:rPr lang="en-US" dirty="0"/>
              <a:t> of affected records (this specific query assumes the MFHD 856s are preferred; if that’s not the case for your data, the criteria may have to be refined</a:t>
            </a:r>
            <a:r>
              <a:rPr lang="en-US" dirty="0" smtClean="0"/>
              <a:t>)</a:t>
            </a:r>
          </a:p>
          <a:p>
            <a:r>
              <a:rPr lang="en-US" dirty="0" smtClean="0"/>
              <a:t>Can likely use same queries for identifying records that represent Electronic Resources</a:t>
            </a: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3645412" y="5506813"/>
            <a:ext cx="1917342" cy="6873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94514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3"/>
          </a:xfrm>
          <a:prstGeom prst="rect">
            <a:avLst/>
          </a:prstGeom>
          <a:solidFill>
            <a:srgbClr val="F9F9F9"/>
          </a:solidFill>
          <a:ln w="76200" cap="flat" cmpd="sng" algn="ctr">
            <a:solidFill>
              <a:srgbClr val="F9F9F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4122350746"/>
              </p:ext>
            </p:extLst>
          </p:nvPr>
        </p:nvGraphicFramePr>
        <p:xfrm>
          <a:off x="2306105" y="0"/>
          <a:ext cx="68762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6200000">
            <a:off x="-2343435" y="2612176"/>
            <a:ext cx="6872751" cy="1618905"/>
          </a:xfrm>
          <a:prstGeom prst="rect">
            <a:avLst/>
          </a:prstGeom>
          <a:solidFill>
            <a:srgbClr val="F9F9F9"/>
          </a:solidFill>
          <a:ln>
            <a:solidFill>
              <a:schemeClr val="bg1">
                <a:lumMod val="95000"/>
              </a:schemeClr>
            </a:solidFill>
          </a:ln>
        </p:spPr>
        <p:txBody>
          <a:bodyPr wrap="square" rtlCol="0">
            <a:spAutoFit/>
          </a:bodyPr>
          <a:lstStyle/>
          <a:p>
            <a:endParaRPr lang="en-US" sz="1600" dirty="0" smtClean="0">
              <a:solidFill>
                <a:srgbClr val="3E4C56"/>
              </a:solidFill>
            </a:endParaRPr>
          </a:p>
          <a:p>
            <a:r>
              <a:rPr lang="en-US" sz="3200" dirty="0" smtClean="0">
                <a:solidFill>
                  <a:srgbClr val="3E4C56"/>
                </a:solidFill>
              </a:rPr>
              <a:t>Preparing for Alma</a:t>
            </a:r>
          </a:p>
          <a:p>
            <a:endParaRPr lang="en-US" sz="3200" dirty="0" smtClean="0">
              <a:solidFill>
                <a:srgbClr val="3E4C56"/>
              </a:solidFill>
            </a:endParaRPr>
          </a:p>
        </p:txBody>
      </p:sp>
    </p:spTree>
    <p:extLst>
      <p:ext uri="{BB962C8B-B14F-4D97-AF65-F5344CB8AC3E}">
        <p14:creationId xmlns:p14="http://schemas.microsoft.com/office/powerpoint/2010/main" val="2998218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Duplicate Item Barcodes</a:t>
            </a:r>
            <a:endParaRPr lang="en-US" dirty="0"/>
          </a:p>
        </p:txBody>
      </p:sp>
      <p:sp>
        <p:nvSpPr>
          <p:cNvPr id="3" name="Content Placeholder 2"/>
          <p:cNvSpPr>
            <a:spLocks noGrp="1"/>
          </p:cNvSpPr>
          <p:nvPr>
            <p:ph idx="1"/>
          </p:nvPr>
        </p:nvSpPr>
        <p:spPr/>
        <p:txBody>
          <a:bodyPr/>
          <a:lstStyle/>
          <a:p>
            <a:pPr marL="0" indent="0">
              <a:buNone/>
            </a:pPr>
            <a:r>
              <a:rPr lang="en-US" dirty="0" smtClean="0"/>
              <a:t>Overall, a good thing to avoid, </a:t>
            </a:r>
            <a:r>
              <a:rPr lang="en-US" dirty="0"/>
              <a:t>in </a:t>
            </a:r>
            <a:r>
              <a:rPr lang="en-US" dirty="0" smtClean="0"/>
              <a:t>any ILS, is duplicate item barcodes</a:t>
            </a:r>
          </a:p>
          <a:p>
            <a:pPr marL="0" indent="0">
              <a:buNone/>
            </a:pPr>
            <a:endParaRPr lang="en-US" dirty="0" smtClean="0"/>
          </a:p>
          <a:p>
            <a:pPr lvl="1"/>
            <a:r>
              <a:rPr lang="en-US" dirty="0" smtClean="0"/>
              <a:t>Duplicate barcodes are not permitted in Alma</a:t>
            </a:r>
          </a:p>
          <a:p>
            <a:pPr marL="284163" lvl="1" indent="0">
              <a:buNone/>
            </a:pPr>
            <a:endParaRPr lang="en-US" dirty="0" smtClean="0"/>
          </a:p>
          <a:p>
            <a:pPr lvl="1"/>
            <a:r>
              <a:rPr lang="en-US" dirty="0" smtClean="0"/>
              <a:t>If duplicate barcodes are encountered during migration, they will </a:t>
            </a:r>
            <a:r>
              <a:rPr lang="en-US" dirty="0"/>
              <a:t>be </a:t>
            </a:r>
            <a:r>
              <a:rPr lang="en-US" dirty="0" smtClean="0"/>
              <a:t>disambiguated</a:t>
            </a:r>
          </a:p>
          <a:p>
            <a:pPr marL="284163" lvl="1" indent="0">
              <a:buNone/>
            </a:pPr>
            <a:endParaRPr lang="en-US" dirty="0" smtClean="0"/>
          </a:p>
          <a:p>
            <a:pPr marL="284163" lvl="1" indent="0" algn="ctr">
              <a:buNone/>
            </a:pPr>
            <a:endParaRPr lang="en-US" dirty="0"/>
          </a:p>
          <a:p>
            <a:pPr marL="284163" lvl="1" indent="0" algn="ctr">
              <a:buNone/>
            </a:pPr>
            <a:r>
              <a:rPr lang="en-US" dirty="0" smtClean="0">
                <a:latin typeface="Barcode 3 of 9" panose="00000500000000000000" pitchFamily="2" charset="0"/>
              </a:rPr>
              <a:t>30104278340561 </a:t>
            </a:r>
            <a:endParaRPr lang="en-US" dirty="0"/>
          </a:p>
          <a:p>
            <a:pPr marL="284163" lvl="1" indent="0">
              <a:buNone/>
            </a:pPr>
            <a:endParaRPr lang="en-US" dirty="0" smtClean="0">
              <a:latin typeface="Barcode 3 of 9" panose="00000500000000000000" pitchFamily="2" charset="0"/>
            </a:endParaRPr>
          </a:p>
        </p:txBody>
      </p:sp>
    </p:spTree>
    <p:extLst>
      <p:ext uri="{BB962C8B-B14F-4D97-AF65-F5344CB8AC3E}">
        <p14:creationId xmlns:p14="http://schemas.microsoft.com/office/powerpoint/2010/main" val="2594105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Without Barcodes</a:t>
            </a:r>
            <a:endParaRPr lang="en-US" dirty="0"/>
          </a:p>
        </p:txBody>
      </p:sp>
      <p:sp>
        <p:nvSpPr>
          <p:cNvPr id="3" name="Content Placeholder 2"/>
          <p:cNvSpPr>
            <a:spLocks noGrp="1"/>
          </p:cNvSpPr>
          <p:nvPr>
            <p:ph idx="1"/>
          </p:nvPr>
        </p:nvSpPr>
        <p:spPr>
          <a:xfrm>
            <a:off x="457200" y="932675"/>
            <a:ext cx="7992374" cy="4932362"/>
          </a:xfrm>
        </p:spPr>
        <p:txBody>
          <a:bodyPr/>
          <a:lstStyle/>
          <a:p>
            <a:pPr marL="0" indent="0">
              <a:buNone/>
            </a:pPr>
            <a:r>
              <a:rPr lang="en-US" dirty="0" smtClean="0"/>
              <a:t>In Voyager, item records may be saved without barcodes</a:t>
            </a:r>
          </a:p>
          <a:p>
            <a:endParaRPr lang="en-US" dirty="0"/>
          </a:p>
          <a:p>
            <a:pPr lvl="1"/>
            <a:r>
              <a:rPr lang="en-US" dirty="0" smtClean="0"/>
              <a:t>This is not the case in Alma where, item records </a:t>
            </a:r>
            <a:r>
              <a:rPr lang="en-US" dirty="0"/>
              <a:t>with no barcode will be assigned a barcode of </a:t>
            </a:r>
            <a:r>
              <a:rPr lang="en-US" dirty="0" err="1"/>
              <a:t>B+item_id</a:t>
            </a:r>
            <a:r>
              <a:rPr lang="en-US" dirty="0"/>
              <a:t> (i.e., if item_id is 4567, item barcode will be </a:t>
            </a:r>
            <a:r>
              <a:rPr lang="en-US" dirty="0" smtClean="0"/>
              <a:t>B4567)</a:t>
            </a:r>
          </a:p>
          <a:p>
            <a:pPr lvl="1"/>
            <a:r>
              <a:rPr lang="en-US" dirty="0" smtClean="0"/>
              <a:t>This </a:t>
            </a:r>
            <a:r>
              <a:rPr lang="en-US" dirty="0"/>
              <a:t>gives </a:t>
            </a:r>
            <a:r>
              <a:rPr lang="en-US" dirty="0" smtClean="0"/>
              <a:t>clear indication, post-migration, </a:t>
            </a:r>
            <a:r>
              <a:rPr lang="en-US" dirty="0"/>
              <a:t>which </a:t>
            </a:r>
            <a:r>
              <a:rPr lang="en-US" dirty="0" smtClean="0"/>
              <a:t>Item </a:t>
            </a:r>
            <a:r>
              <a:rPr lang="en-US" dirty="0"/>
              <a:t>barcodes were </a:t>
            </a:r>
            <a:r>
              <a:rPr lang="en-US" dirty="0" smtClean="0"/>
              <a:t>altered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025" y="4658642"/>
            <a:ext cx="3877949" cy="1957973"/>
          </a:xfrm>
          <a:prstGeom prst="rect">
            <a:avLst/>
          </a:prstGeom>
        </p:spPr>
      </p:pic>
    </p:spTree>
    <p:extLst>
      <p:ext uri="{BB962C8B-B14F-4D97-AF65-F5344CB8AC3E}">
        <p14:creationId xmlns:p14="http://schemas.microsoft.com/office/powerpoint/2010/main" val="647500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17460"/>
            <a:ext cx="9144000" cy="6096000"/>
          </a:xfrm>
          <a:prstGeom prst="rect">
            <a:avLst/>
          </a:prstGeom>
        </p:spPr>
      </p:pic>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Your migration to Alma is getting underway! </a:t>
            </a:r>
          </a:p>
          <a:p>
            <a:endParaRPr lang="en-US" dirty="0"/>
          </a:p>
          <a:p>
            <a:pPr marL="342900" indent="-342900"/>
            <a:r>
              <a:rPr lang="en-US" dirty="0"/>
              <a:t>Excellent opportunity for embarking upon a Voyager data clean up project!</a:t>
            </a:r>
          </a:p>
          <a:p>
            <a:pPr marL="0" indent="0">
              <a:buNone/>
            </a:pPr>
            <a:endParaRPr lang="en-US" dirty="0"/>
          </a:p>
        </p:txBody>
      </p:sp>
    </p:spTree>
    <p:extLst>
      <p:ext uri="{BB962C8B-B14F-4D97-AF65-F5344CB8AC3E}">
        <p14:creationId xmlns:p14="http://schemas.microsoft.com/office/powerpoint/2010/main" val="489562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Duplicate Patron Barcodes</a:t>
            </a:r>
            <a:endParaRPr lang="en-US" dirty="0"/>
          </a:p>
        </p:txBody>
      </p:sp>
      <p:sp>
        <p:nvSpPr>
          <p:cNvPr id="3" name="Content Placeholder 2"/>
          <p:cNvSpPr>
            <a:spLocks noGrp="1"/>
          </p:cNvSpPr>
          <p:nvPr>
            <p:ph idx="1"/>
          </p:nvPr>
        </p:nvSpPr>
        <p:spPr/>
        <p:txBody>
          <a:bodyPr/>
          <a:lstStyle/>
          <a:p>
            <a:pPr marL="0" indent="0">
              <a:buNone/>
            </a:pPr>
            <a:r>
              <a:rPr lang="en-US" dirty="0" smtClean="0"/>
              <a:t>Overall, a good thing to avoid, </a:t>
            </a:r>
            <a:r>
              <a:rPr lang="en-US" dirty="0"/>
              <a:t>in </a:t>
            </a:r>
            <a:r>
              <a:rPr lang="en-US" dirty="0" smtClean="0"/>
              <a:t>any ILS, is duplicate patron barcodes</a:t>
            </a:r>
          </a:p>
          <a:p>
            <a:pPr marL="0" indent="0">
              <a:buNone/>
            </a:pPr>
            <a:endParaRPr lang="en-US" dirty="0" smtClean="0"/>
          </a:p>
          <a:p>
            <a:pPr lvl="1"/>
            <a:r>
              <a:rPr lang="en-US" dirty="0" smtClean="0"/>
              <a:t>Duplicate patron barcodes are not permitted in Alma</a:t>
            </a:r>
          </a:p>
          <a:p>
            <a:pPr marL="284163" lvl="1" indent="0">
              <a:buNone/>
            </a:pPr>
            <a:endParaRPr lang="en-US" dirty="0" smtClean="0"/>
          </a:p>
          <a:p>
            <a:pPr lvl="1"/>
            <a:r>
              <a:rPr lang="en-US" dirty="0" smtClean="0"/>
              <a:t>If duplicate barcodes are encountered during migration, they </a:t>
            </a:r>
            <a:r>
              <a:rPr lang="en-US" dirty="0"/>
              <a:t>will be </a:t>
            </a:r>
            <a:r>
              <a:rPr lang="en-US" dirty="0" smtClean="0"/>
              <a:t>disambiguated</a:t>
            </a:r>
          </a:p>
          <a:p>
            <a:pPr marL="284163" lvl="1" indent="0">
              <a:buNone/>
            </a:pPr>
            <a:endParaRPr lang="en-US" dirty="0" smtClean="0"/>
          </a:p>
          <a:p>
            <a:pPr marL="0" indent="-52387">
              <a:buNone/>
            </a:pPr>
            <a:endParaRPr lang="en-US" dirty="0"/>
          </a:p>
          <a:p>
            <a:pPr marL="0" indent="-52387" algn="ctr">
              <a:buNone/>
            </a:pPr>
            <a:r>
              <a:rPr lang="en-US" dirty="0" smtClean="0">
                <a:latin typeface="Barcode 3 of 9" panose="00000500000000000000" pitchFamily="2" charset="0"/>
              </a:rPr>
              <a:t>50136129870561</a:t>
            </a:r>
            <a:endParaRPr lang="en-US" dirty="0">
              <a:latin typeface="Barcode 3 of 9" panose="00000500000000000000" pitchFamily="2" charset="0"/>
            </a:endParaRPr>
          </a:p>
        </p:txBody>
      </p:sp>
    </p:spTree>
    <p:extLst>
      <p:ext uri="{BB962C8B-B14F-4D97-AF65-F5344CB8AC3E}">
        <p14:creationId xmlns:p14="http://schemas.microsoft.com/office/powerpoint/2010/main" val="3483840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Patrons Without Barcodes</a:t>
            </a:r>
            <a:endParaRPr lang="en-US" dirty="0"/>
          </a:p>
        </p:txBody>
      </p:sp>
      <p:sp>
        <p:nvSpPr>
          <p:cNvPr id="3" name="Content Placeholder 2"/>
          <p:cNvSpPr>
            <a:spLocks noGrp="1"/>
          </p:cNvSpPr>
          <p:nvPr>
            <p:ph idx="1"/>
          </p:nvPr>
        </p:nvSpPr>
        <p:spPr/>
        <p:txBody>
          <a:bodyPr/>
          <a:lstStyle/>
          <a:p>
            <a:pPr marL="0" indent="0">
              <a:buNone/>
            </a:pPr>
            <a:r>
              <a:rPr lang="en-US" dirty="0"/>
              <a:t>Identify patrons with blank barcodes</a:t>
            </a:r>
          </a:p>
          <a:p>
            <a:endParaRPr lang="en-US" dirty="0"/>
          </a:p>
          <a:p>
            <a:pPr marL="622300" lvl="1"/>
            <a:r>
              <a:rPr lang="en-US" dirty="0"/>
              <a:t>Voyager </a:t>
            </a:r>
            <a:r>
              <a:rPr lang="en-US" dirty="0" smtClean="0"/>
              <a:t>allows patron records </a:t>
            </a:r>
            <a:r>
              <a:rPr lang="en-US" dirty="0"/>
              <a:t>to have blank barcodes</a:t>
            </a:r>
          </a:p>
          <a:p>
            <a:pPr marL="336550" lvl="1" indent="0">
              <a:buNone/>
            </a:pPr>
            <a:endParaRPr lang="en-US" dirty="0" smtClean="0"/>
          </a:p>
          <a:p>
            <a:pPr marL="622300" lvl="1"/>
            <a:r>
              <a:rPr lang="en-US" dirty="0" smtClean="0"/>
              <a:t>Patrons </a:t>
            </a:r>
            <a:r>
              <a:rPr lang="en-US" dirty="0"/>
              <a:t>must have at least one barcode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400" y="1755800"/>
            <a:ext cx="1391636" cy="42582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081885"/>
            <a:ext cx="2235200" cy="2286000"/>
          </a:xfrm>
          <a:prstGeom prst="rect">
            <a:avLst/>
          </a:prstGeom>
        </p:spPr>
      </p:pic>
    </p:spTree>
    <p:extLst>
      <p:ext uri="{BB962C8B-B14F-4D97-AF65-F5344CB8AC3E}">
        <p14:creationId xmlns:p14="http://schemas.microsoft.com/office/powerpoint/2010/main" val="2678627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 Purge</a:t>
            </a:r>
            <a:endParaRPr lang="en-US" dirty="0"/>
          </a:p>
        </p:txBody>
      </p:sp>
      <p:sp>
        <p:nvSpPr>
          <p:cNvPr id="3" name="Content Placeholder 2"/>
          <p:cNvSpPr>
            <a:spLocks noGrp="1"/>
          </p:cNvSpPr>
          <p:nvPr>
            <p:ph idx="1"/>
          </p:nvPr>
        </p:nvSpPr>
        <p:spPr/>
        <p:txBody>
          <a:bodyPr/>
          <a:lstStyle/>
          <a:p>
            <a:pPr marL="0" indent="0">
              <a:buNone/>
            </a:pPr>
            <a:r>
              <a:rPr lang="en-US" dirty="0"/>
              <a:t>Identify patrons to purge based on:</a:t>
            </a:r>
          </a:p>
          <a:p>
            <a:endParaRPr lang="en-US" dirty="0"/>
          </a:p>
          <a:p>
            <a:pPr marL="622300" lvl="1"/>
            <a:r>
              <a:rPr lang="en-US" dirty="0"/>
              <a:t>Expire or purge date</a:t>
            </a:r>
          </a:p>
          <a:p>
            <a:pPr marL="622300" lvl="1"/>
            <a:r>
              <a:rPr lang="en-US" dirty="0"/>
              <a:t>Barcode status</a:t>
            </a:r>
          </a:p>
          <a:p>
            <a:pPr marL="622300" lvl="1"/>
            <a:r>
              <a:rPr lang="en-US" dirty="0"/>
              <a:t>Patron group</a:t>
            </a:r>
          </a:p>
          <a:p>
            <a:pPr marL="622300" lvl="1"/>
            <a:r>
              <a:rPr lang="en-US" dirty="0"/>
              <a:t>Statistical category</a:t>
            </a:r>
          </a:p>
          <a:p>
            <a:pPr marL="285750" indent="-285750"/>
            <a:endParaRPr lang="en-US" dirty="0"/>
          </a:p>
          <a:p>
            <a:pPr marL="0" indent="0">
              <a:buNone/>
            </a:pPr>
            <a:r>
              <a:rPr lang="en-US" dirty="0"/>
              <a:t>Note: </a:t>
            </a:r>
            <a:r>
              <a:rPr lang="en-US" dirty="0" smtClean="0"/>
              <a:t>Patrons </a:t>
            </a:r>
            <a:r>
              <a:rPr lang="en-US" dirty="0"/>
              <a:t>with current transactions or </a:t>
            </a:r>
            <a:r>
              <a:rPr lang="en-US" dirty="0" smtClean="0"/>
              <a:t>fines / fees </a:t>
            </a:r>
            <a:r>
              <a:rPr lang="en-US" dirty="0"/>
              <a:t>will </a:t>
            </a:r>
            <a:r>
              <a:rPr lang="en-US" dirty="0" smtClean="0"/>
              <a:t>not be </a:t>
            </a:r>
            <a:r>
              <a:rPr lang="en-US" dirty="0"/>
              <a:t>eligible for </a:t>
            </a:r>
            <a:r>
              <a:rPr lang="en-US" dirty="0" smtClean="0"/>
              <a:t>purge (same goes for historical fines / fees, </a:t>
            </a:r>
            <a:r>
              <a:rPr lang="en-US" dirty="0"/>
              <a:t>if option is not checked in SysAdmin</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608935" y="1432465"/>
            <a:ext cx="3284828" cy="2879850"/>
          </a:xfrm>
          <a:prstGeom prst="rect">
            <a:avLst/>
          </a:prstGeom>
        </p:spPr>
      </p:pic>
    </p:spTree>
    <p:extLst>
      <p:ext uri="{BB962C8B-B14F-4D97-AF65-F5344CB8AC3E}">
        <p14:creationId xmlns:p14="http://schemas.microsoft.com/office/powerpoint/2010/main" val="34024557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 Purge</a:t>
            </a:r>
            <a:endParaRPr lang="en-US" dirty="0"/>
          </a:p>
        </p:txBody>
      </p:sp>
      <p:sp>
        <p:nvSpPr>
          <p:cNvPr id="3" name="Content Placeholder 2"/>
          <p:cNvSpPr>
            <a:spLocks noGrp="1"/>
          </p:cNvSpPr>
          <p:nvPr>
            <p:ph idx="1"/>
          </p:nvPr>
        </p:nvSpPr>
        <p:spPr/>
        <p:txBody>
          <a:bodyPr/>
          <a:lstStyle/>
          <a:p>
            <a:pPr marL="0" indent="0">
              <a:buNone/>
            </a:pPr>
            <a:r>
              <a:rPr lang="en-US" dirty="0" smtClean="0"/>
              <a:t>Expires </a:t>
            </a:r>
            <a:r>
              <a:rPr lang="en-US" dirty="0"/>
              <a:t>or Purge Date</a:t>
            </a:r>
          </a:p>
          <a:p>
            <a:endParaRPr lang="en-US" dirty="0"/>
          </a:p>
          <a:p>
            <a:pPr marL="622300" lvl="1"/>
            <a:r>
              <a:rPr lang="en-US" dirty="0"/>
              <a:t>Easiest, as this is the criteria Patron Purge already uses</a:t>
            </a:r>
          </a:p>
          <a:p>
            <a:pPr marL="622300" lvl="1"/>
            <a:endParaRPr lang="en-US" dirty="0" smtClean="0"/>
          </a:p>
          <a:p>
            <a:pPr marL="622300" lvl="1"/>
            <a:r>
              <a:rPr lang="en-US" dirty="0" smtClean="0"/>
              <a:t>At </a:t>
            </a:r>
            <a:r>
              <a:rPr lang="en-US" dirty="0"/>
              <a:t>least one of the two fields is typically already populated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057" y="4350720"/>
            <a:ext cx="2159887" cy="2159887"/>
          </a:xfrm>
          <a:prstGeom prst="rect">
            <a:avLst/>
          </a:prstGeom>
        </p:spPr>
      </p:pic>
    </p:spTree>
    <p:extLst>
      <p:ext uri="{BB962C8B-B14F-4D97-AF65-F5344CB8AC3E}">
        <p14:creationId xmlns:p14="http://schemas.microsoft.com/office/powerpoint/2010/main" val="344636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 Purge</a:t>
            </a:r>
            <a:endParaRPr lang="en-US" dirty="0"/>
          </a:p>
        </p:txBody>
      </p:sp>
      <p:sp>
        <p:nvSpPr>
          <p:cNvPr id="3" name="Content Placeholder 2"/>
          <p:cNvSpPr>
            <a:spLocks noGrp="1"/>
          </p:cNvSpPr>
          <p:nvPr>
            <p:ph idx="1"/>
          </p:nvPr>
        </p:nvSpPr>
        <p:spPr/>
        <p:txBody>
          <a:bodyPr/>
          <a:lstStyle/>
          <a:p>
            <a:pPr marL="0" indent="0">
              <a:buNone/>
            </a:pPr>
            <a:r>
              <a:rPr lang="en-US" dirty="0"/>
              <a:t>Once patrons for purge are identified</a:t>
            </a:r>
          </a:p>
          <a:p>
            <a:pPr marL="285750" indent="-285750"/>
            <a:r>
              <a:rPr lang="en-US" dirty="0"/>
              <a:t>If criteria is expire/purge date, move ahead to circjob </a:t>
            </a:r>
            <a:r>
              <a:rPr lang="en-US" dirty="0" smtClean="0"/>
              <a:t>39; if </a:t>
            </a:r>
            <a:r>
              <a:rPr lang="en-US" dirty="0"/>
              <a:t>criteria is other, use patron update to set an expire/purge date for identified patrons</a:t>
            </a:r>
          </a:p>
          <a:p>
            <a:pPr marL="285750" indent="-285750"/>
            <a:r>
              <a:rPr lang="en-US" dirty="0"/>
              <a:t>Can set expire/purge date to far in the past so no other patrons are affected</a:t>
            </a:r>
          </a:p>
          <a:p>
            <a:pPr marL="285750" indent="-285750"/>
            <a:r>
              <a:rPr lang="en-US" dirty="0"/>
              <a:t>Run circjob 39 with the –a parameter, supplying the date set above</a:t>
            </a:r>
          </a:p>
          <a:p>
            <a:pPr marL="285750" indent="-285750"/>
            <a:r>
              <a:rPr lang="en-US" dirty="0"/>
              <a:t>Note: Patron Purge runs in test mode by default; review logs to confirm and then run with –z parameter</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213519"/>
            <a:ext cx="1219200" cy="1219200"/>
          </a:xfrm>
          <a:prstGeom prst="rect">
            <a:avLst/>
          </a:prstGeom>
        </p:spPr>
      </p:pic>
    </p:spTree>
    <p:extLst>
      <p:ext uri="{BB962C8B-B14F-4D97-AF65-F5344CB8AC3E}">
        <p14:creationId xmlns:p14="http://schemas.microsoft.com/office/powerpoint/2010/main" val="368508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Reserves</a:t>
            </a:r>
            <a:endParaRPr lang="en-US" dirty="0"/>
          </a:p>
        </p:txBody>
      </p:sp>
      <p:sp>
        <p:nvSpPr>
          <p:cNvPr id="3" name="Content Placeholder 2"/>
          <p:cNvSpPr>
            <a:spLocks noGrp="1"/>
          </p:cNvSpPr>
          <p:nvPr>
            <p:ph idx="1"/>
          </p:nvPr>
        </p:nvSpPr>
        <p:spPr/>
        <p:txBody>
          <a:bodyPr/>
          <a:lstStyle/>
          <a:p>
            <a:pPr marL="0" indent="0">
              <a:buNone/>
            </a:pPr>
            <a:r>
              <a:rPr lang="en-US" dirty="0"/>
              <a:t>Verify </a:t>
            </a:r>
            <a:r>
              <a:rPr lang="en-US" dirty="0" smtClean="0"/>
              <a:t>that all </a:t>
            </a:r>
            <a:r>
              <a:rPr lang="en-US" dirty="0"/>
              <a:t>necessary </a:t>
            </a:r>
            <a:r>
              <a:rPr lang="en-US" dirty="0" smtClean="0"/>
              <a:t>information is present and/or current</a:t>
            </a:r>
          </a:p>
          <a:p>
            <a:pPr marL="0" indent="0">
              <a:buNone/>
            </a:pPr>
            <a:r>
              <a:rPr lang="en-US" dirty="0" smtClean="0"/>
              <a:t> </a:t>
            </a:r>
          </a:p>
          <a:p>
            <a:pPr marL="3433763" lvl="1" indent="-288925"/>
            <a:r>
              <a:rPr lang="en-US" dirty="0"/>
              <a:t>Check for a course associated with reserve lists – if not there, can you update, or should this list be deleted</a:t>
            </a:r>
            <a:r>
              <a:rPr lang="en-US" dirty="0" smtClean="0"/>
              <a:t>?</a:t>
            </a:r>
            <a:endParaRPr lang="en-US" dirty="0"/>
          </a:p>
          <a:p>
            <a:pPr marL="3433763" lvl="1" indent="-288925">
              <a:buNone/>
            </a:pPr>
            <a:endParaRPr lang="en-US" dirty="0" smtClean="0"/>
          </a:p>
          <a:p>
            <a:pPr marL="3433763" lvl="1" indent="-288925"/>
            <a:r>
              <a:rPr lang="en-US" dirty="0" smtClean="0"/>
              <a:t>Are there any reserve lists with expiration dates far in the past?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772" y="2548917"/>
            <a:ext cx="2261131" cy="2463623"/>
          </a:xfrm>
          <a:prstGeom prst="rect">
            <a:avLst/>
          </a:prstGeom>
        </p:spPr>
      </p:pic>
    </p:spTree>
    <p:extLst>
      <p:ext uri="{BB962C8B-B14F-4D97-AF65-F5344CB8AC3E}">
        <p14:creationId xmlns:p14="http://schemas.microsoft.com/office/powerpoint/2010/main" val="3763251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Reserves</a:t>
            </a:r>
            <a:endParaRPr lang="en-US" dirty="0"/>
          </a:p>
        </p:txBody>
      </p:sp>
      <p:sp>
        <p:nvSpPr>
          <p:cNvPr id="3" name="Content Placeholder 2"/>
          <p:cNvSpPr>
            <a:spLocks noGrp="1"/>
          </p:cNvSpPr>
          <p:nvPr>
            <p:ph idx="1"/>
          </p:nvPr>
        </p:nvSpPr>
        <p:spPr/>
        <p:txBody>
          <a:bodyPr/>
          <a:lstStyle/>
          <a:p>
            <a:pPr marL="0" indent="0">
              <a:buNone/>
            </a:pPr>
            <a:r>
              <a:rPr lang="en-US" dirty="0" smtClean="0"/>
              <a:t>Look for duplicates</a:t>
            </a:r>
          </a:p>
          <a:p>
            <a:pPr marL="0" indent="0">
              <a:buNone/>
            </a:pPr>
            <a:endParaRPr lang="en-US" dirty="0" smtClean="0"/>
          </a:p>
          <a:p>
            <a:pPr marL="622300" lvl="1"/>
            <a:r>
              <a:rPr lang="en-US" dirty="0" smtClean="0"/>
              <a:t>Check </a:t>
            </a:r>
            <a:r>
              <a:rPr lang="en-US" dirty="0"/>
              <a:t>to see if any list titles, courses, or departments are duplicates</a:t>
            </a:r>
          </a:p>
          <a:p>
            <a:pPr marL="336550" lvl="1" indent="0">
              <a:buNone/>
            </a:pPr>
            <a:endParaRPr lang="en-US" dirty="0" smtClean="0"/>
          </a:p>
          <a:p>
            <a:pPr marL="622300" lvl="1"/>
            <a:r>
              <a:rPr lang="en-US" dirty="0" smtClean="0"/>
              <a:t>Analyze </a:t>
            </a:r>
            <a:r>
              <a:rPr lang="en-US" dirty="0"/>
              <a:t>to see if duplicates are necessary, or if you can either delete or make unique</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866" y="4696365"/>
            <a:ext cx="1226931" cy="123850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590" y="4701039"/>
            <a:ext cx="1226931" cy="1238509"/>
          </a:xfrm>
          <a:prstGeom prst="rect">
            <a:avLst/>
          </a:prstGeom>
        </p:spPr>
      </p:pic>
    </p:spTree>
    <p:extLst>
      <p:ext uri="{BB962C8B-B14F-4D97-AF65-F5344CB8AC3E}">
        <p14:creationId xmlns:p14="http://schemas.microsoft.com/office/powerpoint/2010/main" val="4241793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 Groups</a:t>
            </a:r>
            <a:endParaRPr lang="en-US" dirty="0"/>
          </a:p>
        </p:txBody>
      </p:sp>
      <p:sp>
        <p:nvSpPr>
          <p:cNvPr id="3" name="Content Placeholder 2"/>
          <p:cNvSpPr>
            <a:spLocks noGrp="1"/>
          </p:cNvSpPr>
          <p:nvPr>
            <p:ph idx="1"/>
          </p:nvPr>
        </p:nvSpPr>
        <p:spPr/>
        <p:txBody>
          <a:bodyPr/>
          <a:lstStyle/>
          <a:p>
            <a:pPr marL="0" indent="0">
              <a:buNone/>
            </a:pPr>
            <a:r>
              <a:rPr lang="en-US" dirty="0" smtClean="0"/>
              <a:t>Identify and evaluate </a:t>
            </a:r>
            <a:r>
              <a:rPr lang="en-US" dirty="0"/>
              <a:t>patron groups with low </a:t>
            </a:r>
            <a:r>
              <a:rPr lang="en-US" dirty="0" smtClean="0"/>
              <a:t>numbers</a:t>
            </a:r>
          </a:p>
          <a:p>
            <a:pPr marL="0" indent="0">
              <a:buNone/>
            </a:pPr>
            <a:endParaRPr lang="en-US" dirty="0" smtClean="0"/>
          </a:p>
          <a:p>
            <a:pPr lvl="1"/>
            <a:r>
              <a:rPr lang="en-US" dirty="0" smtClean="0"/>
              <a:t>Consider moving individuals to other patron groups for overall consolidation</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775" y="3456215"/>
            <a:ext cx="2076450" cy="2200275"/>
          </a:xfrm>
          <a:prstGeom prst="rect">
            <a:avLst/>
          </a:prstGeom>
        </p:spPr>
      </p:pic>
    </p:spTree>
    <p:extLst>
      <p:ext uri="{BB962C8B-B14F-4D97-AF65-F5344CB8AC3E}">
        <p14:creationId xmlns:p14="http://schemas.microsoft.com/office/powerpoint/2010/main" val="1541898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 Groups</a:t>
            </a:r>
            <a:endParaRPr lang="en-US" dirty="0"/>
          </a:p>
        </p:txBody>
      </p:sp>
      <p:sp>
        <p:nvSpPr>
          <p:cNvPr id="3" name="Content Placeholder 2"/>
          <p:cNvSpPr>
            <a:spLocks noGrp="1"/>
          </p:cNvSpPr>
          <p:nvPr>
            <p:ph idx="1"/>
          </p:nvPr>
        </p:nvSpPr>
        <p:spPr/>
        <p:txBody>
          <a:bodyPr/>
          <a:lstStyle/>
          <a:p>
            <a:pPr marL="0" indent="0">
              <a:buNone/>
            </a:pPr>
            <a:r>
              <a:rPr lang="en-US" dirty="0" smtClean="0"/>
              <a:t>Update </a:t>
            </a:r>
            <a:r>
              <a:rPr lang="en-US" dirty="0"/>
              <a:t>patron </a:t>
            </a:r>
            <a:r>
              <a:rPr lang="en-US" dirty="0" smtClean="0"/>
              <a:t>groups </a:t>
            </a:r>
            <a:r>
              <a:rPr lang="en-US" dirty="0"/>
              <a:t>manually in Circ or with Patron Update</a:t>
            </a:r>
          </a:p>
          <a:p>
            <a:endParaRPr lang="en-US" dirty="0"/>
          </a:p>
          <a:p>
            <a:pPr marL="622300" lvl="1"/>
            <a:r>
              <a:rPr lang="en-US" dirty="0"/>
              <a:t>Create SIF with patrons that have barcodes with the unwanted group</a:t>
            </a:r>
          </a:p>
          <a:p>
            <a:pPr marL="622300" lvl="1"/>
            <a:r>
              <a:rPr lang="en-US" dirty="0"/>
              <a:t>Set status of existing barcode to 4 or 5 (Expired or Other)</a:t>
            </a:r>
          </a:p>
          <a:p>
            <a:pPr marL="622300" lvl="1"/>
            <a:r>
              <a:rPr lang="en-US" dirty="0"/>
              <a:t>Add new barcode using old barcode text, but new patron group</a:t>
            </a:r>
          </a:p>
          <a:p>
            <a:pPr marL="622300" lvl="1"/>
            <a:r>
              <a:rPr lang="en-US" dirty="0"/>
              <a:t>Set status of new barcode to 1 (Active)</a:t>
            </a:r>
          </a:p>
          <a:p>
            <a:pPr marL="622300" lvl="1"/>
            <a:r>
              <a:rPr lang="en-US" dirty="0"/>
              <a:t>Sample SIF for one patron: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5314950"/>
            <a:ext cx="1219200" cy="1219200"/>
          </a:xfrm>
          <a:prstGeom prst="rect">
            <a:avLst/>
          </a:prstGeom>
        </p:spPr>
      </p:pic>
    </p:spTree>
    <p:extLst>
      <p:ext uri="{BB962C8B-B14F-4D97-AF65-F5344CB8AC3E}">
        <p14:creationId xmlns:p14="http://schemas.microsoft.com/office/powerpoint/2010/main" val="1250460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3"/>
          </a:xfrm>
          <a:prstGeom prst="rect">
            <a:avLst/>
          </a:prstGeom>
          <a:solidFill>
            <a:srgbClr val="F9F9F9"/>
          </a:solidFill>
          <a:ln w="76200" cap="flat" cmpd="sng" algn="ctr">
            <a:solidFill>
              <a:srgbClr val="F9F9F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1412656164"/>
              </p:ext>
            </p:extLst>
          </p:nvPr>
        </p:nvGraphicFramePr>
        <p:xfrm>
          <a:off x="2306105" y="0"/>
          <a:ext cx="68762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6200000">
            <a:off x="-2343435" y="2612176"/>
            <a:ext cx="6872751" cy="1618905"/>
          </a:xfrm>
          <a:prstGeom prst="rect">
            <a:avLst/>
          </a:prstGeom>
          <a:solidFill>
            <a:srgbClr val="F9F9F9"/>
          </a:solidFill>
          <a:ln>
            <a:solidFill>
              <a:schemeClr val="bg1">
                <a:lumMod val="95000"/>
              </a:schemeClr>
            </a:solidFill>
          </a:ln>
        </p:spPr>
        <p:txBody>
          <a:bodyPr wrap="square" rtlCol="0">
            <a:spAutoFit/>
          </a:bodyPr>
          <a:lstStyle/>
          <a:p>
            <a:endParaRPr lang="en-US" sz="1600" dirty="0" smtClean="0">
              <a:solidFill>
                <a:srgbClr val="3E4C56"/>
              </a:solidFill>
            </a:endParaRPr>
          </a:p>
          <a:p>
            <a:r>
              <a:rPr lang="en-US" sz="3200" dirty="0" smtClean="0">
                <a:solidFill>
                  <a:srgbClr val="3E4C56"/>
                </a:solidFill>
              </a:rPr>
              <a:t>Preparing for Alma</a:t>
            </a:r>
          </a:p>
          <a:p>
            <a:endParaRPr lang="en-US" sz="3200" dirty="0" smtClean="0">
              <a:solidFill>
                <a:srgbClr val="3E4C56"/>
              </a:solidFill>
            </a:endParaRPr>
          </a:p>
        </p:txBody>
      </p:sp>
    </p:spTree>
    <p:extLst>
      <p:ext uri="{BB962C8B-B14F-4D97-AF65-F5344CB8AC3E}">
        <p14:creationId xmlns:p14="http://schemas.microsoft.com/office/powerpoint/2010/main" val="2385276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15112" y="800118"/>
            <a:ext cx="8113776" cy="6085332"/>
          </a:xfrm>
          <a:prstGeom prst="rect">
            <a:avLst/>
          </a:prstGeom>
        </p:spPr>
      </p:pic>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285750" indent="-285750"/>
            <a:r>
              <a:rPr lang="en-US" dirty="0" smtClean="0"/>
              <a:t>Identify potential </a:t>
            </a:r>
            <a:r>
              <a:rPr lang="en-US" dirty="0"/>
              <a:t>areas with problem </a:t>
            </a:r>
            <a:r>
              <a:rPr lang="en-US" dirty="0" smtClean="0"/>
              <a:t>data</a:t>
            </a:r>
          </a:p>
          <a:p>
            <a:pPr marL="0" indent="0">
              <a:buNone/>
            </a:pPr>
            <a:endParaRPr lang="en-US" dirty="0"/>
          </a:p>
          <a:p>
            <a:pPr marL="285750" indent="-285750"/>
            <a:r>
              <a:rPr lang="en-US" dirty="0"/>
              <a:t>Supply building blocks for locating data that needs analysis</a:t>
            </a:r>
          </a:p>
          <a:p>
            <a:pPr marL="0" indent="0">
              <a:buNone/>
            </a:pPr>
            <a:endParaRPr lang="en-US" dirty="0" smtClean="0"/>
          </a:p>
          <a:p>
            <a:pPr marL="285750" indent="-285750"/>
            <a:r>
              <a:rPr lang="en-US" dirty="0" smtClean="0"/>
              <a:t>Discuss </a:t>
            </a:r>
            <a:r>
              <a:rPr lang="en-US" dirty="0"/>
              <a:t>evaluation of said data and possible options</a:t>
            </a:r>
          </a:p>
          <a:p>
            <a:pPr marL="0" indent="0">
              <a:buNone/>
            </a:pPr>
            <a:endParaRPr lang="en-US" dirty="0" smtClean="0"/>
          </a:p>
          <a:p>
            <a:pPr marL="285750" indent="-285750"/>
            <a:r>
              <a:rPr lang="en-US" dirty="0" smtClean="0"/>
              <a:t>Give </a:t>
            </a:r>
            <a:r>
              <a:rPr lang="en-US" dirty="0"/>
              <a:t>ideas about how to remove or update data where appropriate</a:t>
            </a:r>
          </a:p>
          <a:p>
            <a:endParaRPr lang="en-US" dirty="0"/>
          </a:p>
        </p:txBody>
      </p:sp>
    </p:spTree>
    <p:extLst>
      <p:ext uri="{BB962C8B-B14F-4D97-AF65-F5344CB8AC3E}">
        <p14:creationId xmlns:p14="http://schemas.microsoft.com/office/powerpoint/2010/main" val="4072490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 and Policy Definitions</a:t>
            </a:r>
            <a:endParaRPr lang="en-US" dirty="0"/>
          </a:p>
        </p:txBody>
      </p:sp>
      <p:sp>
        <p:nvSpPr>
          <p:cNvPr id="3" name="Content Placeholder 2"/>
          <p:cNvSpPr>
            <a:spLocks noGrp="1"/>
          </p:cNvSpPr>
          <p:nvPr>
            <p:ph idx="1"/>
          </p:nvPr>
        </p:nvSpPr>
        <p:spPr/>
        <p:txBody>
          <a:bodyPr/>
          <a:lstStyle/>
          <a:p>
            <a:pPr marL="0" indent="0">
              <a:buNone/>
            </a:pPr>
            <a:r>
              <a:rPr lang="en-US" dirty="0"/>
              <a:t>Analyze current </a:t>
            </a:r>
            <a:r>
              <a:rPr lang="en-US" dirty="0" smtClean="0"/>
              <a:t>policy </a:t>
            </a:r>
            <a:r>
              <a:rPr lang="en-US" dirty="0"/>
              <a:t>definitions and </a:t>
            </a:r>
            <a:r>
              <a:rPr lang="en-US" dirty="0" smtClean="0"/>
              <a:t>matrices</a:t>
            </a:r>
          </a:p>
          <a:p>
            <a:pPr marL="0" indent="0">
              <a:buNone/>
            </a:pPr>
            <a:endParaRPr lang="en-US" dirty="0"/>
          </a:p>
          <a:p>
            <a:pPr marL="2052638" lvl="1" indent="-223838"/>
            <a:r>
              <a:rPr lang="en-US" dirty="0"/>
              <a:t>Do </a:t>
            </a:r>
            <a:r>
              <a:rPr lang="en-US" dirty="0" smtClean="0"/>
              <a:t>you have </a:t>
            </a:r>
            <a:r>
              <a:rPr lang="en-US" dirty="0"/>
              <a:t>many matrices in use on few or no </a:t>
            </a:r>
            <a:r>
              <a:rPr lang="en-US" dirty="0" smtClean="0"/>
              <a:t>transactions?</a:t>
            </a:r>
          </a:p>
          <a:p>
            <a:pPr marL="2052638" lvl="1" indent="-223838">
              <a:buNone/>
            </a:pPr>
            <a:endParaRPr lang="en-US" dirty="0" smtClean="0"/>
          </a:p>
          <a:p>
            <a:pPr marL="2052638" lvl="1" indent="-223838"/>
            <a:r>
              <a:rPr lang="en-US" dirty="0" smtClean="0"/>
              <a:t>Do you have </a:t>
            </a:r>
            <a:r>
              <a:rPr lang="en-US" dirty="0"/>
              <a:t>similar matrix settings widely used across different patron groups/item types/Circ Policies?</a:t>
            </a:r>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35" y="1968195"/>
            <a:ext cx="2235261" cy="2980348"/>
          </a:xfrm>
          <a:prstGeom prst="rect">
            <a:avLst/>
          </a:prstGeom>
        </p:spPr>
      </p:pic>
    </p:spTree>
    <p:extLst>
      <p:ext uri="{BB962C8B-B14F-4D97-AF65-F5344CB8AC3E}">
        <p14:creationId xmlns:p14="http://schemas.microsoft.com/office/powerpoint/2010/main" val="13425634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 and Policy Definitions</a:t>
            </a:r>
            <a:endParaRPr lang="en-US" dirty="0"/>
          </a:p>
        </p:txBody>
      </p:sp>
      <p:sp>
        <p:nvSpPr>
          <p:cNvPr id="3" name="Content Placeholder 2"/>
          <p:cNvSpPr>
            <a:spLocks noGrp="1"/>
          </p:cNvSpPr>
          <p:nvPr>
            <p:ph idx="1"/>
          </p:nvPr>
        </p:nvSpPr>
        <p:spPr>
          <a:xfrm>
            <a:off x="465826" y="992188"/>
            <a:ext cx="8220974" cy="4932362"/>
          </a:xfrm>
        </p:spPr>
        <p:txBody>
          <a:bodyPr/>
          <a:lstStyle/>
          <a:p>
            <a:pPr marL="0" indent="0">
              <a:buNone/>
            </a:pPr>
            <a:r>
              <a:rPr lang="en-US" dirty="0"/>
              <a:t>A look at current circulation </a:t>
            </a:r>
            <a:r>
              <a:rPr lang="en-US" dirty="0" smtClean="0"/>
              <a:t>data</a:t>
            </a:r>
          </a:p>
          <a:p>
            <a:pPr marL="0" indent="0">
              <a:buNone/>
            </a:pPr>
            <a:endParaRPr lang="en-US" dirty="0" smtClean="0"/>
          </a:p>
          <a:p>
            <a:pPr marL="622300" lvl="1"/>
            <a:r>
              <a:rPr lang="en-US" dirty="0"/>
              <a:t>How many active transactions currently reside in the database?  </a:t>
            </a:r>
          </a:p>
          <a:p>
            <a:pPr marL="622300" lvl="1"/>
            <a:r>
              <a:rPr lang="en-US" dirty="0"/>
              <a:t>Get a current count for context when evaluating the number of transactions using specific matrices</a:t>
            </a:r>
          </a:p>
          <a:p>
            <a:pPr marL="622300" lvl="1"/>
            <a:r>
              <a:rPr lang="en-US" dirty="0"/>
              <a:t>Keep in mind that </a:t>
            </a:r>
            <a:r>
              <a:rPr lang="en-US" dirty="0" smtClean="0"/>
              <a:t>historical </a:t>
            </a:r>
            <a:r>
              <a:rPr lang="en-US" dirty="0"/>
              <a:t>context </a:t>
            </a:r>
            <a:r>
              <a:rPr lang="en-US" dirty="0" smtClean="0"/>
              <a:t>is available via circ_trans_archive </a:t>
            </a:r>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125" y="4696365"/>
            <a:ext cx="2020202" cy="2020202"/>
          </a:xfrm>
          <a:prstGeom prst="rect">
            <a:avLst/>
          </a:prstGeom>
        </p:spPr>
      </p:pic>
    </p:spTree>
    <p:extLst>
      <p:ext uri="{BB962C8B-B14F-4D97-AF65-F5344CB8AC3E}">
        <p14:creationId xmlns:p14="http://schemas.microsoft.com/office/powerpoint/2010/main" val="1446686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 and Policy Definitions</a:t>
            </a:r>
          </a:p>
        </p:txBody>
      </p:sp>
      <p:sp>
        <p:nvSpPr>
          <p:cNvPr id="3" name="Content Placeholder 2"/>
          <p:cNvSpPr>
            <a:spLocks noGrp="1"/>
          </p:cNvSpPr>
          <p:nvPr>
            <p:ph idx="1"/>
          </p:nvPr>
        </p:nvSpPr>
        <p:spPr/>
        <p:txBody>
          <a:bodyPr/>
          <a:lstStyle/>
          <a:p>
            <a:pPr marL="0" indent="0">
              <a:buNone/>
            </a:pPr>
            <a:r>
              <a:rPr lang="en-US" dirty="0"/>
              <a:t>Never/seldom used </a:t>
            </a:r>
            <a:r>
              <a:rPr lang="en-US" dirty="0" smtClean="0"/>
              <a:t>matrices</a:t>
            </a:r>
          </a:p>
          <a:p>
            <a:pPr marL="0" indent="0">
              <a:buNone/>
            </a:pPr>
            <a:endParaRPr lang="en-US" dirty="0" smtClean="0"/>
          </a:p>
          <a:p>
            <a:pPr marL="622300" lvl="1"/>
            <a:r>
              <a:rPr lang="en-US" dirty="0"/>
              <a:t>Only </a:t>
            </a:r>
            <a:r>
              <a:rPr lang="en-US" dirty="0" smtClean="0"/>
              <a:t>matrices that are used will have </a:t>
            </a:r>
            <a:r>
              <a:rPr lang="en-US" dirty="0"/>
              <a:t>entry in </a:t>
            </a:r>
            <a:r>
              <a:rPr lang="en-US" dirty="0" smtClean="0"/>
              <a:t>circ_transactions</a:t>
            </a:r>
          </a:p>
          <a:p>
            <a:pPr marL="336550" lvl="1" indent="0">
              <a:buNone/>
            </a:pPr>
            <a:endParaRPr lang="en-US" dirty="0"/>
          </a:p>
          <a:p>
            <a:pPr marL="2522538" lvl="2" indent="-295275"/>
            <a:r>
              <a:rPr lang="en-US" dirty="0" smtClean="0"/>
              <a:t>For this reason, must query </a:t>
            </a:r>
            <a:r>
              <a:rPr lang="en-US" dirty="0"/>
              <a:t>separately for never used vs seldom used matrices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90" y="3448409"/>
            <a:ext cx="1795275" cy="1795275"/>
          </a:xfrm>
          <a:prstGeom prst="rect">
            <a:avLst/>
          </a:prstGeom>
        </p:spPr>
      </p:pic>
    </p:spTree>
    <p:extLst>
      <p:ext uri="{BB962C8B-B14F-4D97-AF65-F5344CB8AC3E}">
        <p14:creationId xmlns:p14="http://schemas.microsoft.com/office/powerpoint/2010/main" val="41404819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 and Policy Definitions</a:t>
            </a:r>
          </a:p>
        </p:txBody>
      </p:sp>
      <p:sp>
        <p:nvSpPr>
          <p:cNvPr id="3" name="Content Placeholder 2"/>
          <p:cNvSpPr>
            <a:spLocks noGrp="1"/>
          </p:cNvSpPr>
          <p:nvPr>
            <p:ph idx="1"/>
          </p:nvPr>
        </p:nvSpPr>
        <p:spPr/>
        <p:txBody>
          <a:bodyPr/>
          <a:lstStyle/>
          <a:p>
            <a:pPr marL="0" indent="0">
              <a:buNone/>
            </a:pPr>
            <a:r>
              <a:rPr lang="en-US" dirty="0" smtClean="0"/>
              <a:t>Now </a:t>
            </a:r>
            <a:r>
              <a:rPr lang="en-US" dirty="0"/>
              <a:t>that you have this </a:t>
            </a:r>
            <a:r>
              <a:rPr lang="en-US" dirty="0" smtClean="0"/>
              <a:t>data, what to do about it?</a:t>
            </a:r>
          </a:p>
          <a:p>
            <a:pPr marL="0" indent="0">
              <a:buNone/>
            </a:pPr>
            <a:endParaRPr lang="en-US" dirty="0" smtClean="0"/>
          </a:p>
          <a:p>
            <a:pPr marL="622300" lvl="1"/>
            <a:r>
              <a:rPr lang="en-US" dirty="0" smtClean="0"/>
              <a:t>Are we better </a:t>
            </a:r>
            <a:r>
              <a:rPr lang="en-US" dirty="0"/>
              <a:t>served by removing some of the matrices?</a:t>
            </a:r>
          </a:p>
          <a:p>
            <a:pPr marL="622300" lvl="1"/>
            <a:r>
              <a:rPr lang="en-US" dirty="0"/>
              <a:t>Could we tweak our All/All settings to cover more scenarios instead of having individual matrices for all patron groups/item types?</a:t>
            </a:r>
          </a:p>
          <a:p>
            <a:pPr marL="622300" lvl="1"/>
            <a:r>
              <a:rPr lang="en-US" dirty="0"/>
              <a:t>Can we identify trends as to which matrices, though for different patron groups or item types, actually have very similar settings?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692899">
            <a:off x="6239216" y="5101037"/>
            <a:ext cx="3525408" cy="1647027"/>
          </a:xfrm>
          <a:prstGeom prst="rect">
            <a:avLst/>
          </a:prstGeom>
        </p:spPr>
      </p:pic>
    </p:spTree>
    <p:extLst>
      <p:ext uri="{BB962C8B-B14F-4D97-AF65-F5344CB8AC3E}">
        <p14:creationId xmlns:p14="http://schemas.microsoft.com/office/powerpoint/2010/main" val="8835097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 and Policy Definitions</a:t>
            </a:r>
          </a:p>
        </p:txBody>
      </p:sp>
      <p:sp>
        <p:nvSpPr>
          <p:cNvPr id="3" name="Content Placeholder 2"/>
          <p:cNvSpPr>
            <a:spLocks noGrp="1"/>
          </p:cNvSpPr>
          <p:nvPr>
            <p:ph idx="1"/>
          </p:nvPr>
        </p:nvSpPr>
        <p:spPr>
          <a:xfrm>
            <a:off x="465826" y="992187"/>
            <a:ext cx="7992374" cy="5547617"/>
          </a:xfrm>
        </p:spPr>
        <p:txBody>
          <a:bodyPr/>
          <a:lstStyle/>
          <a:p>
            <a:pPr marL="0" indent="0">
              <a:buNone/>
            </a:pPr>
            <a:r>
              <a:rPr lang="en-US" dirty="0"/>
              <a:t>If eliminating seldom/never used </a:t>
            </a:r>
            <a:r>
              <a:rPr lang="en-US" dirty="0" smtClean="0"/>
              <a:t>matrices</a:t>
            </a:r>
          </a:p>
          <a:p>
            <a:pPr marL="0" indent="0">
              <a:buNone/>
            </a:pPr>
            <a:endParaRPr lang="en-US" sz="1400" dirty="0"/>
          </a:p>
          <a:p>
            <a:pPr marL="622300" lvl="1"/>
            <a:r>
              <a:rPr lang="en-US" sz="2200" dirty="0" smtClean="0"/>
              <a:t>Matrix may not be deleted if any </a:t>
            </a:r>
            <a:r>
              <a:rPr lang="en-US" sz="2200" dirty="0"/>
              <a:t>active </a:t>
            </a:r>
            <a:r>
              <a:rPr lang="en-US" sz="2200" dirty="0" smtClean="0"/>
              <a:t>transactions</a:t>
            </a:r>
            <a:endParaRPr lang="en-US" sz="2200" dirty="0"/>
          </a:p>
          <a:p>
            <a:pPr marL="622300" lvl="1"/>
            <a:r>
              <a:rPr lang="en-US" sz="2200" dirty="0" smtClean="0"/>
              <a:t>Revoke </a:t>
            </a:r>
            <a:r>
              <a:rPr lang="en-US" sz="2200" dirty="0"/>
              <a:t>privileges for a matrix until all the items charged under that matrix are returned (renewals will not be allowed)</a:t>
            </a:r>
          </a:p>
          <a:p>
            <a:pPr marL="622300" lvl="1"/>
            <a:r>
              <a:rPr lang="en-US" sz="2200" dirty="0" smtClean="0"/>
              <a:t>Change </a:t>
            </a:r>
            <a:r>
              <a:rPr lang="en-US" sz="2200" dirty="0"/>
              <a:t>item type/patron group for item or patron involved in active transactions with that matrix</a:t>
            </a:r>
          </a:p>
          <a:p>
            <a:pPr marL="622300" lvl="1"/>
            <a:r>
              <a:rPr lang="en-US" sz="2200" dirty="0"/>
              <a:t>Renewals </a:t>
            </a:r>
            <a:r>
              <a:rPr lang="en-US" sz="2200" dirty="0" smtClean="0"/>
              <a:t>are blocked </a:t>
            </a:r>
            <a:r>
              <a:rPr lang="en-US" sz="2200" dirty="0"/>
              <a:t>but </a:t>
            </a:r>
            <a:r>
              <a:rPr lang="en-US" sz="2200" dirty="0" smtClean="0"/>
              <a:t>over-</a:t>
            </a:r>
            <a:r>
              <a:rPr lang="en-US" sz="2200" dirty="0" err="1" smtClean="0"/>
              <a:t>rideable</a:t>
            </a:r>
            <a:r>
              <a:rPr lang="en-US" sz="2200" dirty="0" smtClean="0"/>
              <a:t> </a:t>
            </a:r>
            <a:r>
              <a:rPr lang="en-US" sz="2200" dirty="0"/>
              <a:t>in Circulation (with the block message that the policy has changed) for that matrix</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5595769"/>
            <a:ext cx="4495800" cy="129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9341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 and Policy Definitions</a:t>
            </a:r>
          </a:p>
        </p:txBody>
      </p:sp>
      <p:sp>
        <p:nvSpPr>
          <p:cNvPr id="3" name="Content Placeholder 2"/>
          <p:cNvSpPr>
            <a:spLocks noGrp="1"/>
          </p:cNvSpPr>
          <p:nvPr>
            <p:ph idx="1"/>
          </p:nvPr>
        </p:nvSpPr>
        <p:spPr>
          <a:xfrm>
            <a:off x="465826" y="992188"/>
            <a:ext cx="6794524" cy="4932362"/>
          </a:xfrm>
        </p:spPr>
        <p:txBody>
          <a:bodyPr/>
          <a:lstStyle/>
          <a:p>
            <a:pPr marL="0" indent="0">
              <a:buNone/>
            </a:pPr>
            <a:r>
              <a:rPr lang="en-US" dirty="0"/>
              <a:t>Looking for trends?</a:t>
            </a:r>
          </a:p>
          <a:p>
            <a:endParaRPr lang="en-US" dirty="0"/>
          </a:p>
          <a:p>
            <a:pPr marL="622300" lvl="1"/>
            <a:r>
              <a:rPr lang="en-US" dirty="0"/>
              <a:t>Which matrices have similar loan and renewal periods?</a:t>
            </a:r>
          </a:p>
          <a:p>
            <a:pPr marL="622300" lvl="1"/>
            <a:r>
              <a:rPr lang="en-US" dirty="0"/>
              <a:t>Which matrices have similar fine </a:t>
            </a:r>
            <a:r>
              <a:rPr lang="en-US" dirty="0" smtClean="0"/>
              <a:t>rates / intervals</a:t>
            </a:r>
            <a:r>
              <a:rPr lang="en-US" dirty="0"/>
              <a:t>?</a:t>
            </a:r>
          </a:p>
          <a:p>
            <a:pPr marL="622300" lvl="1"/>
            <a:r>
              <a:rPr lang="en-US" dirty="0"/>
              <a:t>Which matrices allow the same types of action (i.e., charge/renew, hold, recall, call slip)?</a:t>
            </a:r>
          </a:p>
          <a:p>
            <a:pPr marL="622300" lvl="1"/>
            <a:r>
              <a:rPr lang="en-US" dirty="0"/>
              <a:t>Regardless of policy or type of item/patron, could these settings actually apply across several different matrices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325" y="992188"/>
            <a:ext cx="1887310" cy="1887310"/>
          </a:xfrm>
          <a:prstGeom prst="rect">
            <a:avLst/>
          </a:prstGeom>
        </p:spPr>
      </p:pic>
    </p:spTree>
    <p:extLst>
      <p:ext uri="{BB962C8B-B14F-4D97-AF65-F5344CB8AC3E}">
        <p14:creationId xmlns:p14="http://schemas.microsoft.com/office/powerpoint/2010/main" val="36072975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3"/>
          </a:xfrm>
          <a:prstGeom prst="rect">
            <a:avLst/>
          </a:prstGeom>
          <a:solidFill>
            <a:srgbClr val="F9F9F9"/>
          </a:solidFill>
          <a:ln w="76200" cap="flat" cmpd="sng" algn="ctr">
            <a:solidFill>
              <a:srgbClr val="F9F9F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1793365925"/>
              </p:ext>
            </p:extLst>
          </p:nvPr>
        </p:nvGraphicFramePr>
        <p:xfrm>
          <a:off x="2306105" y="0"/>
          <a:ext cx="68762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6200000">
            <a:off x="-2343435" y="2612176"/>
            <a:ext cx="6872751" cy="1618905"/>
          </a:xfrm>
          <a:prstGeom prst="rect">
            <a:avLst/>
          </a:prstGeom>
          <a:solidFill>
            <a:srgbClr val="F9F9F9"/>
          </a:solidFill>
          <a:ln>
            <a:solidFill>
              <a:schemeClr val="bg1">
                <a:lumMod val="95000"/>
              </a:schemeClr>
            </a:solidFill>
          </a:ln>
        </p:spPr>
        <p:txBody>
          <a:bodyPr wrap="square" rtlCol="0">
            <a:spAutoFit/>
          </a:bodyPr>
          <a:lstStyle/>
          <a:p>
            <a:endParaRPr lang="en-US" sz="1600" dirty="0" smtClean="0">
              <a:solidFill>
                <a:srgbClr val="3E4C56"/>
              </a:solidFill>
            </a:endParaRPr>
          </a:p>
          <a:p>
            <a:r>
              <a:rPr lang="en-US" sz="3200" dirty="0" smtClean="0">
                <a:solidFill>
                  <a:srgbClr val="3E4C56"/>
                </a:solidFill>
              </a:rPr>
              <a:t>Preparing for Alma</a:t>
            </a:r>
          </a:p>
          <a:p>
            <a:endParaRPr lang="en-US" sz="3200" dirty="0" smtClean="0">
              <a:solidFill>
                <a:srgbClr val="3E4C56"/>
              </a:solidFill>
            </a:endParaRPr>
          </a:p>
        </p:txBody>
      </p:sp>
    </p:spTree>
    <p:extLst>
      <p:ext uri="{BB962C8B-B14F-4D97-AF65-F5344CB8AC3E}">
        <p14:creationId xmlns:p14="http://schemas.microsoft.com/office/powerpoint/2010/main" val="863269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indent="0">
              <a:buNone/>
            </a:pPr>
            <a:r>
              <a:rPr lang="en-US" dirty="0" smtClean="0"/>
              <a:t>During this session, we have…</a:t>
            </a:r>
          </a:p>
          <a:p>
            <a:pPr marL="0" indent="0">
              <a:buNone/>
            </a:pPr>
            <a:endParaRPr lang="en-US" dirty="0" smtClean="0"/>
          </a:p>
          <a:p>
            <a:pPr lvl="1"/>
            <a:r>
              <a:rPr lang="en-US" dirty="0" smtClean="0"/>
              <a:t>Looked at different </a:t>
            </a:r>
            <a:r>
              <a:rPr lang="en-US" dirty="0"/>
              <a:t>areas </a:t>
            </a:r>
            <a:r>
              <a:rPr lang="en-US" dirty="0" smtClean="0"/>
              <a:t>that may have problematic data</a:t>
            </a:r>
          </a:p>
          <a:p>
            <a:pPr lvl="1"/>
            <a:r>
              <a:rPr lang="en-US" dirty="0" smtClean="0"/>
              <a:t>Identified </a:t>
            </a:r>
            <a:r>
              <a:rPr lang="en-US" dirty="0"/>
              <a:t>some ways to isolate data that needs </a:t>
            </a:r>
            <a:r>
              <a:rPr lang="en-US" dirty="0" smtClean="0"/>
              <a:t>evaluation</a:t>
            </a:r>
          </a:p>
          <a:p>
            <a:pPr lvl="1"/>
            <a:r>
              <a:rPr lang="en-US" dirty="0" smtClean="0"/>
              <a:t>Provided some </a:t>
            </a:r>
            <a:r>
              <a:rPr lang="en-US" dirty="0"/>
              <a:t>possible methods for removing or updating that </a:t>
            </a:r>
            <a:r>
              <a:rPr lang="en-US" dirty="0" smtClean="0"/>
              <a:t>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083" y="4235007"/>
            <a:ext cx="2159887" cy="2159887"/>
          </a:xfrm>
          <a:prstGeom prst="rect">
            <a:avLst/>
          </a:prstGeom>
        </p:spPr>
      </p:pic>
    </p:spTree>
    <p:extLst>
      <p:ext uri="{BB962C8B-B14F-4D97-AF65-F5344CB8AC3E}">
        <p14:creationId xmlns:p14="http://schemas.microsoft.com/office/powerpoint/2010/main" val="42880747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Pointers</a:t>
            </a:r>
            <a:endParaRPr lang="en-US" dirty="0"/>
          </a:p>
        </p:txBody>
      </p:sp>
      <p:sp>
        <p:nvSpPr>
          <p:cNvPr id="3" name="Content Placeholder 2"/>
          <p:cNvSpPr>
            <a:spLocks noGrp="1"/>
          </p:cNvSpPr>
          <p:nvPr>
            <p:ph idx="1"/>
          </p:nvPr>
        </p:nvSpPr>
        <p:spPr>
          <a:xfrm>
            <a:off x="465826" y="992188"/>
            <a:ext cx="7992374" cy="5355592"/>
          </a:xfrm>
        </p:spPr>
        <p:txBody>
          <a:bodyPr/>
          <a:lstStyle/>
          <a:p>
            <a:pPr marL="457200" indent="-406400">
              <a:buFont typeface="Century Gothic" panose="020B0502020202020204" pitchFamily="34" charset="0"/>
              <a:buChar char="☼"/>
            </a:pPr>
            <a:r>
              <a:rPr lang="en-US" dirty="0" smtClean="0"/>
              <a:t>Know </a:t>
            </a:r>
            <a:r>
              <a:rPr lang="en-US" dirty="0"/>
              <a:t>your data! </a:t>
            </a:r>
            <a:r>
              <a:rPr lang="en-US" dirty="0" smtClean="0"/>
              <a:t>Everyone’s </a:t>
            </a:r>
            <a:r>
              <a:rPr lang="en-US" dirty="0"/>
              <a:t>workflows and practices are different, so you have the best idea of what problems may exist in your database. </a:t>
            </a:r>
            <a:r>
              <a:rPr lang="en-US" dirty="0" smtClean="0"/>
              <a:t>If </a:t>
            </a:r>
            <a:r>
              <a:rPr lang="en-US" dirty="0"/>
              <a:t>you think of some other areas to examine and need help figuring out where in the db that data lives, let Support </a:t>
            </a:r>
            <a:r>
              <a:rPr lang="en-US" dirty="0" smtClean="0"/>
              <a:t>know.</a:t>
            </a:r>
          </a:p>
          <a:p>
            <a:pPr marL="457200" indent="-406400">
              <a:buFont typeface="Century Gothic" panose="020B0502020202020204" pitchFamily="34" charset="0"/>
              <a:buChar char="☼"/>
            </a:pPr>
            <a:r>
              <a:rPr lang="en-US" dirty="0" smtClean="0"/>
              <a:t>Test </a:t>
            </a:r>
            <a:r>
              <a:rPr lang="en-US" dirty="0"/>
              <a:t>before making large changes! </a:t>
            </a:r>
            <a:r>
              <a:rPr lang="en-US" dirty="0" smtClean="0"/>
              <a:t>Tools </a:t>
            </a:r>
            <a:r>
              <a:rPr lang="en-US" dirty="0"/>
              <a:t>like GDC, Pick and Scan and Patron Update are powerful, and </a:t>
            </a:r>
            <a:r>
              <a:rPr lang="en-US" dirty="0" smtClean="0"/>
              <a:t>while </a:t>
            </a:r>
            <a:r>
              <a:rPr lang="en-US" dirty="0"/>
              <a:t>they can be very useful, they can also be very dangerous if you haven’t thoroughly analyzed your plan and tested with small batches of records first</a:t>
            </a:r>
            <a:r>
              <a:rPr lang="en-US" dirty="0" smtClean="0"/>
              <a:t>.</a:t>
            </a:r>
            <a:endParaRPr lang="en-US" dirty="0"/>
          </a:p>
        </p:txBody>
      </p:sp>
    </p:spTree>
    <p:extLst>
      <p:ext uri="{BB962C8B-B14F-4D97-AF65-F5344CB8AC3E}">
        <p14:creationId xmlns:p14="http://schemas.microsoft.com/office/powerpoint/2010/main" val="20924361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4" name="Picture 3"/>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25550" y="1027365"/>
            <a:ext cx="5092901" cy="5092901"/>
          </a:xfrm>
          <a:prstGeom prst="rect">
            <a:avLst/>
          </a:prstGeom>
        </p:spPr>
      </p:pic>
      <p:pic>
        <p:nvPicPr>
          <p:cNvPr id="5" name="Picture 4"/>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96375" y="1027364"/>
            <a:ext cx="5092901" cy="5092901"/>
          </a:xfrm>
          <a:prstGeom prst="rect">
            <a:avLst/>
          </a:prstGeom>
        </p:spPr>
      </p:pic>
      <p:sp>
        <p:nvSpPr>
          <p:cNvPr id="3" name="Content Placeholder 2"/>
          <p:cNvSpPr>
            <a:spLocks noGrp="1"/>
          </p:cNvSpPr>
          <p:nvPr>
            <p:ph idx="1"/>
          </p:nvPr>
        </p:nvSpPr>
        <p:spPr/>
        <p:txBody>
          <a:bodyPr/>
          <a:lstStyle/>
          <a:p>
            <a:pPr marL="0" indent="0">
              <a:buNone/>
            </a:pPr>
            <a:r>
              <a:rPr lang="en-US" b="1" dirty="0" smtClean="0"/>
              <a:t>User </a:t>
            </a:r>
            <a:r>
              <a:rPr lang="en-US" b="1" dirty="0"/>
              <a:t>Guides</a:t>
            </a:r>
            <a:r>
              <a:rPr lang="en-US" b="1" dirty="0" smtClean="0"/>
              <a:t>:</a:t>
            </a:r>
          </a:p>
          <a:p>
            <a:pPr marL="0" indent="0">
              <a:buNone/>
            </a:pPr>
            <a:endParaRPr lang="en-US" b="1" dirty="0"/>
          </a:p>
          <a:p>
            <a:pPr marL="336550" lvl="1" indent="0">
              <a:buNone/>
            </a:pPr>
            <a:r>
              <a:rPr lang="en-US" dirty="0"/>
              <a:t>Voyager </a:t>
            </a:r>
            <a:r>
              <a:rPr lang="en-US" dirty="0" smtClean="0"/>
              <a:t>9 </a:t>
            </a:r>
            <a:r>
              <a:rPr lang="en-US" dirty="0"/>
              <a:t>Circulation User’s Guide</a:t>
            </a:r>
          </a:p>
          <a:p>
            <a:pPr marL="336550" lvl="1" indent="0">
              <a:buNone/>
            </a:pPr>
            <a:r>
              <a:rPr lang="en-US" dirty="0"/>
              <a:t>Voyager </a:t>
            </a:r>
            <a:r>
              <a:rPr lang="en-US" dirty="0" smtClean="0"/>
              <a:t>9 </a:t>
            </a:r>
            <a:r>
              <a:rPr lang="en-US" dirty="0"/>
              <a:t>Cataloging User’s Guide</a:t>
            </a:r>
          </a:p>
          <a:p>
            <a:pPr marL="336550" lvl="1" indent="0">
              <a:buNone/>
            </a:pPr>
            <a:r>
              <a:rPr lang="en-US" dirty="0"/>
              <a:t>Voyager </a:t>
            </a:r>
            <a:r>
              <a:rPr lang="en-US" dirty="0" smtClean="0"/>
              <a:t>9 </a:t>
            </a:r>
            <a:r>
              <a:rPr lang="en-US" dirty="0"/>
              <a:t>Technical User’s Guide</a:t>
            </a:r>
          </a:p>
          <a:p>
            <a:pPr marL="336550" lvl="1" indent="0">
              <a:buNone/>
            </a:pPr>
            <a:r>
              <a:rPr lang="en-US" dirty="0"/>
              <a:t>Voyager </a:t>
            </a:r>
            <a:r>
              <a:rPr lang="en-US" dirty="0" smtClean="0"/>
              <a:t>9 </a:t>
            </a:r>
            <a:r>
              <a:rPr lang="en-US" dirty="0"/>
              <a:t>Data Dictionary</a:t>
            </a:r>
          </a:p>
          <a:p>
            <a:pPr marL="0" indent="0">
              <a:buNone/>
            </a:pPr>
            <a:endParaRPr lang="en-US" dirty="0"/>
          </a:p>
        </p:txBody>
      </p:sp>
    </p:spTree>
    <p:extLst>
      <p:ext uri="{BB962C8B-B14F-4D97-AF65-F5344CB8AC3E}">
        <p14:creationId xmlns:p14="http://schemas.microsoft.com/office/powerpoint/2010/main" val="1671371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3"/>
          </a:xfrm>
          <a:prstGeom prst="rect">
            <a:avLst/>
          </a:prstGeom>
          <a:solidFill>
            <a:srgbClr val="F9F9F9"/>
          </a:solidFill>
          <a:ln w="76200" cap="flat" cmpd="sng" algn="ctr">
            <a:solidFill>
              <a:srgbClr val="F9F9F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363157286"/>
              </p:ext>
            </p:extLst>
          </p:nvPr>
        </p:nvGraphicFramePr>
        <p:xfrm>
          <a:off x="2306105" y="0"/>
          <a:ext cx="68762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6200000">
            <a:off x="-2343435" y="2612176"/>
            <a:ext cx="6872751" cy="1618905"/>
          </a:xfrm>
          <a:prstGeom prst="rect">
            <a:avLst/>
          </a:prstGeom>
          <a:solidFill>
            <a:srgbClr val="F9F9F9"/>
          </a:solidFill>
          <a:ln>
            <a:solidFill>
              <a:schemeClr val="bg1">
                <a:lumMod val="95000"/>
              </a:schemeClr>
            </a:solidFill>
          </a:ln>
        </p:spPr>
        <p:txBody>
          <a:bodyPr wrap="square" rtlCol="0">
            <a:spAutoFit/>
          </a:bodyPr>
          <a:lstStyle/>
          <a:p>
            <a:endParaRPr lang="en-US" sz="1600" dirty="0" smtClean="0">
              <a:solidFill>
                <a:srgbClr val="3E4C56"/>
              </a:solidFill>
            </a:endParaRPr>
          </a:p>
          <a:p>
            <a:r>
              <a:rPr lang="en-US" sz="3200" dirty="0" smtClean="0">
                <a:solidFill>
                  <a:srgbClr val="3E4C56"/>
                </a:solidFill>
              </a:rPr>
              <a:t>Preparing for Alma</a:t>
            </a:r>
          </a:p>
          <a:p>
            <a:endParaRPr lang="en-US" sz="3200" dirty="0" smtClean="0">
              <a:solidFill>
                <a:srgbClr val="3E4C56"/>
              </a:solidFill>
            </a:endParaRPr>
          </a:p>
        </p:txBody>
      </p:sp>
    </p:spTree>
    <p:extLst>
      <p:ext uri="{BB962C8B-B14F-4D97-AF65-F5344CB8AC3E}">
        <p14:creationId xmlns:p14="http://schemas.microsoft.com/office/powerpoint/2010/main" val="32683982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marL="0" indent="0">
              <a:buNone/>
            </a:pPr>
            <a:r>
              <a:rPr lang="en-US" b="1" dirty="0"/>
              <a:t>CodeShare area on EL Commons: </a:t>
            </a:r>
            <a:endParaRPr lang="en-US" b="1" dirty="0" smtClean="0"/>
          </a:p>
          <a:p>
            <a:pPr marL="0" indent="0">
              <a:buNone/>
            </a:pPr>
            <a:endParaRPr lang="en-US" b="1" dirty="0"/>
          </a:p>
          <a:p>
            <a:pPr marL="336550" lvl="1" indent="0">
              <a:buNone/>
            </a:pPr>
            <a:r>
              <a:rPr lang="en-US" dirty="0" smtClean="0"/>
              <a:t>http</a:t>
            </a:r>
            <a:r>
              <a:rPr lang="en-US" dirty="0"/>
              <a:t>://www.exlibrisgroup.org/display/VoyagerCC/Voyager+9xx+tag+checker</a:t>
            </a:r>
          </a:p>
          <a:p>
            <a:pPr marL="0" indent="0">
              <a:buNone/>
            </a:pPr>
            <a:endParaRPr lang="en-US" dirty="0"/>
          </a:p>
          <a:p>
            <a:pPr marL="0" indent="0">
              <a:buNone/>
            </a:pPr>
            <a:r>
              <a:rPr lang="en-US" b="1" dirty="0" smtClean="0"/>
              <a:t>Ex </a:t>
            </a:r>
            <a:r>
              <a:rPr lang="en-US" b="1" dirty="0"/>
              <a:t>Libris Customer Support:</a:t>
            </a:r>
          </a:p>
          <a:p>
            <a:pPr marL="0" indent="0">
              <a:buNone/>
            </a:pPr>
            <a:endParaRPr lang="en-US" dirty="0" smtClean="0"/>
          </a:p>
          <a:p>
            <a:pPr marL="336550" lvl="1" indent="0">
              <a:buNone/>
            </a:pPr>
            <a:r>
              <a:rPr lang="en-US" dirty="0" smtClean="0"/>
              <a:t>http</a:t>
            </a:r>
            <a:r>
              <a:rPr lang="en-US" dirty="0"/>
              <a:t>://support.exlibrisgroup.com</a:t>
            </a:r>
            <a:r>
              <a:rPr lang="en-US" dirty="0" smtClean="0"/>
              <a:t>/</a:t>
            </a:r>
            <a:endParaRPr lang="en-US" dirty="0"/>
          </a:p>
        </p:txBody>
      </p:sp>
    </p:spTree>
    <p:extLst>
      <p:ext uri="{BB962C8B-B14F-4D97-AF65-F5344CB8AC3E}">
        <p14:creationId xmlns:p14="http://schemas.microsoft.com/office/powerpoint/2010/main" val="23098942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5826" y="2545685"/>
            <a:ext cx="7992374" cy="1805036"/>
          </a:xfrm>
        </p:spPr>
        <p:txBody>
          <a:bodyPr/>
          <a:lstStyle/>
          <a:p>
            <a:pPr marL="0" indent="0" algn="ctr">
              <a:buNone/>
            </a:pPr>
            <a:r>
              <a:rPr lang="en-US" sz="8000" smtClean="0"/>
              <a:t>Thank you!</a:t>
            </a:r>
            <a:endParaRPr lang="en-US" sz="8000" dirty="0"/>
          </a:p>
        </p:txBody>
      </p:sp>
    </p:spTree>
    <p:extLst>
      <p:ext uri="{BB962C8B-B14F-4D97-AF65-F5344CB8AC3E}">
        <p14:creationId xmlns:p14="http://schemas.microsoft.com/office/powerpoint/2010/main" val="163190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Vendors with </a:t>
            </a:r>
            <a:r>
              <a:rPr lang="en-US" dirty="0" smtClean="0"/>
              <a:t>Few Invoices or POs</a:t>
            </a:r>
            <a:endParaRPr lang="en-US" dirty="0"/>
          </a:p>
        </p:txBody>
      </p:sp>
      <p:sp>
        <p:nvSpPr>
          <p:cNvPr id="3" name="Content Placeholder 2"/>
          <p:cNvSpPr>
            <a:spLocks noGrp="1"/>
          </p:cNvSpPr>
          <p:nvPr>
            <p:ph idx="1"/>
          </p:nvPr>
        </p:nvSpPr>
        <p:spPr>
          <a:xfrm>
            <a:off x="465826" y="992188"/>
            <a:ext cx="8220974" cy="4932362"/>
          </a:xfrm>
        </p:spPr>
        <p:txBody>
          <a:bodyPr/>
          <a:lstStyle/>
          <a:p>
            <a:pPr marL="457200" indent="-457200">
              <a:buFont typeface="+mj-lt"/>
              <a:buAutoNum type="arabicPeriod"/>
            </a:pPr>
            <a:r>
              <a:rPr lang="en-US" dirty="0" smtClean="0"/>
              <a:t>Identify vendors with very few invoices or Pos.</a:t>
            </a:r>
          </a:p>
          <a:p>
            <a:pPr marL="457200" indent="-457200">
              <a:buFont typeface="+mj-lt"/>
              <a:buAutoNum type="arabicPeriod"/>
            </a:pPr>
            <a:r>
              <a:rPr lang="en-US" dirty="0" smtClean="0"/>
              <a:t>There are many dependencies, so, before </a:t>
            </a:r>
            <a:r>
              <a:rPr lang="en-US" dirty="0"/>
              <a:t>deleting vendors, all associated POs and invoices must be </a:t>
            </a:r>
            <a:r>
              <a:rPr lang="en-US" dirty="0" smtClean="0"/>
              <a:t>completed and deleted.</a:t>
            </a:r>
          </a:p>
          <a:p>
            <a:pPr marL="457200" indent="-457200">
              <a:buFont typeface="+mj-lt"/>
              <a:buAutoNum type="arabicPeriod"/>
            </a:pPr>
            <a:r>
              <a:rPr lang="en-US" dirty="0"/>
              <a:t>To delete POs, active marks/claims for associated line items must be </a:t>
            </a:r>
            <a:r>
              <a:rPr lang="en-US" dirty="0" smtClean="0"/>
              <a:t>deleted</a:t>
            </a:r>
            <a:r>
              <a:rPr lang="en-US" dirty="0"/>
              <a:t>.</a:t>
            </a:r>
            <a:endParaRPr lang="en-US" dirty="0" smtClean="0"/>
          </a:p>
          <a:p>
            <a:pPr marL="4006850" lvl="1" indent="-457200">
              <a:buFont typeface="+mj-lt"/>
              <a:buAutoNum type="arabicPeriod" startAt="4"/>
            </a:pPr>
            <a:r>
              <a:rPr lang="en-US" dirty="0"/>
              <a:t>In the client you can search by Vendor on Marked Line Items tab of Order Maintenance.</a:t>
            </a:r>
          </a:p>
          <a:p>
            <a:endParaRPr lang="en-US" dirty="0">
              <a:solidFill>
                <a:schemeClr val="tx1"/>
              </a:solidFill>
            </a:endParaRPr>
          </a:p>
          <a:p>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78" y="3774645"/>
            <a:ext cx="3519585" cy="2641315"/>
          </a:xfrm>
          <a:prstGeom prst="rect">
            <a:avLst/>
          </a:prstGeom>
        </p:spPr>
      </p:pic>
    </p:spTree>
    <p:extLst>
      <p:ext uri="{BB962C8B-B14F-4D97-AF65-F5344CB8AC3E}">
        <p14:creationId xmlns:p14="http://schemas.microsoft.com/office/powerpoint/2010/main" val="2476667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and Deleting</a:t>
            </a:r>
            <a:endParaRPr lang="en-US" dirty="0"/>
          </a:p>
        </p:txBody>
      </p:sp>
      <p:sp>
        <p:nvSpPr>
          <p:cNvPr id="3" name="Content Placeholder 2"/>
          <p:cNvSpPr>
            <a:spLocks noGrp="1"/>
          </p:cNvSpPr>
          <p:nvPr>
            <p:ph idx="1"/>
          </p:nvPr>
        </p:nvSpPr>
        <p:spPr>
          <a:xfrm>
            <a:off x="465826" y="992188"/>
            <a:ext cx="7992374" cy="2167977"/>
          </a:xfrm>
        </p:spPr>
        <p:txBody>
          <a:bodyPr/>
          <a:lstStyle/>
          <a:p>
            <a:r>
              <a:rPr lang="en-US" dirty="0" smtClean="0"/>
              <a:t>Before completing and deleting </a:t>
            </a:r>
            <a:r>
              <a:rPr lang="en-US" dirty="0"/>
              <a:t>POs, active </a:t>
            </a:r>
            <a:r>
              <a:rPr lang="en-US" dirty="0" smtClean="0"/>
              <a:t>marks or claims </a:t>
            </a:r>
            <a:r>
              <a:rPr lang="en-US" dirty="0"/>
              <a:t>for associated line items must be </a:t>
            </a:r>
            <a:r>
              <a:rPr lang="en-US" dirty="0" smtClean="0"/>
              <a:t>removed</a:t>
            </a:r>
          </a:p>
          <a:p>
            <a:r>
              <a:rPr lang="en-US" dirty="0" smtClean="0"/>
              <a:t>In Acquisitions, search </a:t>
            </a:r>
            <a:r>
              <a:rPr lang="en-US" dirty="0"/>
              <a:t>by Vendor on Marked Line Items tab of Order </a:t>
            </a:r>
            <a:r>
              <a:rPr lang="en-US" dirty="0" smtClean="0"/>
              <a:t>Maintenance</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445" y="3198570"/>
            <a:ext cx="5071110" cy="35297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015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and Deleting</a:t>
            </a:r>
            <a:endParaRPr lang="en-US" dirty="0"/>
          </a:p>
        </p:txBody>
      </p:sp>
      <p:sp>
        <p:nvSpPr>
          <p:cNvPr id="3" name="Content Placeholder 2"/>
          <p:cNvSpPr>
            <a:spLocks noGrp="1"/>
          </p:cNvSpPr>
          <p:nvPr>
            <p:ph idx="1"/>
          </p:nvPr>
        </p:nvSpPr>
        <p:spPr>
          <a:xfrm>
            <a:off x="465826" y="992188"/>
            <a:ext cx="7992374" cy="593372"/>
          </a:xfrm>
        </p:spPr>
        <p:txBody>
          <a:bodyPr/>
          <a:lstStyle/>
          <a:p>
            <a:pPr marL="0" indent="0">
              <a:buNone/>
            </a:pPr>
            <a:r>
              <a:rPr lang="en-US" dirty="0" smtClean="0"/>
              <a:t>Completing and deleting invoices and POs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93" y="4197100"/>
            <a:ext cx="6400800" cy="244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692" y="1585560"/>
            <a:ext cx="6400800" cy="23549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39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107674</TotalTime>
  <Words>3836</Words>
  <Application>Microsoft Office PowerPoint</Application>
  <PresentationFormat>On-screen Show (4:3)</PresentationFormat>
  <Paragraphs>540</Paragraphs>
  <Slides>61</Slides>
  <Notes>32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 Unicode MS</vt:lpstr>
      <vt:lpstr>Gulim</vt:lpstr>
      <vt:lpstr>MS PGothic</vt:lpstr>
      <vt:lpstr>Arial</vt:lpstr>
      <vt:lpstr>Barcode 3 of 9</vt:lpstr>
      <vt:lpstr>Century Gothic</vt:lpstr>
      <vt:lpstr>Verdana</vt:lpstr>
      <vt:lpstr>Wingdings 3</vt:lpstr>
      <vt:lpstr>ヒラギノ角ゴ ProN W3</vt:lpstr>
      <vt:lpstr>urm</vt:lpstr>
      <vt:lpstr>PowerPoint Presentation</vt:lpstr>
      <vt:lpstr>Copyright Statement</vt:lpstr>
      <vt:lpstr>PowerPoint Presentation</vt:lpstr>
      <vt:lpstr>Introduction</vt:lpstr>
      <vt:lpstr>Introduction</vt:lpstr>
      <vt:lpstr>PowerPoint Presentation</vt:lpstr>
      <vt:lpstr>Vendors with Few Invoices or POs</vt:lpstr>
      <vt:lpstr>Completing and Deleting</vt:lpstr>
      <vt:lpstr>Completing and Deleting</vt:lpstr>
      <vt:lpstr>Claimed Line Items</vt:lpstr>
      <vt:lpstr>Claimed Line Items</vt:lpstr>
      <vt:lpstr>Vendor Records</vt:lpstr>
      <vt:lpstr>Vendor Records</vt:lpstr>
      <vt:lpstr>Funds and Ledgers</vt:lpstr>
      <vt:lpstr>Funds and Ledgers</vt:lpstr>
      <vt:lpstr>Cleaning Up ‘Mistakes’</vt:lpstr>
      <vt:lpstr>EDI Vendor Connection Profiles</vt:lpstr>
      <vt:lpstr>PowerPoint Presentation</vt:lpstr>
      <vt:lpstr>Alma Inventory Model</vt:lpstr>
      <vt:lpstr>MFHD/Item Location Mismatch</vt:lpstr>
      <vt:lpstr>MFHD/Item Location Mismatch</vt:lpstr>
      <vt:lpstr>MFHD/Item Location Mismatch</vt:lpstr>
      <vt:lpstr>Bibs Without MFHDs</vt:lpstr>
      <vt:lpstr>MFHDs Without Items</vt:lpstr>
      <vt:lpstr>Item Types</vt:lpstr>
      <vt:lpstr>Authorities</vt:lpstr>
      <vt:lpstr>Authorities</vt:lpstr>
      <vt:lpstr>Electronic Resources</vt:lpstr>
      <vt:lpstr>Electronic Resources</vt:lpstr>
      <vt:lpstr>9xx Fields</vt:lpstr>
      <vt:lpstr>9xx Fields</vt:lpstr>
      <vt:lpstr>9xx Fields</vt:lpstr>
      <vt:lpstr>9xx Fields</vt:lpstr>
      <vt:lpstr>9xx Fields</vt:lpstr>
      <vt:lpstr>Clean Up Links for Primo</vt:lpstr>
      <vt:lpstr>Clean Up Links for Primo</vt:lpstr>
      <vt:lpstr>PowerPoint Presentation</vt:lpstr>
      <vt:lpstr>Duplicate Item Barcodes</vt:lpstr>
      <vt:lpstr>Items Without Barcodes</vt:lpstr>
      <vt:lpstr>Duplicate Patron Barcodes</vt:lpstr>
      <vt:lpstr>Patrons Without Barcodes</vt:lpstr>
      <vt:lpstr>Patron Purge</vt:lpstr>
      <vt:lpstr>Patron Purge</vt:lpstr>
      <vt:lpstr>Patron Purge</vt:lpstr>
      <vt:lpstr>Course Reserves</vt:lpstr>
      <vt:lpstr>Course Reserves</vt:lpstr>
      <vt:lpstr>Patron Groups</vt:lpstr>
      <vt:lpstr>Patron Groups</vt:lpstr>
      <vt:lpstr>PowerPoint Presentation</vt:lpstr>
      <vt:lpstr>Matrices and Policy Definitions</vt:lpstr>
      <vt:lpstr>Matrices and Policy Definitions</vt:lpstr>
      <vt:lpstr>Matrices and Policy Definitions</vt:lpstr>
      <vt:lpstr>Matrices and Policy Definitions</vt:lpstr>
      <vt:lpstr>Matrices and Policy Definitions</vt:lpstr>
      <vt:lpstr>Matrices and Policy Definitions</vt:lpstr>
      <vt:lpstr>PowerPoint Presentation</vt:lpstr>
      <vt:lpstr>Summary</vt:lpstr>
      <vt:lpstr>Pointers</vt:lpstr>
      <vt:lpstr>Resources</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Svetlana Smirnov</cp:lastModifiedBy>
  <cp:revision>3096</cp:revision>
  <cp:lastPrinted>2015-04-09T12:34:54Z</cp:lastPrinted>
  <dcterms:created xsi:type="dcterms:W3CDTF">2008-03-04T08:09:47Z</dcterms:created>
  <dcterms:modified xsi:type="dcterms:W3CDTF">2016-03-18T17:21:03Z</dcterms:modified>
</cp:coreProperties>
</file>