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15"/>
  </p:notesMasterIdLst>
  <p:handoutMasterIdLst>
    <p:handoutMasterId r:id="rId16"/>
  </p:handoutMasterIdLst>
  <p:sldIdLst>
    <p:sldId id="313" r:id="rId8"/>
    <p:sldId id="327" r:id="rId9"/>
    <p:sldId id="317" r:id="rId10"/>
    <p:sldId id="331" r:id="rId11"/>
    <p:sldId id="329" r:id="rId12"/>
    <p:sldId id="330" r:id="rId13"/>
    <p:sldId id="31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DCDC"/>
    <a:srgbClr val="313133"/>
    <a:srgbClr val="003466"/>
    <a:srgbClr val="EE3A43"/>
    <a:srgbClr val="787878"/>
    <a:srgbClr val="646464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7" autoAdjust="0"/>
    <p:restoredTop sz="89709" autoAdjust="0"/>
  </p:normalViewPr>
  <p:slideViewPr>
    <p:cSldViewPr snapToGrid="0" showGuides="1">
      <p:cViewPr varScale="1">
        <p:scale>
          <a:sx n="101" d="100"/>
          <a:sy n="101" d="100"/>
        </p:scale>
        <p:origin x="1260" y="90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11-May-16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11-May-16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1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89260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5995163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74189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5552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99055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8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989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496" y="605607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53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874071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553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8605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9379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1" y="591110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825" y="58259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2016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ExLibris Professional </a:t>
            </a:r>
            <a:r>
              <a:rPr lang="en-US" dirty="0" smtClean="0"/>
              <a:t>Services </a:t>
            </a:r>
            <a:r>
              <a:rPr lang="en-US" dirty="0" smtClean="0"/>
              <a:t>Migration </a:t>
            </a:r>
            <a:r>
              <a:rPr lang="en-US" dirty="0" smtClean="0"/>
              <a:t>Team</a:t>
            </a:r>
            <a:endParaRPr lang="en-US" dirty="0"/>
          </a:p>
        </p:txBody>
      </p:sp>
      <p:sp>
        <p:nvSpPr>
          <p:cNvPr id="7" name="כותרת 3"/>
          <p:cNvSpPr>
            <a:spLocks noGrp="1"/>
          </p:cNvSpPr>
          <p:nvPr>
            <p:ph type="ctrTitle"/>
          </p:nvPr>
        </p:nvSpPr>
        <p:spPr>
          <a:xfrm>
            <a:off x="535708" y="4353733"/>
            <a:ext cx="6433128" cy="1084217"/>
          </a:xfrm>
        </p:spPr>
        <p:txBody>
          <a:bodyPr/>
          <a:lstStyle/>
          <a:p>
            <a:r>
              <a:rPr lang="en-US" dirty="0" err="1" smtClean="0"/>
              <a:t>CalState</a:t>
            </a:r>
            <a:r>
              <a:rPr lang="en-US" dirty="0" smtClean="0"/>
              <a:t>: 360RM to Alma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9525"/>
            <a:ext cx="91249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8670" y="824271"/>
            <a:ext cx="8649356" cy="56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360 RM/</a:t>
            </a:r>
            <a:r>
              <a:rPr lang="en-US" sz="2400" b="1" u="sng" dirty="0" err="1"/>
              <a:t>Intota</a:t>
            </a:r>
            <a:r>
              <a:rPr lang="en-US" sz="2400" b="1" u="sng" dirty="0"/>
              <a:t> v1 (ERM) to Alma:</a:t>
            </a:r>
            <a:endParaRPr lang="en-US" sz="2400" dirty="0"/>
          </a:p>
          <a:p>
            <a:pPr lvl="0"/>
            <a:r>
              <a:rPr lang="en-US" sz="2400" dirty="0"/>
              <a:t>Beta version availability (early adopters) –</a:t>
            </a:r>
            <a:r>
              <a:rPr lang="en-US" sz="2400" b="1" dirty="0"/>
              <a:t> August </a:t>
            </a:r>
            <a:r>
              <a:rPr lang="en-US" sz="2400" b="1" dirty="0" smtClean="0"/>
              <a:t>2016</a:t>
            </a:r>
          </a:p>
          <a:p>
            <a:pPr lvl="1"/>
            <a:r>
              <a:rPr lang="en-US" sz="2400" dirty="0" smtClean="0"/>
              <a:t>ERM </a:t>
            </a:r>
            <a:r>
              <a:rPr lang="en-US" sz="2400" dirty="0"/>
              <a:t>initial </a:t>
            </a:r>
            <a:r>
              <a:rPr lang="en-US" sz="2400" dirty="0" smtClean="0"/>
              <a:t>test-load at </a:t>
            </a:r>
            <a:r>
              <a:rPr lang="en-US" sz="2400" dirty="0"/>
              <a:t>the end of June</a:t>
            </a:r>
          </a:p>
          <a:p>
            <a:pPr lvl="1"/>
            <a:r>
              <a:rPr lang="en-US" sz="2400" dirty="0" smtClean="0"/>
              <a:t>Testing </a:t>
            </a:r>
            <a:r>
              <a:rPr lang="en-US" sz="2400" dirty="0"/>
              <a:t>and corrections at </a:t>
            </a:r>
            <a:r>
              <a:rPr lang="en-US" sz="2400" dirty="0" smtClean="0"/>
              <a:t>July-Aug</a:t>
            </a:r>
            <a:endParaRPr lang="en-US" sz="2400" dirty="0"/>
          </a:p>
          <a:p>
            <a:pPr lvl="1"/>
            <a:r>
              <a:rPr lang="en-US" sz="2400" dirty="0" smtClean="0"/>
              <a:t>ERM </a:t>
            </a:r>
            <a:r>
              <a:rPr lang="en-US" sz="2400" dirty="0"/>
              <a:t>test-load at mid-end </a:t>
            </a:r>
            <a:r>
              <a:rPr lang="en-US" sz="2400" dirty="0" smtClean="0"/>
              <a:t>August</a:t>
            </a:r>
            <a:endParaRPr lang="en-US" sz="2400" dirty="0" smtClean="0"/>
          </a:p>
          <a:p>
            <a:pPr lvl="0"/>
            <a:r>
              <a:rPr lang="en-US" sz="2400" dirty="0" smtClean="0"/>
              <a:t>General </a:t>
            </a:r>
            <a:r>
              <a:rPr lang="en-US" sz="2400" dirty="0"/>
              <a:t>availability – </a:t>
            </a:r>
            <a:r>
              <a:rPr lang="en-US" sz="2400" b="1" dirty="0"/>
              <a:t>November 2016</a:t>
            </a:r>
            <a:r>
              <a:rPr lang="en-US" sz="2400" dirty="0"/>
              <a:t> </a:t>
            </a:r>
            <a:endParaRPr lang="en-US" sz="24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RM/</a:t>
            </a:r>
            <a:r>
              <a:rPr lang="en-US" dirty="0" err="1" smtClean="0"/>
              <a:t>Intota</a:t>
            </a:r>
            <a:r>
              <a:rPr lang="en-US" dirty="0" smtClean="0"/>
              <a:t> 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8670" y="824271"/>
            <a:ext cx="8649356" cy="56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 smtClean="0"/>
              <a:t>Scope</a:t>
            </a:r>
            <a:r>
              <a:rPr lang="en-US" sz="2400" b="1" u="sng" dirty="0"/>
              <a:t>:</a:t>
            </a:r>
            <a:endParaRPr lang="en-US" sz="2400" dirty="0"/>
          </a:p>
          <a:p>
            <a:pPr lvl="0"/>
            <a:r>
              <a:rPr lang="en-US" sz="2400" dirty="0"/>
              <a:t>Will include </a:t>
            </a:r>
            <a:r>
              <a:rPr lang="en-US" sz="2400" dirty="0" smtClean="0"/>
              <a:t>automatic migration </a:t>
            </a:r>
            <a:r>
              <a:rPr lang="en-US" sz="2400" dirty="0"/>
              <a:t>of major </a:t>
            </a:r>
            <a:r>
              <a:rPr lang="en-US" sz="2400" dirty="0" smtClean="0"/>
              <a:t>ERM elements:</a:t>
            </a:r>
          </a:p>
          <a:p>
            <a:pPr lvl="1"/>
            <a:r>
              <a:rPr lang="en-US" sz="2400" dirty="0" smtClean="0"/>
              <a:t>Licenses</a:t>
            </a:r>
          </a:p>
          <a:p>
            <a:pPr lvl="1"/>
            <a:r>
              <a:rPr lang="en-US" sz="2400" dirty="0" smtClean="0"/>
              <a:t>Vendors/contacts</a:t>
            </a:r>
            <a:endParaRPr lang="en-US" sz="2400" dirty="0" smtClean="0"/>
          </a:p>
          <a:p>
            <a:pPr lvl="1"/>
            <a:r>
              <a:rPr lang="en-US" sz="2400" dirty="0" smtClean="0"/>
              <a:t>Linking key data elements to </a:t>
            </a:r>
            <a:r>
              <a:rPr lang="en-US" sz="2400" dirty="0"/>
              <a:t>database level </a:t>
            </a:r>
            <a:r>
              <a:rPr lang="en-US" sz="2400" dirty="0" smtClean="0"/>
              <a:t>e-resources</a:t>
            </a:r>
            <a:endParaRPr lang="en-US" sz="2400" dirty="0"/>
          </a:p>
          <a:p>
            <a:pPr lvl="0"/>
            <a:r>
              <a:rPr lang="en-US" sz="2400" dirty="0" smtClean="0"/>
              <a:t>Automatic migration </a:t>
            </a:r>
            <a:r>
              <a:rPr lang="en-US" sz="2400" dirty="0"/>
              <a:t>of </a:t>
            </a:r>
            <a:r>
              <a:rPr lang="en-US" sz="2400" dirty="0" smtClean="0"/>
              <a:t>360/Intota </a:t>
            </a:r>
            <a:r>
              <a:rPr lang="en-US" sz="2400" dirty="0" smtClean="0"/>
              <a:t>title </a:t>
            </a:r>
            <a:r>
              <a:rPr lang="en-US" sz="2400" dirty="0"/>
              <a:t>level linkages is part of the 2017 </a:t>
            </a:r>
            <a:r>
              <a:rPr lang="en-US" sz="2400" dirty="0" smtClean="0"/>
              <a:t>roadmap</a:t>
            </a:r>
            <a:endParaRPr lang="en-US" sz="24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360 RM/</a:t>
            </a:r>
            <a:r>
              <a:rPr lang="en-US" dirty="0" err="1" smtClean="0"/>
              <a:t>Intota</a:t>
            </a:r>
            <a:r>
              <a:rPr lang="en-US" dirty="0" smtClean="0"/>
              <a:t> 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8670" y="862371"/>
            <a:ext cx="8649356" cy="56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400" dirty="0" err="1"/>
              <a:t>ExL</a:t>
            </a:r>
            <a:r>
              <a:rPr lang="en-US" sz="2400" dirty="0"/>
              <a:t> Migration Team developing 360-Alma package</a:t>
            </a:r>
          </a:p>
          <a:p>
            <a:r>
              <a:rPr lang="en-US" sz="2400" dirty="0" smtClean="0"/>
              <a:t>Anticipated </a:t>
            </a:r>
            <a:r>
              <a:rPr lang="en-US" sz="2400" dirty="0"/>
              <a:t>assistance from Cal State as </a:t>
            </a:r>
            <a:r>
              <a:rPr lang="en-US" sz="2400" dirty="0" smtClean="0"/>
              <a:t>an </a:t>
            </a:r>
            <a:r>
              <a:rPr lang="en-US" sz="2400" dirty="0"/>
              <a:t>early </a:t>
            </a:r>
            <a:r>
              <a:rPr lang="en-US" sz="2400" dirty="0" smtClean="0"/>
              <a:t>adopter: </a:t>
            </a:r>
            <a:endParaRPr lang="en-US" sz="2400" dirty="0"/>
          </a:p>
          <a:p>
            <a:pPr lvl="1"/>
            <a:r>
              <a:rPr lang="en-US" sz="2400" dirty="0"/>
              <a:t>Extract data elements</a:t>
            </a:r>
          </a:p>
          <a:p>
            <a:pPr lvl="1"/>
            <a:r>
              <a:rPr lang="en-US" sz="2400" dirty="0"/>
              <a:t>Provide access to 360RM interface (view only)</a:t>
            </a:r>
          </a:p>
          <a:p>
            <a:pPr lvl="1"/>
            <a:r>
              <a:rPr lang="en-US" sz="2400" dirty="0"/>
              <a:t>Answer questions about data element usage</a:t>
            </a:r>
          </a:p>
          <a:p>
            <a:pPr lvl="1"/>
            <a:r>
              <a:rPr lang="en-US" sz="2400" dirty="0"/>
              <a:t>Complete Migration Form</a:t>
            </a:r>
          </a:p>
          <a:p>
            <a:pPr lvl="1"/>
            <a:r>
              <a:rPr lang="en-US" sz="2400" dirty="0"/>
              <a:t>Provide feedback on Migration form and </a:t>
            </a:r>
            <a:r>
              <a:rPr lang="en-US" sz="2400" dirty="0" smtClean="0"/>
              <a:t>documentation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360 RM Data Migration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4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8670" y="862371"/>
            <a:ext cx="8649356" cy="568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 err="1" smtClean="0"/>
              <a:t>ExL</a:t>
            </a:r>
            <a:r>
              <a:rPr lang="en-US" sz="2400" dirty="0" smtClean="0"/>
              <a:t> </a:t>
            </a:r>
            <a:r>
              <a:rPr lang="en-US" sz="2400" dirty="0"/>
              <a:t>Migration Team relevant </a:t>
            </a:r>
            <a:r>
              <a:rPr lang="en-US" sz="2400" dirty="0" smtClean="0"/>
              <a:t>contacts</a:t>
            </a:r>
            <a:endParaRPr lang="en-US" sz="2400" dirty="0"/>
          </a:p>
          <a:p>
            <a:pPr lvl="1"/>
            <a:r>
              <a:rPr lang="en-US" sz="2400" dirty="0"/>
              <a:t>Luda Soffer, VP Professional Services</a:t>
            </a:r>
          </a:p>
          <a:p>
            <a:pPr lvl="1"/>
            <a:r>
              <a:rPr lang="en-US" sz="2400" dirty="0"/>
              <a:t>David Zyroff, Alma Delivery Director</a:t>
            </a:r>
          </a:p>
          <a:p>
            <a:pPr lvl="1"/>
            <a:r>
              <a:rPr lang="en-US" sz="2400" dirty="0"/>
              <a:t>Yonatan Matalon, Data Migration Manager</a:t>
            </a:r>
          </a:p>
          <a:p>
            <a:pPr lvl="1"/>
            <a:r>
              <a:rPr lang="en-US" sz="2400" dirty="0"/>
              <a:t>Chaim Elbaum, Alma Migration Operations Team Lead</a:t>
            </a:r>
          </a:p>
          <a:p>
            <a:pPr lvl="1"/>
            <a:r>
              <a:rPr lang="en-US" sz="2400" dirty="0"/>
              <a:t>Marie Bradshaw, Business </a:t>
            </a:r>
            <a:r>
              <a:rPr lang="en-US" sz="2400" dirty="0" smtClean="0"/>
              <a:t>Analyst</a:t>
            </a:r>
          </a:p>
          <a:p>
            <a:pPr lvl="0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Libris Migration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2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036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Template - January 2016 (2).potx" id="{F92876A9-4244-4BC5-8EB7-C34F36553CF0}" vid="{B98F9BF0-4A7F-4F7C-BD74-C6137CD2D6CC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Template - January 2016 (2).potx" id="{F92876A9-4244-4BC5-8EB7-C34F36553CF0}" vid="{F0D95C77-69BB-4E47-BCE6-91514EF396C4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Template - January 2016 (2).potx" id="{F92876A9-4244-4BC5-8EB7-C34F36553CF0}" vid="{86691723-1FB7-4DD3-A49F-E3F1B876E8E2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Template - January 2016 (2).potx" id="{F92876A9-4244-4BC5-8EB7-C34F36553CF0}" vid="{80CF42B7-1AEA-4AC8-8A5C-510646878850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Template - January 2016 (2).potx" id="{F92876A9-4244-4BC5-8EB7-C34F36553CF0}" vid="{BFA8F59C-1D50-44C9-BA3A-53EA0B7E10DB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Template - January 2016 (2).potx" id="{F92876A9-4244-4BC5-8EB7-C34F36553CF0}" vid="{EFCBB757-2C9B-4989-989F-778B01F17DD0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 Libris Template - January 2016 (2).potx" id="{F92876A9-4244-4BC5-8EB7-C34F36553CF0}" vid="{7E18AF27-C191-435B-BF89-185213E208E6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13161</TotalTime>
  <Words>187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CalState: 360RM to Alma</vt:lpstr>
      <vt:lpstr>PowerPoint Presentation</vt:lpstr>
      <vt:lpstr>360 RM/Intota v1</vt:lpstr>
      <vt:lpstr>360 RM/Intota v1</vt:lpstr>
      <vt:lpstr>360 RM Data Migration Partner</vt:lpstr>
      <vt:lpstr>Ex Libris Migration Team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Yonatan Matalon</cp:lastModifiedBy>
  <cp:revision>267</cp:revision>
  <dcterms:created xsi:type="dcterms:W3CDTF">2015-04-14T20:14:13Z</dcterms:created>
  <dcterms:modified xsi:type="dcterms:W3CDTF">2016-05-16T15:38:10Z</dcterms:modified>
</cp:coreProperties>
</file>