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3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4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5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6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  <p:sldMasterId id="2147483789" r:id="rId2"/>
    <p:sldMasterId id="2147483800" r:id="rId3"/>
    <p:sldMasterId id="2147483821" r:id="rId4"/>
    <p:sldMasterId id="2147483839" r:id="rId5"/>
    <p:sldMasterId id="2147483854" r:id="rId6"/>
    <p:sldMasterId id="2147483932" r:id="rId7"/>
  </p:sldMasterIdLst>
  <p:notesMasterIdLst>
    <p:notesMasterId r:id="rId21"/>
  </p:notesMasterIdLst>
  <p:handoutMasterIdLst>
    <p:handoutMasterId r:id="rId22"/>
  </p:handoutMasterIdLst>
  <p:sldIdLst>
    <p:sldId id="289" r:id="rId8"/>
    <p:sldId id="460" r:id="rId9"/>
    <p:sldId id="447" r:id="rId10"/>
    <p:sldId id="461" r:id="rId11"/>
    <p:sldId id="476" r:id="rId12"/>
    <p:sldId id="477" r:id="rId13"/>
    <p:sldId id="478" r:id="rId14"/>
    <p:sldId id="458" r:id="rId15"/>
    <p:sldId id="459" r:id="rId16"/>
    <p:sldId id="475" r:id="rId17"/>
    <p:sldId id="474" r:id="rId18"/>
    <p:sldId id="473" r:id="rId19"/>
    <p:sldId id="44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stine Burchell" initials="JB" lastIdx="54" clrIdx="0">
    <p:extLst>
      <p:ext uri="{19B8F6BF-5375-455C-9EA6-DF929625EA0E}">
        <p15:presenceInfo xmlns:p15="http://schemas.microsoft.com/office/powerpoint/2012/main" userId="S-1-5-21-842530436-2402904434-2501444052-296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133"/>
    <a:srgbClr val="003466"/>
    <a:srgbClr val="EE3A43"/>
    <a:srgbClr val="787878"/>
    <a:srgbClr val="646464"/>
    <a:srgbClr val="E6E6E6"/>
    <a:srgbClr val="DCDCDC"/>
    <a:srgbClr val="525254"/>
    <a:srgbClr val="B20837"/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8" autoAdjust="0"/>
    <p:restoredTop sz="82875" autoAdjust="0"/>
  </p:normalViewPr>
  <p:slideViewPr>
    <p:cSldViewPr snapToGrid="0" showGuides="1">
      <p:cViewPr varScale="1">
        <p:scale>
          <a:sx n="62" d="100"/>
          <a:sy n="62" d="100"/>
        </p:scale>
        <p:origin x="1614" y="48"/>
      </p:cViewPr>
      <p:guideLst>
        <p:guide orient="horz" pos="21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F226F-8ED5-495D-A17F-2CD75E10BF0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AC4FF8-6ED0-4190-AEBB-5AD258308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32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2BA45-5BA8-4098-BC1A-EE8A5C9DAADA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BCF67-2B39-4494-9A46-CAA40423D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63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716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001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93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Damaged</a:t>
            </a:r>
          </a:p>
          <a:p>
            <a:r>
              <a:rPr lang="en-US" dirty="0" smtClean="0"/>
              <a:t>Withdrawn</a:t>
            </a:r>
          </a:p>
          <a:p>
            <a:r>
              <a:rPr lang="en-US" dirty="0" smtClean="0"/>
              <a:t>At Bindery</a:t>
            </a:r>
          </a:p>
          <a:p>
            <a:r>
              <a:rPr lang="en-US" dirty="0" smtClean="0"/>
              <a:t>Catalog Review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21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24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436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0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81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623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88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4798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BCF67-2B39-4494-9A46-CAA40423D8E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303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8433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318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7" y="9590"/>
            <a:ext cx="9155957" cy="657014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62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144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utterstock_201882418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"/>
            <a:ext cx="9203792" cy="5631322"/>
          </a:xfrm>
          <a:prstGeom prst="rect">
            <a:avLst/>
          </a:prstGeom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D94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156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973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D94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605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rgbClr val="D94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2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4044" y="752605"/>
            <a:ext cx="8282085" cy="552812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>
                <a:latin typeface="+mn-lt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Edit style</a:t>
            </a:r>
            <a:endParaRPr lang="he-IL" dirty="0" smtClean="0"/>
          </a:p>
          <a:p>
            <a:pPr lvl="1"/>
            <a:r>
              <a:rPr lang="en-US" dirty="0" smtClean="0"/>
              <a:t>Edit style – 2nd level  </a:t>
            </a:r>
            <a:endParaRPr lang="he-IL" dirty="0" smtClean="0"/>
          </a:p>
          <a:p>
            <a:pPr lvl="2"/>
            <a:r>
              <a:rPr lang="en-US" dirty="0" smtClean="0"/>
              <a:t>3rd level </a:t>
            </a:r>
            <a:endParaRPr lang="he-IL" dirty="0" smtClean="0"/>
          </a:p>
          <a:p>
            <a:pPr lvl="3"/>
            <a:r>
              <a:rPr lang="en-US" dirty="0" smtClean="0"/>
              <a:t>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12255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234" y="1323647"/>
            <a:ext cx="1492195" cy="1490472"/>
          </a:xfrm>
          <a:prstGeom prst="ellipse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קשת מלאה 15"/>
          <p:cNvSpPr/>
          <p:nvPr userDrawn="1"/>
        </p:nvSpPr>
        <p:spPr>
          <a:xfrm rot="12358450">
            <a:off x="82878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827947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5256" y="1323647"/>
            <a:ext cx="14859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6995" y="1322997"/>
            <a:ext cx="14818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359" y="1322997"/>
            <a:ext cx="1498525" cy="1490472"/>
          </a:xfrm>
          <a:prstGeom prst="ellipse">
            <a:avLst/>
          </a:prstGeom>
          <a:ln w="63500" cap="rnd">
            <a:noFill/>
          </a:ln>
          <a:effectLst/>
        </p:spPr>
      </p:pic>
      <p:sp>
        <p:nvSpPr>
          <p:cNvPr id="19" name="קשת מלאה 15"/>
          <p:cNvSpPr/>
          <p:nvPr userDrawn="1"/>
        </p:nvSpPr>
        <p:spPr>
          <a:xfrm rot="15321434">
            <a:off x="2747821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קשת מלאה 15"/>
          <p:cNvSpPr/>
          <p:nvPr userDrawn="1"/>
        </p:nvSpPr>
        <p:spPr>
          <a:xfrm rot="18740347">
            <a:off x="474389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קשת מלאה 15"/>
          <p:cNvSpPr/>
          <p:nvPr userDrawn="1"/>
        </p:nvSpPr>
        <p:spPr>
          <a:xfrm rot="568557">
            <a:off x="6688208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3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rgbClr val="D94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4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</p:spPr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917234" y="4199259"/>
            <a:ext cx="151458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מציין מיקום טקסט 17"/>
          <p:cNvSpPr>
            <a:spLocks noGrp="1"/>
          </p:cNvSpPr>
          <p:nvPr>
            <p:ph type="body" sz="quarter" idx="14" hasCustomPrompt="1"/>
          </p:nvPr>
        </p:nvSpPr>
        <p:spPr>
          <a:xfrm>
            <a:off x="276002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849316" y="4199259"/>
            <a:ext cx="151458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מציין מיקום טקסט 17"/>
          <p:cNvSpPr>
            <a:spLocks noGrp="1"/>
          </p:cNvSpPr>
          <p:nvPr>
            <p:ph type="body" sz="quarter" idx="15" hasCustomPrompt="1"/>
          </p:nvPr>
        </p:nvSpPr>
        <p:spPr>
          <a:xfrm>
            <a:off x="476663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4855926" y="4199259"/>
            <a:ext cx="151458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מציין מיקום טקסט 17"/>
          <p:cNvSpPr>
            <a:spLocks noGrp="1"/>
          </p:cNvSpPr>
          <p:nvPr>
            <p:ph type="body" sz="quarter" idx="16" hasCustomPrompt="1"/>
          </p:nvPr>
        </p:nvSpPr>
        <p:spPr>
          <a:xfrm>
            <a:off x="6703194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6792481" y="4199259"/>
            <a:ext cx="151458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7"/>
          </p:nvPr>
        </p:nvSpPr>
        <p:spPr>
          <a:xfrm>
            <a:off x="828675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Text Placeholder 32"/>
          <p:cNvSpPr>
            <a:spLocks noGrp="1"/>
          </p:cNvSpPr>
          <p:nvPr>
            <p:ph type="body" sz="quarter" idx="18"/>
          </p:nvPr>
        </p:nvSpPr>
        <p:spPr>
          <a:xfrm>
            <a:off x="275888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5" name="Text Placeholder 32"/>
          <p:cNvSpPr>
            <a:spLocks noGrp="1"/>
          </p:cNvSpPr>
          <p:nvPr>
            <p:ph type="body" sz="quarter" idx="19"/>
          </p:nvPr>
        </p:nvSpPr>
        <p:spPr>
          <a:xfrm>
            <a:off x="476549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6" name="Text Placeholder 32"/>
          <p:cNvSpPr>
            <a:spLocks noGrp="1"/>
          </p:cNvSpPr>
          <p:nvPr>
            <p:ph type="body" sz="quarter" idx="20"/>
          </p:nvPr>
        </p:nvSpPr>
        <p:spPr>
          <a:xfrm>
            <a:off x="6718204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7" name="Oval 36"/>
          <p:cNvSpPr/>
          <p:nvPr userDrawn="1"/>
        </p:nvSpPr>
        <p:spPr>
          <a:xfrm>
            <a:off x="1941524" y="2530605"/>
            <a:ext cx="429725" cy="429725"/>
          </a:xfrm>
          <a:prstGeom prst="ellipse">
            <a:avLst/>
          </a:prstGeom>
          <a:solidFill>
            <a:srgbClr val="D94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8" name="Oval 37"/>
          <p:cNvSpPr/>
          <p:nvPr userDrawn="1"/>
        </p:nvSpPr>
        <p:spPr>
          <a:xfrm>
            <a:off x="3872627" y="2530605"/>
            <a:ext cx="429725" cy="429725"/>
          </a:xfrm>
          <a:prstGeom prst="ellipse">
            <a:avLst/>
          </a:prstGeom>
          <a:solidFill>
            <a:srgbClr val="D94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9" name="Oval 38"/>
          <p:cNvSpPr/>
          <p:nvPr userDrawn="1"/>
        </p:nvSpPr>
        <p:spPr>
          <a:xfrm>
            <a:off x="5850053" y="2530605"/>
            <a:ext cx="429725" cy="429725"/>
          </a:xfrm>
          <a:prstGeom prst="ellipse">
            <a:avLst/>
          </a:prstGeom>
          <a:solidFill>
            <a:srgbClr val="D94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0" name="Oval 39"/>
          <p:cNvSpPr/>
          <p:nvPr userDrawn="1"/>
        </p:nvSpPr>
        <p:spPr>
          <a:xfrm>
            <a:off x="7791284" y="2530605"/>
            <a:ext cx="429725" cy="429725"/>
          </a:xfrm>
          <a:prstGeom prst="ellipse">
            <a:avLst/>
          </a:prstGeom>
          <a:solidFill>
            <a:srgbClr val="D94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325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2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rgbClr val="EE3A43"/>
                </a:solidFill>
                <a:latin typeface="+mn-lt"/>
              </a:defRPr>
            </a:lvl1pPr>
          </a:lstStyle>
          <a:p>
            <a:r>
              <a:rPr lang="en-US" dirty="0" smtClean="0"/>
              <a:t>AGENDA/KEY TOPICS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616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9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קשת מלאה 15"/>
          <p:cNvSpPr/>
          <p:nvPr userDrawn="1"/>
        </p:nvSpPr>
        <p:spPr>
          <a:xfrm rot="13696997">
            <a:off x="7070753" y="98313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2669" y="198033"/>
            <a:ext cx="1493429" cy="1490472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</p:spPr>
      </p:pic>
      <p:sp>
        <p:nvSpPr>
          <p:cNvPr id="12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80294" y="1441982"/>
            <a:ext cx="6456215" cy="4709436"/>
          </a:xfrm>
        </p:spPr>
        <p:txBody>
          <a:bodyPr lIns="45720" rIns="45720" anchor="t">
            <a:noAutofit/>
          </a:bodyPr>
          <a:lstStyle>
            <a:lvl1pPr marL="285750" indent="-28575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19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utterstock_231598633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5896251"/>
          </a:xfrm>
          <a:prstGeom prst="rect">
            <a:avLst/>
          </a:prstGeom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D9432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44192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049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9 key topic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2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rgbClr val="525254"/>
                </a:solidFill>
                <a:latin typeface="+mn-lt"/>
              </a:defRPr>
            </a:lvl1pPr>
          </a:lstStyle>
          <a:p>
            <a:r>
              <a:rPr lang="en-US" dirty="0" smtClean="0"/>
              <a:t>AGENDA/KEY TOPICS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570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7" y="0"/>
            <a:ext cx="9153237" cy="657973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559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02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" name="מלבן 6"/>
          <p:cNvSpPr/>
          <p:nvPr userDrawn="1"/>
        </p:nvSpPr>
        <p:spPr>
          <a:xfrm>
            <a:off x="0" y="6579735"/>
            <a:ext cx="7906327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11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4044" y="752605"/>
            <a:ext cx="8282085" cy="552812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>
                <a:latin typeface="+mn-lt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Edit style</a:t>
            </a:r>
            <a:endParaRPr lang="he-IL" dirty="0" smtClean="0"/>
          </a:p>
          <a:p>
            <a:pPr lvl="1"/>
            <a:r>
              <a:rPr lang="en-US" dirty="0" smtClean="0"/>
              <a:t>Edit style – 2nd level  </a:t>
            </a:r>
            <a:endParaRPr lang="he-IL" dirty="0" smtClean="0"/>
          </a:p>
          <a:p>
            <a:pPr lvl="2"/>
            <a:r>
              <a:rPr lang="en-US" dirty="0" smtClean="0"/>
              <a:t>3rd level </a:t>
            </a:r>
            <a:endParaRPr lang="he-IL" dirty="0" smtClean="0"/>
          </a:p>
          <a:p>
            <a:pPr lvl="3"/>
            <a:r>
              <a:rPr lang="en-US" dirty="0" smtClean="0"/>
              <a:t>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99980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" name="מלבן 6"/>
          <p:cNvSpPr/>
          <p:nvPr userDrawn="1"/>
        </p:nvSpPr>
        <p:spPr>
          <a:xfrm>
            <a:off x="0" y="6579735"/>
            <a:ext cx="7906327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11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sz="1000"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3"/>
          </p:nvPr>
        </p:nvSpPr>
        <p:spPr>
          <a:xfrm>
            <a:off x="314325" y="1100138"/>
            <a:ext cx="8451850" cy="444341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4231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תמונה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772" y="1954537"/>
            <a:ext cx="2568370" cy="2569464"/>
          </a:xfrm>
          <a:prstGeom prst="flowChartConnector">
            <a:avLst/>
          </a:prstGeom>
        </p:spPr>
      </p:pic>
      <p:sp>
        <p:nvSpPr>
          <p:cNvPr id="16" name="קשת מלאה 15"/>
          <p:cNvSpPr/>
          <p:nvPr userDrawn="1"/>
        </p:nvSpPr>
        <p:spPr>
          <a:xfrm rot="5400000">
            <a:off x="385330" y="1811642"/>
            <a:ext cx="2855254" cy="2855254"/>
          </a:xfrm>
          <a:prstGeom prst="blockArc">
            <a:avLst>
              <a:gd name="adj1" fmla="val 10800000"/>
              <a:gd name="adj2" fmla="val 95653"/>
              <a:gd name="adj3" fmla="val 2531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3478491" y="1555423"/>
            <a:ext cx="5172982" cy="3676453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313133"/>
                </a:solidFill>
                <a:latin typeface="+mn-lt"/>
              </a:defRPr>
            </a:lvl1pPr>
            <a:lvl2pPr marL="0" indent="0">
              <a:buNone/>
              <a:defRPr sz="2000"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465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קשת מלאה 15"/>
          <p:cNvSpPr/>
          <p:nvPr userDrawn="1"/>
        </p:nvSpPr>
        <p:spPr>
          <a:xfrm rot="12358450">
            <a:off x="82878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827947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5256" y="1323647"/>
            <a:ext cx="14859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234" y="1323647"/>
            <a:ext cx="1492195" cy="1490472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6995" y="1322997"/>
            <a:ext cx="14818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359" y="1322997"/>
            <a:ext cx="1498525" cy="1490472"/>
          </a:xfrm>
          <a:prstGeom prst="ellipse">
            <a:avLst/>
          </a:prstGeom>
          <a:ln w="63500" cap="rnd">
            <a:noFill/>
          </a:ln>
          <a:effectLst/>
        </p:spPr>
      </p:pic>
      <p:sp>
        <p:nvSpPr>
          <p:cNvPr id="19" name="קשת מלאה 15"/>
          <p:cNvSpPr/>
          <p:nvPr userDrawn="1"/>
        </p:nvSpPr>
        <p:spPr>
          <a:xfrm rot="15321434">
            <a:off x="2747821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קשת מלאה 15"/>
          <p:cNvSpPr/>
          <p:nvPr userDrawn="1"/>
        </p:nvSpPr>
        <p:spPr>
          <a:xfrm rot="18740347">
            <a:off x="474389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קשת מלאה 15"/>
          <p:cNvSpPr/>
          <p:nvPr userDrawn="1"/>
        </p:nvSpPr>
        <p:spPr>
          <a:xfrm rot="568557">
            <a:off x="6688208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3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</p:spPr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917234" y="4199259"/>
            <a:ext cx="1514582" cy="0"/>
          </a:xfrm>
          <a:prstGeom prst="line">
            <a:avLst/>
          </a:prstGeom>
          <a:ln>
            <a:solidFill>
              <a:srgbClr val="3131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מציין מיקום טקסט 17"/>
          <p:cNvSpPr>
            <a:spLocks noGrp="1"/>
          </p:cNvSpPr>
          <p:nvPr>
            <p:ph type="body" sz="quarter" idx="14" hasCustomPrompt="1"/>
          </p:nvPr>
        </p:nvSpPr>
        <p:spPr>
          <a:xfrm>
            <a:off x="276002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849316" y="4199259"/>
            <a:ext cx="1514582" cy="0"/>
          </a:xfrm>
          <a:prstGeom prst="line">
            <a:avLst/>
          </a:prstGeom>
          <a:ln>
            <a:solidFill>
              <a:srgbClr val="3131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מציין מיקום טקסט 17"/>
          <p:cNvSpPr>
            <a:spLocks noGrp="1"/>
          </p:cNvSpPr>
          <p:nvPr>
            <p:ph type="body" sz="quarter" idx="15" hasCustomPrompt="1"/>
          </p:nvPr>
        </p:nvSpPr>
        <p:spPr>
          <a:xfrm>
            <a:off x="476663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4855926" y="4199259"/>
            <a:ext cx="1514582" cy="0"/>
          </a:xfrm>
          <a:prstGeom prst="line">
            <a:avLst/>
          </a:prstGeom>
          <a:ln>
            <a:solidFill>
              <a:srgbClr val="3131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מציין מיקום טקסט 17"/>
          <p:cNvSpPr>
            <a:spLocks noGrp="1"/>
          </p:cNvSpPr>
          <p:nvPr>
            <p:ph type="body" sz="quarter" idx="16" hasCustomPrompt="1"/>
          </p:nvPr>
        </p:nvSpPr>
        <p:spPr>
          <a:xfrm>
            <a:off x="6703194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6792481" y="4199259"/>
            <a:ext cx="1514582" cy="0"/>
          </a:xfrm>
          <a:prstGeom prst="line">
            <a:avLst/>
          </a:prstGeom>
          <a:ln>
            <a:solidFill>
              <a:srgbClr val="3131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7"/>
          </p:nvPr>
        </p:nvSpPr>
        <p:spPr>
          <a:xfrm>
            <a:off x="828675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Text Placeholder 32"/>
          <p:cNvSpPr>
            <a:spLocks noGrp="1"/>
          </p:cNvSpPr>
          <p:nvPr>
            <p:ph type="body" sz="quarter" idx="18"/>
          </p:nvPr>
        </p:nvSpPr>
        <p:spPr>
          <a:xfrm>
            <a:off x="275888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5" name="Text Placeholder 32"/>
          <p:cNvSpPr>
            <a:spLocks noGrp="1"/>
          </p:cNvSpPr>
          <p:nvPr>
            <p:ph type="body" sz="quarter" idx="19"/>
          </p:nvPr>
        </p:nvSpPr>
        <p:spPr>
          <a:xfrm>
            <a:off x="476549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6" name="Text Placeholder 32"/>
          <p:cNvSpPr>
            <a:spLocks noGrp="1"/>
          </p:cNvSpPr>
          <p:nvPr>
            <p:ph type="body" sz="quarter" idx="20"/>
          </p:nvPr>
        </p:nvSpPr>
        <p:spPr>
          <a:xfrm>
            <a:off x="6718204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7" name="Oval 36"/>
          <p:cNvSpPr/>
          <p:nvPr userDrawn="1"/>
        </p:nvSpPr>
        <p:spPr>
          <a:xfrm>
            <a:off x="1941524" y="2530605"/>
            <a:ext cx="429725" cy="429725"/>
          </a:xfrm>
          <a:prstGeom prst="ellipse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1</a:t>
            </a:r>
            <a:endParaRPr lang="en-US" sz="2000" b="1" dirty="0">
              <a:latin typeface="+mn-lt"/>
            </a:endParaRPr>
          </a:p>
        </p:txBody>
      </p:sp>
      <p:sp>
        <p:nvSpPr>
          <p:cNvPr id="38" name="Oval 37"/>
          <p:cNvSpPr/>
          <p:nvPr userDrawn="1"/>
        </p:nvSpPr>
        <p:spPr>
          <a:xfrm>
            <a:off x="3872627" y="2530605"/>
            <a:ext cx="429725" cy="429725"/>
          </a:xfrm>
          <a:prstGeom prst="ellipse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2</a:t>
            </a:r>
            <a:endParaRPr lang="en-US" sz="2000" b="1" dirty="0">
              <a:latin typeface="+mn-lt"/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5850053" y="2530605"/>
            <a:ext cx="429725" cy="429725"/>
          </a:xfrm>
          <a:prstGeom prst="ellipse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3</a:t>
            </a:r>
            <a:endParaRPr lang="en-US" sz="2000" b="1" dirty="0">
              <a:latin typeface="+mn-lt"/>
            </a:endParaRPr>
          </a:p>
        </p:txBody>
      </p:sp>
      <p:sp>
        <p:nvSpPr>
          <p:cNvPr id="40" name="Oval 39"/>
          <p:cNvSpPr/>
          <p:nvPr userDrawn="1"/>
        </p:nvSpPr>
        <p:spPr>
          <a:xfrm>
            <a:off x="7791284" y="2530605"/>
            <a:ext cx="429725" cy="429725"/>
          </a:xfrm>
          <a:prstGeom prst="ellipse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4</a:t>
            </a:r>
            <a:endParaRPr lang="en-US" sz="2000" b="1" dirty="0">
              <a:latin typeface="+mn-lt"/>
            </a:endParaRPr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936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 key topic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מלבן 9"/>
          <p:cNvSpPr/>
          <p:nvPr userDrawn="1"/>
        </p:nvSpPr>
        <p:spPr>
          <a:xfrm>
            <a:off x="0" y="-1061"/>
            <a:ext cx="9144000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KEY  TOPICS</a:t>
            </a:r>
            <a:endParaRPr lang="en-US" dirty="0"/>
          </a:p>
        </p:txBody>
      </p:sp>
      <p:sp>
        <p:nvSpPr>
          <p:cNvPr id="40" name="Oval 39"/>
          <p:cNvSpPr/>
          <p:nvPr userDrawn="1"/>
        </p:nvSpPr>
        <p:spPr>
          <a:xfrm>
            <a:off x="7497689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1" name="קשת מלאה 15"/>
          <p:cNvSpPr/>
          <p:nvPr userDrawn="1"/>
        </p:nvSpPr>
        <p:spPr>
          <a:xfrm rot="3005273">
            <a:off x="7461401" y="1364334"/>
            <a:ext cx="986977" cy="986977"/>
          </a:xfrm>
          <a:prstGeom prst="blockArc">
            <a:avLst>
              <a:gd name="adj1" fmla="val 18342818"/>
              <a:gd name="adj2" fmla="val 21556913"/>
              <a:gd name="adj3" fmla="val 296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Oval 41"/>
          <p:cNvSpPr/>
          <p:nvPr userDrawn="1"/>
        </p:nvSpPr>
        <p:spPr>
          <a:xfrm>
            <a:off x="7557725" y="1460658"/>
            <a:ext cx="794328" cy="794328"/>
          </a:xfrm>
          <a:prstGeom prst="ellipse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5</a:t>
            </a:r>
            <a:endParaRPr lang="en-US" sz="3600" b="1" dirty="0">
              <a:latin typeface="+mn-lt"/>
            </a:endParaRPr>
          </a:p>
        </p:txBody>
      </p:sp>
      <p:sp>
        <p:nvSpPr>
          <p:cNvPr id="45" name="Oval 44"/>
          <p:cNvSpPr/>
          <p:nvPr userDrawn="1"/>
        </p:nvSpPr>
        <p:spPr>
          <a:xfrm>
            <a:off x="5816366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6" name="קשת מלאה 15"/>
          <p:cNvSpPr/>
          <p:nvPr userDrawn="1"/>
        </p:nvSpPr>
        <p:spPr>
          <a:xfrm rot="4914482">
            <a:off x="5780078" y="1364334"/>
            <a:ext cx="986977" cy="986977"/>
          </a:xfrm>
          <a:prstGeom prst="blockArc">
            <a:avLst>
              <a:gd name="adj1" fmla="val 18167769"/>
              <a:gd name="adj2" fmla="val 23349"/>
              <a:gd name="adj3" fmla="val 301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876402" y="1460658"/>
            <a:ext cx="794328" cy="794328"/>
          </a:xfrm>
          <a:prstGeom prst="ellipse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4</a:t>
            </a:r>
            <a:endParaRPr lang="en-US" sz="3600" b="1" dirty="0">
              <a:latin typeface="+mn-lt"/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4135045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0" name="קשת מלאה 15"/>
          <p:cNvSpPr/>
          <p:nvPr userDrawn="1"/>
        </p:nvSpPr>
        <p:spPr>
          <a:xfrm rot="6784598">
            <a:off x="4098757" y="1364334"/>
            <a:ext cx="986977" cy="986977"/>
          </a:xfrm>
          <a:prstGeom prst="blockArc">
            <a:avLst>
              <a:gd name="adj1" fmla="val 18108136"/>
              <a:gd name="adj2" fmla="val 21548554"/>
              <a:gd name="adj3" fmla="val 3285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4195081" y="1460658"/>
            <a:ext cx="794328" cy="794328"/>
          </a:xfrm>
          <a:prstGeom prst="ellipse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3</a:t>
            </a:r>
            <a:endParaRPr lang="en-US" sz="3600" b="1" dirty="0">
              <a:latin typeface="+mn-lt"/>
            </a:endParaRPr>
          </a:p>
        </p:txBody>
      </p:sp>
      <p:sp>
        <p:nvSpPr>
          <p:cNvPr id="53" name="Oval 52"/>
          <p:cNvSpPr/>
          <p:nvPr userDrawn="1"/>
        </p:nvSpPr>
        <p:spPr>
          <a:xfrm>
            <a:off x="2453724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4" name="קשת מלאה 15"/>
          <p:cNvSpPr/>
          <p:nvPr userDrawn="1"/>
        </p:nvSpPr>
        <p:spPr>
          <a:xfrm rot="9000000">
            <a:off x="2417436" y="1364334"/>
            <a:ext cx="986977" cy="986977"/>
          </a:xfrm>
          <a:prstGeom prst="blockArc">
            <a:avLst>
              <a:gd name="adj1" fmla="val 18341940"/>
              <a:gd name="adj2" fmla="val 61993"/>
              <a:gd name="adj3" fmla="val 3080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Oval 54"/>
          <p:cNvSpPr/>
          <p:nvPr userDrawn="1"/>
        </p:nvSpPr>
        <p:spPr>
          <a:xfrm>
            <a:off x="2513760" y="1460658"/>
            <a:ext cx="794328" cy="794328"/>
          </a:xfrm>
          <a:prstGeom prst="ellipse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2</a:t>
            </a:r>
            <a:endParaRPr lang="en-US" sz="3600" b="1" dirty="0">
              <a:latin typeface="+mn-lt"/>
            </a:endParaRPr>
          </a:p>
        </p:txBody>
      </p:sp>
      <p:sp>
        <p:nvSpPr>
          <p:cNvPr id="57" name="Oval 56"/>
          <p:cNvSpPr/>
          <p:nvPr userDrawn="1"/>
        </p:nvSpPr>
        <p:spPr>
          <a:xfrm>
            <a:off x="772403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8" name="קשת מלאה 15"/>
          <p:cNvSpPr/>
          <p:nvPr userDrawn="1"/>
        </p:nvSpPr>
        <p:spPr>
          <a:xfrm rot="10800000">
            <a:off x="736115" y="1364334"/>
            <a:ext cx="986977" cy="986977"/>
          </a:xfrm>
          <a:prstGeom prst="blockArc">
            <a:avLst>
              <a:gd name="adj1" fmla="val 18172478"/>
              <a:gd name="adj2" fmla="val 42430"/>
              <a:gd name="adj3" fmla="val 352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9" name="Oval 58"/>
          <p:cNvSpPr/>
          <p:nvPr userDrawn="1"/>
        </p:nvSpPr>
        <p:spPr>
          <a:xfrm>
            <a:off x="832439" y="1460658"/>
            <a:ext cx="794328" cy="794328"/>
          </a:xfrm>
          <a:prstGeom prst="ellipse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3600" b="1" dirty="0" smtClean="0">
                <a:latin typeface="+mn-lt"/>
              </a:rPr>
              <a:t>1</a:t>
            </a:r>
            <a:endParaRPr lang="en-US" sz="3600" b="1" dirty="0"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72312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 userDrawn="1"/>
        </p:nvCxnSpPr>
        <p:spPr>
          <a:xfrm>
            <a:off x="2153633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 userDrawn="1"/>
        </p:nvCxnSpPr>
        <p:spPr>
          <a:xfrm>
            <a:off x="382474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 userDrawn="1"/>
        </p:nvCxnSpPr>
        <p:spPr>
          <a:xfrm>
            <a:off x="550777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7193047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72366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5" name="Text Placeholder 14"/>
          <p:cNvSpPr>
            <a:spLocks noGrp="1"/>
          </p:cNvSpPr>
          <p:nvPr>
            <p:ph type="body" sz="quarter" idx="26" hasCustomPrompt="1"/>
          </p:nvPr>
        </p:nvSpPr>
        <p:spPr>
          <a:xfrm>
            <a:off x="2153687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6" name="Text Placeholder 14"/>
          <p:cNvSpPr>
            <a:spLocks noGrp="1"/>
          </p:cNvSpPr>
          <p:nvPr>
            <p:ph type="body" sz="quarter" idx="27" hasCustomPrompt="1"/>
          </p:nvPr>
        </p:nvSpPr>
        <p:spPr>
          <a:xfrm>
            <a:off x="382479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7" name="Text Placeholder 14"/>
          <p:cNvSpPr>
            <a:spLocks noGrp="1"/>
          </p:cNvSpPr>
          <p:nvPr>
            <p:ph type="body" sz="quarter" idx="28" hasCustomPrompt="1"/>
          </p:nvPr>
        </p:nvSpPr>
        <p:spPr>
          <a:xfrm>
            <a:off x="550782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8" name="Text Placeholder 14"/>
          <p:cNvSpPr>
            <a:spLocks noGrp="1"/>
          </p:cNvSpPr>
          <p:nvPr>
            <p:ph type="body" sz="quarter" idx="29" hasCustomPrompt="1"/>
          </p:nvPr>
        </p:nvSpPr>
        <p:spPr>
          <a:xfrm>
            <a:off x="7193101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9" name="Text Placeholder 14"/>
          <p:cNvSpPr>
            <a:spLocks noGrp="1"/>
          </p:cNvSpPr>
          <p:nvPr>
            <p:ph type="body" sz="quarter" idx="30" hasCustomPrompt="1"/>
          </p:nvPr>
        </p:nvSpPr>
        <p:spPr>
          <a:xfrm>
            <a:off x="472366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0" name="Text Placeholder 14"/>
          <p:cNvSpPr>
            <a:spLocks noGrp="1"/>
          </p:cNvSpPr>
          <p:nvPr>
            <p:ph type="body" sz="quarter" idx="31" hasCustomPrompt="1"/>
          </p:nvPr>
        </p:nvSpPr>
        <p:spPr>
          <a:xfrm>
            <a:off x="2153687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1" name="Text Placeholder 14"/>
          <p:cNvSpPr>
            <a:spLocks noGrp="1"/>
          </p:cNvSpPr>
          <p:nvPr>
            <p:ph type="body" sz="quarter" idx="32" hasCustomPrompt="1"/>
          </p:nvPr>
        </p:nvSpPr>
        <p:spPr>
          <a:xfrm>
            <a:off x="382479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2" name="Text Placeholder 14"/>
          <p:cNvSpPr>
            <a:spLocks noGrp="1"/>
          </p:cNvSpPr>
          <p:nvPr>
            <p:ph type="body" sz="quarter" idx="33" hasCustomPrompt="1"/>
          </p:nvPr>
        </p:nvSpPr>
        <p:spPr>
          <a:xfrm>
            <a:off x="550782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3" name="Text Placeholder 14"/>
          <p:cNvSpPr>
            <a:spLocks noGrp="1"/>
          </p:cNvSpPr>
          <p:nvPr>
            <p:ph type="body" sz="quarter" idx="34" hasCustomPrompt="1"/>
          </p:nvPr>
        </p:nvSpPr>
        <p:spPr>
          <a:xfrm>
            <a:off x="7193101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191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 key topic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2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rgbClr val="525254"/>
                </a:solidFill>
                <a:latin typeface="+mn-lt"/>
              </a:defRPr>
            </a:lvl1pPr>
          </a:lstStyle>
          <a:p>
            <a:r>
              <a:rPr lang="en-US" dirty="0" smtClean="0"/>
              <a:t>AGENDA/KEY TOPICS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713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1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38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80294" y="1441982"/>
            <a:ext cx="6456215" cy="4709436"/>
          </a:xfrm>
        </p:spPr>
        <p:txBody>
          <a:bodyPr lIns="45720" rIns="45720" anchor="t">
            <a:noAutofit/>
          </a:bodyPr>
          <a:lstStyle>
            <a:lvl1pPr marL="285750" indent="-28575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42" name="קשת מלאה 15"/>
          <p:cNvSpPr/>
          <p:nvPr userDrawn="1"/>
        </p:nvSpPr>
        <p:spPr>
          <a:xfrm rot="13696997">
            <a:off x="7070753" y="98313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3" name="Picture 4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1091" y="192870"/>
            <a:ext cx="1490472" cy="1490472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AGENDA/KEY TOPICS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971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2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8433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מלבן 6"/>
          <p:cNvSpPr/>
          <p:nvPr userDrawn="1"/>
        </p:nvSpPr>
        <p:spPr>
          <a:xfrm>
            <a:off x="0" y="6579735"/>
            <a:ext cx="9144000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05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85" y="58259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540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2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7362" cy="658416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  <p:sp>
        <p:nvSpPr>
          <p:cNvPr id="10" name="מלבן 6"/>
          <p:cNvSpPr/>
          <p:nvPr userDrawn="1"/>
        </p:nvSpPr>
        <p:spPr>
          <a:xfrm>
            <a:off x="0" y="6579735"/>
            <a:ext cx="91439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825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12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2"/>
            <a:ext cx="9144001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  <p:sp>
        <p:nvSpPr>
          <p:cNvPr id="10" name="מלבן 6"/>
          <p:cNvSpPr/>
          <p:nvPr userDrawn="1"/>
        </p:nvSpPr>
        <p:spPr>
          <a:xfrm>
            <a:off x="0" y="6579735"/>
            <a:ext cx="9144000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346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12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62"/>
          <a:stretch/>
        </p:blipFill>
        <p:spPr>
          <a:xfrm>
            <a:off x="-1" y="-25393"/>
            <a:ext cx="9144001" cy="6605127"/>
          </a:xfrm>
          <a:prstGeom prst="rect">
            <a:avLst/>
          </a:prstGeom>
        </p:spPr>
      </p:pic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  <p:sp>
        <p:nvSpPr>
          <p:cNvPr id="11" name="מלבן 6"/>
          <p:cNvSpPr/>
          <p:nvPr userDrawn="1"/>
        </p:nvSpPr>
        <p:spPr>
          <a:xfrm>
            <a:off x="0" y="6579735"/>
            <a:ext cx="91439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296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12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973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  <p:sp>
        <p:nvSpPr>
          <p:cNvPr id="10" name="מלבן 6"/>
          <p:cNvSpPr/>
          <p:nvPr userDrawn="1"/>
        </p:nvSpPr>
        <p:spPr>
          <a:xfrm>
            <a:off x="0" y="6579735"/>
            <a:ext cx="91439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424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12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6" y="-1"/>
            <a:ext cx="9153236" cy="657973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  <p:sp>
        <p:nvSpPr>
          <p:cNvPr id="10" name="מלבן 6"/>
          <p:cNvSpPr/>
          <p:nvPr userDrawn="1"/>
        </p:nvSpPr>
        <p:spPr>
          <a:xfrm>
            <a:off x="0" y="6589260"/>
            <a:ext cx="91439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300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2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6" y="-1484"/>
            <a:ext cx="9153236" cy="658121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  <p:sp>
        <p:nvSpPr>
          <p:cNvPr id="10" name="מלבן 6"/>
          <p:cNvSpPr/>
          <p:nvPr userDrawn="1"/>
        </p:nvSpPr>
        <p:spPr>
          <a:xfrm>
            <a:off x="0" y="6579735"/>
            <a:ext cx="91439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162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012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7" y="354"/>
            <a:ext cx="9168828" cy="6579381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  <p:sp>
        <p:nvSpPr>
          <p:cNvPr id="10" name="מלבן 6"/>
          <p:cNvSpPr/>
          <p:nvPr userDrawn="1"/>
        </p:nvSpPr>
        <p:spPr>
          <a:xfrm>
            <a:off x="0" y="6579735"/>
            <a:ext cx="91439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971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2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7" y="0"/>
            <a:ext cx="9153237" cy="657973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822" y="5768743"/>
            <a:ext cx="1606122" cy="668633"/>
          </a:xfrm>
          <a:prstGeom prst="rect">
            <a:avLst/>
          </a:prstGeom>
        </p:spPr>
      </p:pic>
      <p:sp>
        <p:nvSpPr>
          <p:cNvPr id="10" name="מלבן 6"/>
          <p:cNvSpPr/>
          <p:nvPr userDrawn="1"/>
        </p:nvSpPr>
        <p:spPr>
          <a:xfrm>
            <a:off x="0" y="6579735"/>
            <a:ext cx="91439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966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8433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52525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84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52525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153" y="5995163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897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7362" cy="658416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74189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62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7362" cy="658416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52525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6056078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526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2"/>
            <a:ext cx="9144001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52525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805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392"/>
            <a:ext cx="9144000" cy="6099048"/>
          </a:xfrm>
          <a:prstGeom prst="rect">
            <a:avLst/>
          </a:prstGeom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52525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8" y="6055527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07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5734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52525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990551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746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97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52525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8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75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6" y="-1"/>
            <a:ext cx="9153236" cy="65797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52525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989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7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6" y="-1484"/>
            <a:ext cx="9153236" cy="658121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52525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496" y="6056078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494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7" y="354"/>
            <a:ext cx="9155957" cy="657014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52525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153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230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4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7" y="0"/>
            <a:ext cx="9153237" cy="65797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rgbClr val="52525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314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85" y="5915535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748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2"/>
            <a:ext cx="9144001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785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2"/>
            <a:ext cx="9144001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85" y="5874071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852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5734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85" y="5904767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255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4044" y="752605"/>
            <a:ext cx="8282085" cy="552812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>
                <a:latin typeface="+mn-lt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Edit style</a:t>
            </a:r>
            <a:endParaRPr lang="he-IL" dirty="0" smtClean="0"/>
          </a:p>
          <a:p>
            <a:pPr lvl="1"/>
            <a:r>
              <a:rPr lang="en-US" dirty="0" smtClean="0"/>
              <a:t>Edit style – 2nd level  </a:t>
            </a:r>
            <a:endParaRPr lang="he-IL" dirty="0" smtClean="0"/>
          </a:p>
          <a:p>
            <a:pPr lvl="2"/>
            <a:r>
              <a:rPr lang="en-US" dirty="0" smtClean="0"/>
              <a:t>3rd level </a:t>
            </a:r>
            <a:endParaRPr lang="he-IL" dirty="0" smtClean="0"/>
          </a:p>
          <a:p>
            <a:pPr lvl="3"/>
            <a:r>
              <a:rPr lang="en-US" dirty="0" smtClean="0"/>
              <a:t>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sz="1000"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4197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sz="1000"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3"/>
          </p:nvPr>
        </p:nvSpPr>
        <p:spPr>
          <a:xfrm>
            <a:off x="314325" y="1100138"/>
            <a:ext cx="8451850" cy="444341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5852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sz="1000"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תמונה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929" y="1954537"/>
            <a:ext cx="2560056" cy="2569464"/>
          </a:xfrm>
          <a:prstGeom prst="flowChartConnector">
            <a:avLst/>
          </a:prstGeom>
        </p:spPr>
      </p:pic>
      <p:sp>
        <p:nvSpPr>
          <p:cNvPr id="16" name="קשת מלאה 15"/>
          <p:cNvSpPr/>
          <p:nvPr userDrawn="1"/>
        </p:nvSpPr>
        <p:spPr>
          <a:xfrm rot="5400000">
            <a:off x="385330" y="1811642"/>
            <a:ext cx="2855254" cy="2855254"/>
          </a:xfrm>
          <a:prstGeom prst="blockArc">
            <a:avLst>
              <a:gd name="adj1" fmla="val 10800000"/>
              <a:gd name="adj2" fmla="val 95653"/>
              <a:gd name="adj3" fmla="val 253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3478491" y="1555423"/>
            <a:ext cx="5172982" cy="3676453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  <a:latin typeface="+mn-lt"/>
              </a:defRPr>
            </a:lvl1pPr>
            <a:lvl2pPr marL="0" indent="0">
              <a:buNone/>
              <a:defRPr sz="2000"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</p:spTree>
    <p:extLst>
      <p:ext uri="{BB962C8B-B14F-4D97-AF65-F5344CB8AC3E}">
        <p14:creationId xmlns:p14="http://schemas.microsoft.com/office/powerpoint/2010/main" val="1976545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234" y="1323647"/>
            <a:ext cx="1492195" cy="1490472"/>
          </a:xfrm>
          <a:prstGeom prst="ellipse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sz="1000"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קשת מלאה 15"/>
          <p:cNvSpPr/>
          <p:nvPr userDrawn="1"/>
        </p:nvSpPr>
        <p:spPr>
          <a:xfrm rot="12358450">
            <a:off x="82878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827947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5256" y="1323647"/>
            <a:ext cx="14859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6995" y="1322997"/>
            <a:ext cx="14818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359" y="1322997"/>
            <a:ext cx="1498525" cy="1490472"/>
          </a:xfrm>
          <a:prstGeom prst="ellipse">
            <a:avLst/>
          </a:prstGeom>
          <a:ln w="63500" cap="rnd">
            <a:noFill/>
          </a:ln>
          <a:effectLst/>
        </p:spPr>
      </p:pic>
      <p:sp>
        <p:nvSpPr>
          <p:cNvPr id="19" name="קשת מלאה 15"/>
          <p:cNvSpPr/>
          <p:nvPr userDrawn="1"/>
        </p:nvSpPr>
        <p:spPr>
          <a:xfrm rot="15321434">
            <a:off x="2747821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קשת מלאה 15"/>
          <p:cNvSpPr/>
          <p:nvPr userDrawn="1"/>
        </p:nvSpPr>
        <p:spPr>
          <a:xfrm rot="18740347">
            <a:off x="474389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קשת מלאה 15"/>
          <p:cNvSpPr/>
          <p:nvPr userDrawn="1"/>
        </p:nvSpPr>
        <p:spPr>
          <a:xfrm rot="568557">
            <a:off x="6688208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3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</p:spPr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917234" y="4199259"/>
            <a:ext cx="151458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מציין מיקום טקסט 17"/>
          <p:cNvSpPr>
            <a:spLocks noGrp="1"/>
          </p:cNvSpPr>
          <p:nvPr>
            <p:ph type="body" sz="quarter" idx="14" hasCustomPrompt="1"/>
          </p:nvPr>
        </p:nvSpPr>
        <p:spPr>
          <a:xfrm>
            <a:off x="276002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849316" y="4199259"/>
            <a:ext cx="151458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מציין מיקום טקסט 17"/>
          <p:cNvSpPr>
            <a:spLocks noGrp="1"/>
          </p:cNvSpPr>
          <p:nvPr>
            <p:ph type="body" sz="quarter" idx="15" hasCustomPrompt="1"/>
          </p:nvPr>
        </p:nvSpPr>
        <p:spPr>
          <a:xfrm>
            <a:off x="476663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4855926" y="4199259"/>
            <a:ext cx="151458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מציין מיקום טקסט 17"/>
          <p:cNvSpPr>
            <a:spLocks noGrp="1"/>
          </p:cNvSpPr>
          <p:nvPr>
            <p:ph type="body" sz="quarter" idx="16" hasCustomPrompt="1"/>
          </p:nvPr>
        </p:nvSpPr>
        <p:spPr>
          <a:xfrm>
            <a:off x="6703194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6792481" y="4199259"/>
            <a:ext cx="151458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7"/>
          </p:nvPr>
        </p:nvSpPr>
        <p:spPr>
          <a:xfrm>
            <a:off x="828675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Text Placeholder 32"/>
          <p:cNvSpPr>
            <a:spLocks noGrp="1"/>
          </p:cNvSpPr>
          <p:nvPr>
            <p:ph type="body" sz="quarter" idx="18"/>
          </p:nvPr>
        </p:nvSpPr>
        <p:spPr>
          <a:xfrm>
            <a:off x="275888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5" name="Text Placeholder 32"/>
          <p:cNvSpPr>
            <a:spLocks noGrp="1"/>
          </p:cNvSpPr>
          <p:nvPr>
            <p:ph type="body" sz="quarter" idx="19"/>
          </p:nvPr>
        </p:nvSpPr>
        <p:spPr>
          <a:xfrm>
            <a:off x="476549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6" name="Text Placeholder 32"/>
          <p:cNvSpPr>
            <a:spLocks noGrp="1"/>
          </p:cNvSpPr>
          <p:nvPr>
            <p:ph type="body" sz="quarter" idx="20"/>
          </p:nvPr>
        </p:nvSpPr>
        <p:spPr>
          <a:xfrm>
            <a:off x="6718204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7" name="Oval 36"/>
          <p:cNvSpPr/>
          <p:nvPr userDrawn="1"/>
        </p:nvSpPr>
        <p:spPr>
          <a:xfrm>
            <a:off x="1941524" y="2530605"/>
            <a:ext cx="429725" cy="4297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1</a:t>
            </a:r>
            <a:endParaRPr lang="en-US" sz="2000" b="1" dirty="0">
              <a:latin typeface="+mn-lt"/>
            </a:endParaRPr>
          </a:p>
        </p:txBody>
      </p:sp>
      <p:sp>
        <p:nvSpPr>
          <p:cNvPr id="38" name="Oval 37"/>
          <p:cNvSpPr/>
          <p:nvPr userDrawn="1"/>
        </p:nvSpPr>
        <p:spPr>
          <a:xfrm>
            <a:off x="3872627" y="2530605"/>
            <a:ext cx="429725" cy="4297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2</a:t>
            </a:r>
            <a:endParaRPr lang="en-US" sz="2000" b="1" dirty="0">
              <a:latin typeface="+mn-lt"/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5850053" y="2530605"/>
            <a:ext cx="429725" cy="4297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3</a:t>
            </a:r>
            <a:endParaRPr lang="en-US" sz="2000" b="1" dirty="0">
              <a:latin typeface="+mn-lt"/>
            </a:endParaRPr>
          </a:p>
        </p:txBody>
      </p:sp>
      <p:sp>
        <p:nvSpPr>
          <p:cNvPr id="40" name="Oval 39"/>
          <p:cNvSpPr/>
          <p:nvPr userDrawn="1"/>
        </p:nvSpPr>
        <p:spPr>
          <a:xfrm>
            <a:off x="7791284" y="2530605"/>
            <a:ext cx="429725" cy="4297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4</a:t>
            </a:r>
            <a:endParaRPr lang="en-U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872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מלבן 9"/>
          <p:cNvSpPr/>
          <p:nvPr userDrawn="1"/>
        </p:nvSpPr>
        <p:spPr>
          <a:xfrm>
            <a:off x="0" y="-1061"/>
            <a:ext cx="9144000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KEY  TOPICS</a:t>
            </a:r>
            <a:endParaRPr lang="en-US" dirty="0"/>
          </a:p>
        </p:txBody>
      </p:sp>
      <p:sp>
        <p:nvSpPr>
          <p:cNvPr id="40" name="Oval 39"/>
          <p:cNvSpPr/>
          <p:nvPr userDrawn="1"/>
        </p:nvSpPr>
        <p:spPr>
          <a:xfrm>
            <a:off x="7497689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1" name="קשת מלאה 15"/>
          <p:cNvSpPr/>
          <p:nvPr userDrawn="1"/>
        </p:nvSpPr>
        <p:spPr>
          <a:xfrm rot="3005273">
            <a:off x="7461401" y="1364334"/>
            <a:ext cx="986977" cy="986977"/>
          </a:xfrm>
          <a:prstGeom prst="blockArc">
            <a:avLst>
              <a:gd name="adj1" fmla="val 18342818"/>
              <a:gd name="adj2" fmla="val 21556913"/>
              <a:gd name="adj3" fmla="val 296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Oval 41"/>
          <p:cNvSpPr/>
          <p:nvPr userDrawn="1"/>
        </p:nvSpPr>
        <p:spPr>
          <a:xfrm>
            <a:off x="7557725" y="1460658"/>
            <a:ext cx="794328" cy="7943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5</a:t>
            </a:r>
            <a:endParaRPr lang="en-US" sz="3600" b="1" dirty="0">
              <a:latin typeface="+mn-lt"/>
            </a:endParaRPr>
          </a:p>
        </p:txBody>
      </p:sp>
      <p:sp>
        <p:nvSpPr>
          <p:cNvPr id="45" name="Oval 44"/>
          <p:cNvSpPr/>
          <p:nvPr userDrawn="1"/>
        </p:nvSpPr>
        <p:spPr>
          <a:xfrm>
            <a:off x="5816366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6" name="קשת מלאה 15"/>
          <p:cNvSpPr/>
          <p:nvPr userDrawn="1"/>
        </p:nvSpPr>
        <p:spPr>
          <a:xfrm rot="4914482">
            <a:off x="5780078" y="1364334"/>
            <a:ext cx="986977" cy="986977"/>
          </a:xfrm>
          <a:prstGeom prst="blockArc">
            <a:avLst>
              <a:gd name="adj1" fmla="val 18167769"/>
              <a:gd name="adj2" fmla="val 23349"/>
              <a:gd name="adj3" fmla="val 301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876402" y="1460658"/>
            <a:ext cx="794328" cy="7943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4</a:t>
            </a:r>
            <a:endParaRPr lang="en-US" sz="3600" b="1" dirty="0">
              <a:latin typeface="+mn-lt"/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4135045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0" name="קשת מלאה 15"/>
          <p:cNvSpPr/>
          <p:nvPr userDrawn="1"/>
        </p:nvSpPr>
        <p:spPr>
          <a:xfrm rot="6784598">
            <a:off x="4098757" y="1364334"/>
            <a:ext cx="986977" cy="986977"/>
          </a:xfrm>
          <a:prstGeom prst="blockArc">
            <a:avLst>
              <a:gd name="adj1" fmla="val 18108136"/>
              <a:gd name="adj2" fmla="val 21548554"/>
              <a:gd name="adj3" fmla="val 3285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4195081" y="1460658"/>
            <a:ext cx="794328" cy="7943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3</a:t>
            </a:r>
            <a:endParaRPr lang="en-US" sz="3600" b="1" dirty="0">
              <a:latin typeface="+mn-lt"/>
            </a:endParaRPr>
          </a:p>
        </p:txBody>
      </p:sp>
      <p:sp>
        <p:nvSpPr>
          <p:cNvPr id="53" name="Oval 52"/>
          <p:cNvSpPr/>
          <p:nvPr userDrawn="1"/>
        </p:nvSpPr>
        <p:spPr>
          <a:xfrm>
            <a:off x="2453724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4" name="קשת מלאה 15"/>
          <p:cNvSpPr/>
          <p:nvPr userDrawn="1"/>
        </p:nvSpPr>
        <p:spPr>
          <a:xfrm rot="9000000">
            <a:off x="2417436" y="1364334"/>
            <a:ext cx="986977" cy="986977"/>
          </a:xfrm>
          <a:prstGeom prst="blockArc">
            <a:avLst>
              <a:gd name="adj1" fmla="val 18341940"/>
              <a:gd name="adj2" fmla="val 61993"/>
              <a:gd name="adj3" fmla="val 3080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Oval 54"/>
          <p:cNvSpPr/>
          <p:nvPr userDrawn="1"/>
        </p:nvSpPr>
        <p:spPr>
          <a:xfrm>
            <a:off x="2513760" y="1460658"/>
            <a:ext cx="794328" cy="7943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2</a:t>
            </a:r>
            <a:endParaRPr lang="en-US" sz="3600" b="1" dirty="0">
              <a:latin typeface="+mn-lt"/>
            </a:endParaRPr>
          </a:p>
        </p:txBody>
      </p:sp>
      <p:sp>
        <p:nvSpPr>
          <p:cNvPr id="57" name="Oval 56"/>
          <p:cNvSpPr/>
          <p:nvPr userDrawn="1"/>
        </p:nvSpPr>
        <p:spPr>
          <a:xfrm>
            <a:off x="772403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8" name="קשת מלאה 15"/>
          <p:cNvSpPr/>
          <p:nvPr userDrawn="1"/>
        </p:nvSpPr>
        <p:spPr>
          <a:xfrm rot="10800000">
            <a:off x="736115" y="1364334"/>
            <a:ext cx="986977" cy="986977"/>
          </a:xfrm>
          <a:prstGeom prst="blockArc">
            <a:avLst>
              <a:gd name="adj1" fmla="val 18172478"/>
              <a:gd name="adj2" fmla="val 42430"/>
              <a:gd name="adj3" fmla="val 352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9" name="Oval 58"/>
          <p:cNvSpPr/>
          <p:nvPr userDrawn="1"/>
        </p:nvSpPr>
        <p:spPr>
          <a:xfrm>
            <a:off x="832439" y="1460658"/>
            <a:ext cx="794328" cy="7943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3600" b="1" dirty="0" smtClean="0">
                <a:latin typeface="+mn-lt"/>
              </a:rPr>
              <a:t>1</a:t>
            </a:r>
            <a:endParaRPr lang="en-US" sz="3600" b="1" dirty="0"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72312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 userDrawn="1"/>
        </p:nvCxnSpPr>
        <p:spPr>
          <a:xfrm>
            <a:off x="2153633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 userDrawn="1"/>
        </p:nvCxnSpPr>
        <p:spPr>
          <a:xfrm>
            <a:off x="382474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 userDrawn="1"/>
        </p:nvCxnSpPr>
        <p:spPr>
          <a:xfrm>
            <a:off x="550777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7193047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72366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5" name="Text Placeholder 14"/>
          <p:cNvSpPr>
            <a:spLocks noGrp="1"/>
          </p:cNvSpPr>
          <p:nvPr>
            <p:ph type="body" sz="quarter" idx="26" hasCustomPrompt="1"/>
          </p:nvPr>
        </p:nvSpPr>
        <p:spPr>
          <a:xfrm>
            <a:off x="2153687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6" name="Text Placeholder 14"/>
          <p:cNvSpPr>
            <a:spLocks noGrp="1"/>
          </p:cNvSpPr>
          <p:nvPr>
            <p:ph type="body" sz="quarter" idx="27" hasCustomPrompt="1"/>
          </p:nvPr>
        </p:nvSpPr>
        <p:spPr>
          <a:xfrm>
            <a:off x="382479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7" name="Text Placeholder 14"/>
          <p:cNvSpPr>
            <a:spLocks noGrp="1"/>
          </p:cNvSpPr>
          <p:nvPr>
            <p:ph type="body" sz="quarter" idx="28" hasCustomPrompt="1"/>
          </p:nvPr>
        </p:nvSpPr>
        <p:spPr>
          <a:xfrm>
            <a:off x="550782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8" name="Text Placeholder 14"/>
          <p:cNvSpPr>
            <a:spLocks noGrp="1"/>
          </p:cNvSpPr>
          <p:nvPr>
            <p:ph type="body" sz="quarter" idx="29" hasCustomPrompt="1"/>
          </p:nvPr>
        </p:nvSpPr>
        <p:spPr>
          <a:xfrm>
            <a:off x="7193101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9" name="Text Placeholder 14"/>
          <p:cNvSpPr>
            <a:spLocks noGrp="1"/>
          </p:cNvSpPr>
          <p:nvPr>
            <p:ph type="body" sz="quarter" idx="30" hasCustomPrompt="1"/>
          </p:nvPr>
        </p:nvSpPr>
        <p:spPr>
          <a:xfrm>
            <a:off x="472366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0" name="Text Placeholder 14"/>
          <p:cNvSpPr>
            <a:spLocks noGrp="1"/>
          </p:cNvSpPr>
          <p:nvPr>
            <p:ph type="body" sz="quarter" idx="31" hasCustomPrompt="1"/>
          </p:nvPr>
        </p:nvSpPr>
        <p:spPr>
          <a:xfrm>
            <a:off x="2153687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1" name="Text Placeholder 14"/>
          <p:cNvSpPr>
            <a:spLocks noGrp="1"/>
          </p:cNvSpPr>
          <p:nvPr>
            <p:ph type="body" sz="quarter" idx="32" hasCustomPrompt="1"/>
          </p:nvPr>
        </p:nvSpPr>
        <p:spPr>
          <a:xfrm>
            <a:off x="382479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2" name="Text Placeholder 14"/>
          <p:cNvSpPr>
            <a:spLocks noGrp="1"/>
          </p:cNvSpPr>
          <p:nvPr>
            <p:ph type="body" sz="quarter" idx="33" hasCustomPrompt="1"/>
          </p:nvPr>
        </p:nvSpPr>
        <p:spPr>
          <a:xfrm>
            <a:off x="550782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3" name="Text Placeholder 14"/>
          <p:cNvSpPr>
            <a:spLocks noGrp="1"/>
          </p:cNvSpPr>
          <p:nvPr>
            <p:ph type="body" sz="quarter" idx="34" hasCustomPrompt="1"/>
          </p:nvPr>
        </p:nvSpPr>
        <p:spPr>
          <a:xfrm>
            <a:off x="7193101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sz="1000"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38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2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 smtClean="0"/>
              <a:t>AGENDA/KEY TOPICS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sz="1000"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910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9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sz="1000"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80294" y="1441982"/>
            <a:ext cx="6456215" cy="4709436"/>
          </a:xfrm>
        </p:spPr>
        <p:txBody>
          <a:bodyPr lIns="45720" rIns="45720" anchor="t">
            <a:noAutofit/>
          </a:bodyPr>
          <a:lstStyle>
            <a:lvl1pPr marL="285750" indent="-28575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574" y="198033"/>
            <a:ext cx="1491505" cy="1490472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</p:spPr>
      </p:pic>
      <p:sp>
        <p:nvSpPr>
          <p:cNvPr id="14" name="קשת מלאה 15"/>
          <p:cNvSpPr/>
          <p:nvPr userDrawn="1"/>
        </p:nvSpPr>
        <p:spPr>
          <a:xfrm rot="13696997">
            <a:off x="7070753" y="98313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828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85" y="5768742"/>
            <a:ext cx="1606122" cy="668633"/>
          </a:xfrm>
          <a:prstGeom prst="rect">
            <a:avLst/>
          </a:prstGeom>
        </p:spPr>
      </p:pic>
      <p:sp>
        <p:nvSpPr>
          <p:cNvPr id="10" name="מלבן 6"/>
          <p:cNvSpPr/>
          <p:nvPr userDrawn="1"/>
        </p:nvSpPr>
        <p:spPr>
          <a:xfrm>
            <a:off x="0" y="6579735"/>
            <a:ext cx="91439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730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392"/>
            <a:ext cx="9144000" cy="6099048"/>
          </a:xfrm>
          <a:prstGeom prst="rect">
            <a:avLst/>
          </a:prstGeom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495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304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5734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145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392"/>
            <a:ext cx="9144000" cy="6099048"/>
          </a:xfrm>
          <a:prstGeom prst="rect">
            <a:avLst/>
          </a:prstGeom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rgbClr val="3131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000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7362" cy="658416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11" y="5914215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70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85" y="5915535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50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5734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11" y="5860502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196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4044" y="752605"/>
            <a:ext cx="8282085" cy="552812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>
                <a:latin typeface="+mn-lt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Edit style</a:t>
            </a:r>
            <a:endParaRPr lang="he-IL" dirty="0" smtClean="0"/>
          </a:p>
          <a:p>
            <a:pPr lvl="1"/>
            <a:r>
              <a:rPr lang="en-US" dirty="0" smtClean="0"/>
              <a:t>Edit style – 2nd level  </a:t>
            </a:r>
            <a:endParaRPr lang="he-IL" dirty="0" smtClean="0"/>
          </a:p>
          <a:p>
            <a:pPr lvl="2"/>
            <a:r>
              <a:rPr lang="en-US" dirty="0" smtClean="0"/>
              <a:t>3rd level </a:t>
            </a:r>
            <a:endParaRPr lang="he-IL" dirty="0" smtClean="0"/>
          </a:p>
          <a:p>
            <a:pPr lvl="3"/>
            <a:r>
              <a:rPr lang="en-US" dirty="0" smtClean="0"/>
              <a:t>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23459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3"/>
          </p:nvPr>
        </p:nvSpPr>
        <p:spPr>
          <a:xfrm>
            <a:off x="314325" y="1100138"/>
            <a:ext cx="8451850" cy="444341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293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קשת מלאה 15"/>
          <p:cNvSpPr/>
          <p:nvPr userDrawn="1"/>
        </p:nvSpPr>
        <p:spPr>
          <a:xfrm rot="5400000">
            <a:off x="385330" y="1811642"/>
            <a:ext cx="2855254" cy="2855254"/>
          </a:xfrm>
          <a:prstGeom prst="blockArc">
            <a:avLst>
              <a:gd name="adj1" fmla="val 10800000"/>
              <a:gd name="adj2" fmla="val 95653"/>
              <a:gd name="adj3" fmla="val 253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3478491" y="1555423"/>
            <a:ext cx="5172982" cy="3676453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n-lt"/>
              </a:defRPr>
            </a:lvl1pPr>
            <a:lvl2pPr marL="0" indent="0">
              <a:buNone/>
              <a:defRPr sz="2000"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909" y="1954537"/>
            <a:ext cx="2568096" cy="2569464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4164021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234" y="1323647"/>
            <a:ext cx="1492195" cy="1490472"/>
          </a:xfrm>
          <a:prstGeom prst="ellipse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קשת מלאה 15"/>
          <p:cNvSpPr/>
          <p:nvPr userDrawn="1"/>
        </p:nvSpPr>
        <p:spPr>
          <a:xfrm rot="12358450">
            <a:off x="82878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827947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5256" y="1323647"/>
            <a:ext cx="14859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6995" y="1322997"/>
            <a:ext cx="14818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359" y="1322997"/>
            <a:ext cx="1498525" cy="1490472"/>
          </a:xfrm>
          <a:prstGeom prst="ellipse">
            <a:avLst/>
          </a:prstGeom>
          <a:ln w="63500" cap="rnd">
            <a:noFill/>
          </a:ln>
          <a:effectLst/>
        </p:spPr>
      </p:pic>
      <p:sp>
        <p:nvSpPr>
          <p:cNvPr id="19" name="קשת מלאה 15"/>
          <p:cNvSpPr/>
          <p:nvPr userDrawn="1"/>
        </p:nvSpPr>
        <p:spPr>
          <a:xfrm rot="15321434">
            <a:off x="2747821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קשת מלאה 15"/>
          <p:cNvSpPr/>
          <p:nvPr userDrawn="1"/>
        </p:nvSpPr>
        <p:spPr>
          <a:xfrm rot="18740347">
            <a:off x="474389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קשת מלאה 15"/>
          <p:cNvSpPr/>
          <p:nvPr userDrawn="1"/>
        </p:nvSpPr>
        <p:spPr>
          <a:xfrm rot="568557">
            <a:off x="6688208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3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</p:spPr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917234" y="4199259"/>
            <a:ext cx="151458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מציין מיקום טקסט 17"/>
          <p:cNvSpPr>
            <a:spLocks noGrp="1"/>
          </p:cNvSpPr>
          <p:nvPr>
            <p:ph type="body" sz="quarter" idx="14" hasCustomPrompt="1"/>
          </p:nvPr>
        </p:nvSpPr>
        <p:spPr>
          <a:xfrm>
            <a:off x="276002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849316" y="4199259"/>
            <a:ext cx="151458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מציין מיקום טקסט 17"/>
          <p:cNvSpPr>
            <a:spLocks noGrp="1"/>
          </p:cNvSpPr>
          <p:nvPr>
            <p:ph type="body" sz="quarter" idx="15" hasCustomPrompt="1"/>
          </p:nvPr>
        </p:nvSpPr>
        <p:spPr>
          <a:xfrm>
            <a:off x="476663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4855926" y="4199259"/>
            <a:ext cx="151458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מציין מיקום טקסט 17"/>
          <p:cNvSpPr>
            <a:spLocks noGrp="1"/>
          </p:cNvSpPr>
          <p:nvPr>
            <p:ph type="body" sz="quarter" idx="16" hasCustomPrompt="1"/>
          </p:nvPr>
        </p:nvSpPr>
        <p:spPr>
          <a:xfrm>
            <a:off x="6703194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6792481" y="4199259"/>
            <a:ext cx="151458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7"/>
          </p:nvPr>
        </p:nvSpPr>
        <p:spPr>
          <a:xfrm>
            <a:off x="828675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Text Placeholder 32"/>
          <p:cNvSpPr>
            <a:spLocks noGrp="1"/>
          </p:cNvSpPr>
          <p:nvPr>
            <p:ph type="body" sz="quarter" idx="18"/>
          </p:nvPr>
        </p:nvSpPr>
        <p:spPr>
          <a:xfrm>
            <a:off x="275888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5" name="Text Placeholder 32"/>
          <p:cNvSpPr>
            <a:spLocks noGrp="1"/>
          </p:cNvSpPr>
          <p:nvPr>
            <p:ph type="body" sz="quarter" idx="19"/>
          </p:nvPr>
        </p:nvSpPr>
        <p:spPr>
          <a:xfrm>
            <a:off x="476549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6" name="Text Placeholder 32"/>
          <p:cNvSpPr>
            <a:spLocks noGrp="1"/>
          </p:cNvSpPr>
          <p:nvPr>
            <p:ph type="body" sz="quarter" idx="20"/>
          </p:nvPr>
        </p:nvSpPr>
        <p:spPr>
          <a:xfrm>
            <a:off x="6718204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7" name="Oval 36"/>
          <p:cNvSpPr/>
          <p:nvPr userDrawn="1"/>
        </p:nvSpPr>
        <p:spPr>
          <a:xfrm>
            <a:off x="1941524" y="2530605"/>
            <a:ext cx="429725" cy="4297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1</a:t>
            </a:r>
            <a:endParaRPr lang="en-US" sz="2000" b="1" dirty="0">
              <a:latin typeface="+mn-lt"/>
            </a:endParaRPr>
          </a:p>
        </p:txBody>
      </p:sp>
      <p:sp>
        <p:nvSpPr>
          <p:cNvPr id="38" name="Oval 37"/>
          <p:cNvSpPr/>
          <p:nvPr userDrawn="1"/>
        </p:nvSpPr>
        <p:spPr>
          <a:xfrm>
            <a:off x="3872627" y="2530605"/>
            <a:ext cx="429725" cy="4297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2</a:t>
            </a:r>
            <a:endParaRPr lang="en-US" sz="2000" b="1" dirty="0">
              <a:latin typeface="+mn-lt"/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5850053" y="2530605"/>
            <a:ext cx="429725" cy="4297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3</a:t>
            </a:r>
            <a:endParaRPr lang="en-US" sz="2000" b="1" dirty="0">
              <a:latin typeface="+mn-lt"/>
            </a:endParaRPr>
          </a:p>
        </p:txBody>
      </p:sp>
      <p:sp>
        <p:nvSpPr>
          <p:cNvPr id="40" name="Oval 39"/>
          <p:cNvSpPr/>
          <p:nvPr userDrawn="1"/>
        </p:nvSpPr>
        <p:spPr>
          <a:xfrm>
            <a:off x="7791284" y="2530605"/>
            <a:ext cx="429725" cy="4297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4</a:t>
            </a:r>
            <a:endParaRPr lang="en-U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6432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5734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453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מלבן 9"/>
          <p:cNvSpPr/>
          <p:nvPr userDrawn="1"/>
        </p:nvSpPr>
        <p:spPr>
          <a:xfrm>
            <a:off x="0" y="-1061"/>
            <a:ext cx="9144000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KEY  TOPICS</a:t>
            </a:r>
            <a:endParaRPr lang="en-US" dirty="0"/>
          </a:p>
        </p:txBody>
      </p:sp>
      <p:sp>
        <p:nvSpPr>
          <p:cNvPr id="40" name="Oval 39"/>
          <p:cNvSpPr/>
          <p:nvPr userDrawn="1"/>
        </p:nvSpPr>
        <p:spPr>
          <a:xfrm>
            <a:off x="7497689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1" name="קשת מלאה 15"/>
          <p:cNvSpPr/>
          <p:nvPr userDrawn="1"/>
        </p:nvSpPr>
        <p:spPr>
          <a:xfrm rot="3005273">
            <a:off x="7461401" y="1364334"/>
            <a:ext cx="986977" cy="986977"/>
          </a:xfrm>
          <a:prstGeom prst="blockArc">
            <a:avLst>
              <a:gd name="adj1" fmla="val 18342818"/>
              <a:gd name="adj2" fmla="val 21556913"/>
              <a:gd name="adj3" fmla="val 296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Oval 41"/>
          <p:cNvSpPr/>
          <p:nvPr userDrawn="1"/>
        </p:nvSpPr>
        <p:spPr>
          <a:xfrm>
            <a:off x="7557725" y="1460658"/>
            <a:ext cx="794328" cy="7943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5</a:t>
            </a:r>
            <a:endParaRPr lang="en-US" sz="3600" b="1" dirty="0">
              <a:latin typeface="+mn-lt"/>
            </a:endParaRPr>
          </a:p>
        </p:txBody>
      </p:sp>
      <p:sp>
        <p:nvSpPr>
          <p:cNvPr id="45" name="Oval 44"/>
          <p:cNvSpPr/>
          <p:nvPr userDrawn="1"/>
        </p:nvSpPr>
        <p:spPr>
          <a:xfrm>
            <a:off x="5816366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6" name="קשת מלאה 15"/>
          <p:cNvSpPr/>
          <p:nvPr userDrawn="1"/>
        </p:nvSpPr>
        <p:spPr>
          <a:xfrm rot="4914482">
            <a:off x="5780078" y="1364334"/>
            <a:ext cx="986977" cy="986977"/>
          </a:xfrm>
          <a:prstGeom prst="blockArc">
            <a:avLst>
              <a:gd name="adj1" fmla="val 18167769"/>
              <a:gd name="adj2" fmla="val 23349"/>
              <a:gd name="adj3" fmla="val 301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876402" y="1460658"/>
            <a:ext cx="794328" cy="7943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4</a:t>
            </a:r>
            <a:endParaRPr lang="en-US" sz="3600" b="1" dirty="0">
              <a:latin typeface="+mn-lt"/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4135045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0" name="קשת מלאה 15"/>
          <p:cNvSpPr/>
          <p:nvPr userDrawn="1"/>
        </p:nvSpPr>
        <p:spPr>
          <a:xfrm rot="6784598">
            <a:off x="4098757" y="1364334"/>
            <a:ext cx="986977" cy="986977"/>
          </a:xfrm>
          <a:prstGeom prst="blockArc">
            <a:avLst>
              <a:gd name="adj1" fmla="val 18108136"/>
              <a:gd name="adj2" fmla="val 21548554"/>
              <a:gd name="adj3" fmla="val 3285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4195081" y="1460658"/>
            <a:ext cx="794328" cy="7943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3</a:t>
            </a:r>
            <a:endParaRPr lang="en-US" sz="3600" b="1" dirty="0">
              <a:latin typeface="+mn-lt"/>
            </a:endParaRPr>
          </a:p>
        </p:txBody>
      </p:sp>
      <p:sp>
        <p:nvSpPr>
          <p:cNvPr id="53" name="Oval 52"/>
          <p:cNvSpPr/>
          <p:nvPr userDrawn="1"/>
        </p:nvSpPr>
        <p:spPr>
          <a:xfrm>
            <a:off x="2453724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4" name="קשת מלאה 15"/>
          <p:cNvSpPr/>
          <p:nvPr userDrawn="1"/>
        </p:nvSpPr>
        <p:spPr>
          <a:xfrm rot="9000000">
            <a:off x="2417436" y="1364334"/>
            <a:ext cx="986977" cy="986977"/>
          </a:xfrm>
          <a:prstGeom prst="blockArc">
            <a:avLst>
              <a:gd name="adj1" fmla="val 18341940"/>
              <a:gd name="adj2" fmla="val 61993"/>
              <a:gd name="adj3" fmla="val 3080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Oval 54"/>
          <p:cNvSpPr/>
          <p:nvPr userDrawn="1"/>
        </p:nvSpPr>
        <p:spPr>
          <a:xfrm>
            <a:off x="2513760" y="1460658"/>
            <a:ext cx="794328" cy="7943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2</a:t>
            </a:r>
            <a:endParaRPr lang="en-US" sz="3600" b="1" dirty="0">
              <a:latin typeface="+mn-lt"/>
            </a:endParaRPr>
          </a:p>
        </p:txBody>
      </p:sp>
      <p:sp>
        <p:nvSpPr>
          <p:cNvPr id="57" name="Oval 56"/>
          <p:cNvSpPr/>
          <p:nvPr userDrawn="1"/>
        </p:nvSpPr>
        <p:spPr>
          <a:xfrm>
            <a:off x="772403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8" name="קשת מלאה 15"/>
          <p:cNvSpPr/>
          <p:nvPr userDrawn="1"/>
        </p:nvSpPr>
        <p:spPr>
          <a:xfrm rot="10800000">
            <a:off x="736115" y="1364334"/>
            <a:ext cx="986977" cy="986977"/>
          </a:xfrm>
          <a:prstGeom prst="blockArc">
            <a:avLst>
              <a:gd name="adj1" fmla="val 18172478"/>
              <a:gd name="adj2" fmla="val 42430"/>
              <a:gd name="adj3" fmla="val 352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9" name="Oval 58"/>
          <p:cNvSpPr/>
          <p:nvPr userDrawn="1"/>
        </p:nvSpPr>
        <p:spPr>
          <a:xfrm>
            <a:off x="832439" y="1460658"/>
            <a:ext cx="794328" cy="7943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3600" b="1" dirty="0" smtClean="0">
                <a:latin typeface="+mn-lt"/>
              </a:rPr>
              <a:t>1</a:t>
            </a:r>
            <a:endParaRPr lang="en-US" sz="3600" b="1" dirty="0"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72312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 userDrawn="1"/>
        </p:nvCxnSpPr>
        <p:spPr>
          <a:xfrm>
            <a:off x="2153633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 userDrawn="1"/>
        </p:nvCxnSpPr>
        <p:spPr>
          <a:xfrm>
            <a:off x="382474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 userDrawn="1"/>
        </p:nvCxnSpPr>
        <p:spPr>
          <a:xfrm>
            <a:off x="550777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7193047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72366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5" name="Text Placeholder 14"/>
          <p:cNvSpPr>
            <a:spLocks noGrp="1"/>
          </p:cNvSpPr>
          <p:nvPr>
            <p:ph type="body" sz="quarter" idx="26" hasCustomPrompt="1"/>
          </p:nvPr>
        </p:nvSpPr>
        <p:spPr>
          <a:xfrm>
            <a:off x="2153687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6" name="Text Placeholder 14"/>
          <p:cNvSpPr>
            <a:spLocks noGrp="1"/>
          </p:cNvSpPr>
          <p:nvPr>
            <p:ph type="body" sz="quarter" idx="27" hasCustomPrompt="1"/>
          </p:nvPr>
        </p:nvSpPr>
        <p:spPr>
          <a:xfrm>
            <a:off x="382479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7" name="Text Placeholder 14"/>
          <p:cNvSpPr>
            <a:spLocks noGrp="1"/>
          </p:cNvSpPr>
          <p:nvPr>
            <p:ph type="body" sz="quarter" idx="28" hasCustomPrompt="1"/>
          </p:nvPr>
        </p:nvSpPr>
        <p:spPr>
          <a:xfrm>
            <a:off x="550782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8" name="Text Placeholder 14"/>
          <p:cNvSpPr>
            <a:spLocks noGrp="1"/>
          </p:cNvSpPr>
          <p:nvPr>
            <p:ph type="body" sz="quarter" idx="29" hasCustomPrompt="1"/>
          </p:nvPr>
        </p:nvSpPr>
        <p:spPr>
          <a:xfrm>
            <a:off x="7193101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9" name="Text Placeholder 14"/>
          <p:cNvSpPr>
            <a:spLocks noGrp="1"/>
          </p:cNvSpPr>
          <p:nvPr>
            <p:ph type="body" sz="quarter" idx="30" hasCustomPrompt="1"/>
          </p:nvPr>
        </p:nvSpPr>
        <p:spPr>
          <a:xfrm>
            <a:off x="472366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0" name="Text Placeholder 14"/>
          <p:cNvSpPr>
            <a:spLocks noGrp="1"/>
          </p:cNvSpPr>
          <p:nvPr>
            <p:ph type="body" sz="quarter" idx="31" hasCustomPrompt="1"/>
          </p:nvPr>
        </p:nvSpPr>
        <p:spPr>
          <a:xfrm>
            <a:off x="2153687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1" name="Text Placeholder 14"/>
          <p:cNvSpPr>
            <a:spLocks noGrp="1"/>
          </p:cNvSpPr>
          <p:nvPr>
            <p:ph type="body" sz="quarter" idx="32" hasCustomPrompt="1"/>
          </p:nvPr>
        </p:nvSpPr>
        <p:spPr>
          <a:xfrm>
            <a:off x="382479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2" name="Text Placeholder 14"/>
          <p:cNvSpPr>
            <a:spLocks noGrp="1"/>
          </p:cNvSpPr>
          <p:nvPr>
            <p:ph type="body" sz="quarter" idx="33" hasCustomPrompt="1"/>
          </p:nvPr>
        </p:nvSpPr>
        <p:spPr>
          <a:xfrm>
            <a:off x="550782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3" name="Text Placeholder 14"/>
          <p:cNvSpPr>
            <a:spLocks noGrp="1"/>
          </p:cNvSpPr>
          <p:nvPr>
            <p:ph type="body" sz="quarter" idx="34" hasCustomPrompt="1"/>
          </p:nvPr>
        </p:nvSpPr>
        <p:spPr>
          <a:xfrm>
            <a:off x="7193101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15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2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rgbClr val="003466"/>
                </a:solidFill>
                <a:latin typeface="+mn-lt"/>
              </a:defRPr>
            </a:lvl1pPr>
          </a:lstStyle>
          <a:p>
            <a:r>
              <a:rPr lang="en-US" dirty="0" smtClean="0"/>
              <a:t>AGENDA/KEY TOPICS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373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9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קשת מלאה 15"/>
          <p:cNvSpPr/>
          <p:nvPr userDrawn="1"/>
        </p:nvSpPr>
        <p:spPr>
          <a:xfrm rot="13696997">
            <a:off x="7070753" y="98313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7247" y="204731"/>
            <a:ext cx="1490474" cy="1490472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</p:spPr>
      </p:pic>
      <p:sp>
        <p:nvSpPr>
          <p:cNvPr id="12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80294" y="1441982"/>
            <a:ext cx="6456215" cy="4709436"/>
          </a:xfrm>
        </p:spPr>
        <p:txBody>
          <a:bodyPr lIns="45720" rIns="45720" anchor="t">
            <a:noAutofit/>
          </a:bodyPr>
          <a:lstStyle>
            <a:lvl1pPr marL="285750" indent="-28575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13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7362" cy="658416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85" y="5768743"/>
            <a:ext cx="1606122" cy="668633"/>
          </a:xfrm>
          <a:prstGeom prst="rect">
            <a:avLst/>
          </a:prstGeom>
        </p:spPr>
      </p:pic>
      <p:sp>
        <p:nvSpPr>
          <p:cNvPr id="12" name="מלבן 6"/>
          <p:cNvSpPr/>
          <p:nvPr userDrawn="1"/>
        </p:nvSpPr>
        <p:spPr>
          <a:xfrm>
            <a:off x="0" y="6579735"/>
            <a:ext cx="91439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471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7362" cy="658416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860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342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8433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776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8433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style Edit style Edit style Edit style Edit style Edit style Edit style</a:t>
            </a:r>
            <a:r>
              <a:rPr lang="en-US" dirty="0"/>
              <a:t> </a:t>
            </a:r>
            <a:r>
              <a:rPr lang="en-US" dirty="0" smtClean="0"/>
              <a:t>Edit style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36898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372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style Edit style Edit style Edit style Edit style Edit style Edit style</a:t>
            </a:r>
            <a:r>
              <a:rPr lang="en-US" dirty="0"/>
              <a:t> </a:t>
            </a:r>
            <a:r>
              <a:rPr lang="en-US" dirty="0" smtClean="0"/>
              <a:t>Edit style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85" y="5909379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488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4044" y="752605"/>
            <a:ext cx="8282085" cy="552812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>
                <a:latin typeface="+mn-lt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Edit style</a:t>
            </a:r>
            <a:endParaRPr lang="he-IL" dirty="0" smtClean="0"/>
          </a:p>
          <a:p>
            <a:pPr lvl="1"/>
            <a:r>
              <a:rPr lang="en-US" dirty="0" smtClean="0"/>
              <a:t>Edit style – 2nd level  </a:t>
            </a:r>
            <a:endParaRPr lang="he-IL" dirty="0" smtClean="0"/>
          </a:p>
          <a:p>
            <a:pPr lvl="2"/>
            <a:r>
              <a:rPr lang="en-US" dirty="0" smtClean="0"/>
              <a:t>3rd level </a:t>
            </a:r>
            <a:endParaRPr lang="he-IL" dirty="0" smtClean="0"/>
          </a:p>
          <a:p>
            <a:pPr lvl="3"/>
            <a:r>
              <a:rPr lang="en-US" dirty="0" smtClean="0"/>
              <a:t>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4496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973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063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קשת מלאה 15"/>
          <p:cNvSpPr/>
          <p:nvPr userDrawn="1"/>
        </p:nvSpPr>
        <p:spPr>
          <a:xfrm rot="5400000">
            <a:off x="385330" y="1811642"/>
            <a:ext cx="2855254" cy="2855254"/>
          </a:xfrm>
          <a:prstGeom prst="blockArc">
            <a:avLst>
              <a:gd name="adj1" fmla="val 10800000"/>
              <a:gd name="adj2" fmla="val 95653"/>
              <a:gd name="adj3" fmla="val 253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3478491" y="1555423"/>
            <a:ext cx="5172982" cy="3676453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6"/>
                </a:solidFill>
                <a:latin typeface="+mn-lt"/>
              </a:defRPr>
            </a:lvl1pPr>
            <a:lvl2pPr marL="0" indent="0">
              <a:buNone/>
              <a:defRPr sz="2000"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890" y="1954537"/>
            <a:ext cx="2568133" cy="2569464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652153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234" y="1323647"/>
            <a:ext cx="1492195" cy="1490472"/>
          </a:xfrm>
          <a:prstGeom prst="ellipse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קשת מלאה 15"/>
          <p:cNvSpPr/>
          <p:nvPr userDrawn="1"/>
        </p:nvSpPr>
        <p:spPr>
          <a:xfrm rot="12358450">
            <a:off x="82878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827947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5256" y="1323647"/>
            <a:ext cx="14859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6995" y="1322997"/>
            <a:ext cx="14818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359" y="1322997"/>
            <a:ext cx="1498525" cy="1490472"/>
          </a:xfrm>
          <a:prstGeom prst="ellipse">
            <a:avLst/>
          </a:prstGeom>
          <a:ln w="63500" cap="rnd">
            <a:noFill/>
          </a:ln>
          <a:effectLst/>
        </p:spPr>
      </p:pic>
      <p:sp>
        <p:nvSpPr>
          <p:cNvPr id="19" name="קשת מלאה 15"/>
          <p:cNvSpPr/>
          <p:nvPr userDrawn="1"/>
        </p:nvSpPr>
        <p:spPr>
          <a:xfrm rot="15321434">
            <a:off x="2747821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קשת מלאה 15"/>
          <p:cNvSpPr/>
          <p:nvPr userDrawn="1"/>
        </p:nvSpPr>
        <p:spPr>
          <a:xfrm rot="18740347">
            <a:off x="474389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קשת מלאה 15"/>
          <p:cNvSpPr/>
          <p:nvPr userDrawn="1"/>
        </p:nvSpPr>
        <p:spPr>
          <a:xfrm rot="568557">
            <a:off x="6688208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3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</p:spPr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917234" y="4199259"/>
            <a:ext cx="151458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מציין מיקום טקסט 17"/>
          <p:cNvSpPr>
            <a:spLocks noGrp="1"/>
          </p:cNvSpPr>
          <p:nvPr>
            <p:ph type="body" sz="quarter" idx="14" hasCustomPrompt="1"/>
          </p:nvPr>
        </p:nvSpPr>
        <p:spPr>
          <a:xfrm>
            <a:off x="276002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849316" y="4199259"/>
            <a:ext cx="151458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מציין מיקום טקסט 17"/>
          <p:cNvSpPr>
            <a:spLocks noGrp="1"/>
          </p:cNvSpPr>
          <p:nvPr>
            <p:ph type="body" sz="quarter" idx="15" hasCustomPrompt="1"/>
          </p:nvPr>
        </p:nvSpPr>
        <p:spPr>
          <a:xfrm>
            <a:off x="476663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4855926" y="4199259"/>
            <a:ext cx="151458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מציין מיקום טקסט 17"/>
          <p:cNvSpPr>
            <a:spLocks noGrp="1"/>
          </p:cNvSpPr>
          <p:nvPr>
            <p:ph type="body" sz="quarter" idx="16" hasCustomPrompt="1"/>
          </p:nvPr>
        </p:nvSpPr>
        <p:spPr>
          <a:xfrm>
            <a:off x="6703194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6792481" y="4199259"/>
            <a:ext cx="151458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7"/>
          </p:nvPr>
        </p:nvSpPr>
        <p:spPr>
          <a:xfrm>
            <a:off x="828675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Text Placeholder 32"/>
          <p:cNvSpPr>
            <a:spLocks noGrp="1"/>
          </p:cNvSpPr>
          <p:nvPr>
            <p:ph type="body" sz="quarter" idx="18"/>
          </p:nvPr>
        </p:nvSpPr>
        <p:spPr>
          <a:xfrm>
            <a:off x="275888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5" name="Text Placeholder 32"/>
          <p:cNvSpPr>
            <a:spLocks noGrp="1"/>
          </p:cNvSpPr>
          <p:nvPr>
            <p:ph type="body" sz="quarter" idx="19"/>
          </p:nvPr>
        </p:nvSpPr>
        <p:spPr>
          <a:xfrm>
            <a:off x="476549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6" name="Text Placeholder 32"/>
          <p:cNvSpPr>
            <a:spLocks noGrp="1"/>
          </p:cNvSpPr>
          <p:nvPr>
            <p:ph type="body" sz="quarter" idx="20"/>
          </p:nvPr>
        </p:nvSpPr>
        <p:spPr>
          <a:xfrm>
            <a:off x="6718204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7" name="Oval 36"/>
          <p:cNvSpPr/>
          <p:nvPr userDrawn="1"/>
        </p:nvSpPr>
        <p:spPr>
          <a:xfrm>
            <a:off x="1941524" y="2530605"/>
            <a:ext cx="429725" cy="4297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1</a:t>
            </a:r>
            <a:endParaRPr lang="en-US" sz="2000" b="1" dirty="0">
              <a:latin typeface="+mn-lt"/>
            </a:endParaRPr>
          </a:p>
        </p:txBody>
      </p:sp>
      <p:sp>
        <p:nvSpPr>
          <p:cNvPr id="38" name="Oval 37"/>
          <p:cNvSpPr/>
          <p:nvPr userDrawn="1"/>
        </p:nvSpPr>
        <p:spPr>
          <a:xfrm>
            <a:off x="3872627" y="2530605"/>
            <a:ext cx="429725" cy="4297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2</a:t>
            </a:r>
            <a:endParaRPr lang="en-US" sz="2000" b="1" dirty="0">
              <a:latin typeface="+mn-lt"/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5850053" y="2530605"/>
            <a:ext cx="429725" cy="4297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3</a:t>
            </a:r>
            <a:endParaRPr lang="en-US" sz="2000" b="1" dirty="0">
              <a:latin typeface="+mn-lt"/>
            </a:endParaRPr>
          </a:p>
        </p:txBody>
      </p:sp>
      <p:sp>
        <p:nvSpPr>
          <p:cNvPr id="40" name="Oval 39"/>
          <p:cNvSpPr/>
          <p:nvPr userDrawn="1"/>
        </p:nvSpPr>
        <p:spPr>
          <a:xfrm>
            <a:off x="7791284" y="2530605"/>
            <a:ext cx="429725" cy="4297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4</a:t>
            </a:r>
            <a:endParaRPr lang="en-U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6043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מלבן 9"/>
          <p:cNvSpPr/>
          <p:nvPr userDrawn="1"/>
        </p:nvSpPr>
        <p:spPr>
          <a:xfrm>
            <a:off x="0" y="-1061"/>
            <a:ext cx="9144000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KEY  TOPICS</a:t>
            </a:r>
            <a:endParaRPr lang="en-US" dirty="0"/>
          </a:p>
        </p:txBody>
      </p:sp>
      <p:sp>
        <p:nvSpPr>
          <p:cNvPr id="40" name="Oval 39"/>
          <p:cNvSpPr/>
          <p:nvPr userDrawn="1"/>
        </p:nvSpPr>
        <p:spPr>
          <a:xfrm>
            <a:off x="7497689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1" name="קשת מלאה 15"/>
          <p:cNvSpPr/>
          <p:nvPr userDrawn="1"/>
        </p:nvSpPr>
        <p:spPr>
          <a:xfrm rot="3005273">
            <a:off x="7461401" y="1364334"/>
            <a:ext cx="986977" cy="986977"/>
          </a:xfrm>
          <a:prstGeom prst="blockArc">
            <a:avLst>
              <a:gd name="adj1" fmla="val 18342818"/>
              <a:gd name="adj2" fmla="val 21556913"/>
              <a:gd name="adj3" fmla="val 296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Oval 41"/>
          <p:cNvSpPr/>
          <p:nvPr userDrawn="1"/>
        </p:nvSpPr>
        <p:spPr>
          <a:xfrm>
            <a:off x="7557725" y="1460658"/>
            <a:ext cx="794328" cy="79432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5</a:t>
            </a:r>
            <a:endParaRPr lang="en-US" sz="3600" b="1" dirty="0">
              <a:latin typeface="+mn-lt"/>
            </a:endParaRPr>
          </a:p>
        </p:txBody>
      </p:sp>
      <p:sp>
        <p:nvSpPr>
          <p:cNvPr id="45" name="Oval 44"/>
          <p:cNvSpPr/>
          <p:nvPr userDrawn="1"/>
        </p:nvSpPr>
        <p:spPr>
          <a:xfrm>
            <a:off x="5816366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6" name="קשת מלאה 15"/>
          <p:cNvSpPr/>
          <p:nvPr userDrawn="1"/>
        </p:nvSpPr>
        <p:spPr>
          <a:xfrm rot="4914482">
            <a:off x="5780078" y="1364334"/>
            <a:ext cx="986977" cy="986977"/>
          </a:xfrm>
          <a:prstGeom prst="blockArc">
            <a:avLst>
              <a:gd name="adj1" fmla="val 18167769"/>
              <a:gd name="adj2" fmla="val 23349"/>
              <a:gd name="adj3" fmla="val 301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876402" y="1460658"/>
            <a:ext cx="794328" cy="79432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4</a:t>
            </a:r>
            <a:endParaRPr lang="en-US" sz="3600" b="1" dirty="0">
              <a:latin typeface="+mn-lt"/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4135045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0" name="קשת מלאה 15"/>
          <p:cNvSpPr/>
          <p:nvPr userDrawn="1"/>
        </p:nvSpPr>
        <p:spPr>
          <a:xfrm rot="6784598">
            <a:off x="4098757" y="1364334"/>
            <a:ext cx="986977" cy="986977"/>
          </a:xfrm>
          <a:prstGeom prst="blockArc">
            <a:avLst>
              <a:gd name="adj1" fmla="val 18108136"/>
              <a:gd name="adj2" fmla="val 21548554"/>
              <a:gd name="adj3" fmla="val 3285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4195081" y="1460658"/>
            <a:ext cx="794328" cy="79432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3</a:t>
            </a:r>
            <a:endParaRPr lang="en-US" sz="3600" b="1" dirty="0">
              <a:latin typeface="+mn-lt"/>
            </a:endParaRPr>
          </a:p>
        </p:txBody>
      </p:sp>
      <p:sp>
        <p:nvSpPr>
          <p:cNvPr id="53" name="Oval 52"/>
          <p:cNvSpPr/>
          <p:nvPr userDrawn="1"/>
        </p:nvSpPr>
        <p:spPr>
          <a:xfrm>
            <a:off x="2453724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4" name="קשת מלאה 15"/>
          <p:cNvSpPr/>
          <p:nvPr userDrawn="1"/>
        </p:nvSpPr>
        <p:spPr>
          <a:xfrm rot="9000000">
            <a:off x="2417436" y="1364334"/>
            <a:ext cx="986977" cy="986977"/>
          </a:xfrm>
          <a:prstGeom prst="blockArc">
            <a:avLst>
              <a:gd name="adj1" fmla="val 18341940"/>
              <a:gd name="adj2" fmla="val 61993"/>
              <a:gd name="adj3" fmla="val 3080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Oval 54"/>
          <p:cNvSpPr/>
          <p:nvPr userDrawn="1"/>
        </p:nvSpPr>
        <p:spPr>
          <a:xfrm>
            <a:off x="2513760" y="1460658"/>
            <a:ext cx="794328" cy="79432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2</a:t>
            </a:r>
            <a:endParaRPr lang="en-US" sz="3600" b="1" dirty="0">
              <a:latin typeface="+mn-lt"/>
            </a:endParaRPr>
          </a:p>
        </p:txBody>
      </p:sp>
      <p:sp>
        <p:nvSpPr>
          <p:cNvPr id="57" name="Oval 56"/>
          <p:cNvSpPr/>
          <p:nvPr userDrawn="1"/>
        </p:nvSpPr>
        <p:spPr>
          <a:xfrm>
            <a:off x="772403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8" name="קשת מלאה 15"/>
          <p:cNvSpPr/>
          <p:nvPr userDrawn="1"/>
        </p:nvSpPr>
        <p:spPr>
          <a:xfrm rot="10800000">
            <a:off x="736115" y="1364334"/>
            <a:ext cx="986977" cy="986977"/>
          </a:xfrm>
          <a:prstGeom prst="blockArc">
            <a:avLst>
              <a:gd name="adj1" fmla="val 18172478"/>
              <a:gd name="adj2" fmla="val 42430"/>
              <a:gd name="adj3" fmla="val 352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9" name="Oval 58"/>
          <p:cNvSpPr/>
          <p:nvPr userDrawn="1"/>
        </p:nvSpPr>
        <p:spPr>
          <a:xfrm>
            <a:off x="832439" y="1460658"/>
            <a:ext cx="794328" cy="79432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3600" b="1" dirty="0" smtClean="0">
                <a:latin typeface="+mn-lt"/>
              </a:rPr>
              <a:t>1</a:t>
            </a:r>
            <a:endParaRPr lang="en-US" sz="3600" b="1" dirty="0"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72312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 userDrawn="1"/>
        </p:nvCxnSpPr>
        <p:spPr>
          <a:xfrm>
            <a:off x="2153633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 userDrawn="1"/>
        </p:nvCxnSpPr>
        <p:spPr>
          <a:xfrm>
            <a:off x="382474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 userDrawn="1"/>
        </p:nvCxnSpPr>
        <p:spPr>
          <a:xfrm>
            <a:off x="550777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7193047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72366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5" name="Text Placeholder 14"/>
          <p:cNvSpPr>
            <a:spLocks noGrp="1"/>
          </p:cNvSpPr>
          <p:nvPr>
            <p:ph type="body" sz="quarter" idx="26" hasCustomPrompt="1"/>
          </p:nvPr>
        </p:nvSpPr>
        <p:spPr>
          <a:xfrm>
            <a:off x="2153687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6" name="Text Placeholder 14"/>
          <p:cNvSpPr>
            <a:spLocks noGrp="1"/>
          </p:cNvSpPr>
          <p:nvPr>
            <p:ph type="body" sz="quarter" idx="27" hasCustomPrompt="1"/>
          </p:nvPr>
        </p:nvSpPr>
        <p:spPr>
          <a:xfrm>
            <a:off x="382479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7" name="Text Placeholder 14"/>
          <p:cNvSpPr>
            <a:spLocks noGrp="1"/>
          </p:cNvSpPr>
          <p:nvPr>
            <p:ph type="body" sz="quarter" idx="28" hasCustomPrompt="1"/>
          </p:nvPr>
        </p:nvSpPr>
        <p:spPr>
          <a:xfrm>
            <a:off x="550782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8" name="Text Placeholder 14"/>
          <p:cNvSpPr>
            <a:spLocks noGrp="1"/>
          </p:cNvSpPr>
          <p:nvPr>
            <p:ph type="body" sz="quarter" idx="29" hasCustomPrompt="1"/>
          </p:nvPr>
        </p:nvSpPr>
        <p:spPr>
          <a:xfrm>
            <a:off x="7193101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9" name="Text Placeholder 14"/>
          <p:cNvSpPr>
            <a:spLocks noGrp="1"/>
          </p:cNvSpPr>
          <p:nvPr>
            <p:ph type="body" sz="quarter" idx="30" hasCustomPrompt="1"/>
          </p:nvPr>
        </p:nvSpPr>
        <p:spPr>
          <a:xfrm>
            <a:off x="472366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0" name="Text Placeholder 14"/>
          <p:cNvSpPr>
            <a:spLocks noGrp="1"/>
          </p:cNvSpPr>
          <p:nvPr>
            <p:ph type="body" sz="quarter" idx="31" hasCustomPrompt="1"/>
          </p:nvPr>
        </p:nvSpPr>
        <p:spPr>
          <a:xfrm>
            <a:off x="2153687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1" name="Text Placeholder 14"/>
          <p:cNvSpPr>
            <a:spLocks noGrp="1"/>
          </p:cNvSpPr>
          <p:nvPr>
            <p:ph type="body" sz="quarter" idx="32" hasCustomPrompt="1"/>
          </p:nvPr>
        </p:nvSpPr>
        <p:spPr>
          <a:xfrm>
            <a:off x="382479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2" name="Text Placeholder 14"/>
          <p:cNvSpPr>
            <a:spLocks noGrp="1"/>
          </p:cNvSpPr>
          <p:nvPr>
            <p:ph type="body" sz="quarter" idx="33" hasCustomPrompt="1"/>
          </p:nvPr>
        </p:nvSpPr>
        <p:spPr>
          <a:xfrm>
            <a:off x="550782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3" name="Text Placeholder 14"/>
          <p:cNvSpPr>
            <a:spLocks noGrp="1"/>
          </p:cNvSpPr>
          <p:nvPr>
            <p:ph type="body" sz="quarter" idx="34" hasCustomPrompt="1"/>
          </p:nvPr>
        </p:nvSpPr>
        <p:spPr>
          <a:xfrm>
            <a:off x="7193101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041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2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accent6"/>
                </a:solidFill>
                <a:latin typeface="+mn-lt"/>
              </a:defRPr>
            </a:lvl1pPr>
          </a:lstStyle>
          <a:p>
            <a:r>
              <a:rPr lang="en-US" dirty="0" smtClean="0"/>
              <a:t>AGENDA/KEY TOPICS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01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9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קשת מלאה 15"/>
          <p:cNvSpPr/>
          <p:nvPr userDrawn="1"/>
        </p:nvSpPr>
        <p:spPr>
          <a:xfrm rot="13696997">
            <a:off x="7070753" y="98313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34" name="Title 1"/>
          <p:cNvSpPr txBox="1">
            <a:spLocks/>
          </p:cNvSpPr>
          <p:nvPr userDrawn="1"/>
        </p:nvSpPr>
        <p:spPr>
          <a:xfrm>
            <a:off x="414045" y="46060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313133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8021" y="204731"/>
            <a:ext cx="1489700" cy="1490472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</p:spPr>
      </p:pic>
      <p:sp>
        <p:nvSpPr>
          <p:cNvPr id="14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80294" y="1441982"/>
            <a:ext cx="6456215" cy="4709436"/>
          </a:xfrm>
        </p:spPr>
        <p:txBody>
          <a:bodyPr lIns="45720" rIns="45720" anchor="t">
            <a:noAutofit/>
          </a:bodyPr>
          <a:lstStyle>
            <a:lvl1pPr marL="285750" indent="-28575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701444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2"/>
            <a:ext cx="9144001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85" y="5911102"/>
            <a:ext cx="1606122" cy="668633"/>
          </a:xfrm>
          <a:prstGeom prst="rect">
            <a:avLst/>
          </a:prstGeom>
        </p:spPr>
      </p:pic>
      <p:sp>
        <p:nvSpPr>
          <p:cNvPr id="10" name="מלבן 6"/>
          <p:cNvSpPr/>
          <p:nvPr userDrawn="1"/>
        </p:nvSpPr>
        <p:spPr>
          <a:xfrm>
            <a:off x="0" y="6579735"/>
            <a:ext cx="91439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36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2"/>
            <a:ext cx="9144001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41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497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5392"/>
            <a:ext cx="9144000" cy="6099048"/>
          </a:xfrm>
          <a:prstGeom prst="rect">
            <a:avLst/>
          </a:prstGeom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style Edit style Edit style Edit style Edit style Edit style Edit style</a:t>
            </a:r>
            <a:r>
              <a:rPr lang="en-US" dirty="0"/>
              <a:t> </a:t>
            </a:r>
            <a:r>
              <a:rPr lang="en-US" dirty="0" smtClean="0"/>
              <a:t>Edit style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92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style Edit style Edit style Edit style Edit style Edit style Edit style</a:t>
            </a:r>
            <a:r>
              <a:rPr lang="en-US" dirty="0"/>
              <a:t> </a:t>
            </a:r>
            <a:r>
              <a:rPr lang="en-US" dirty="0" smtClean="0"/>
              <a:t>Edit style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371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6" y="-1"/>
            <a:ext cx="9153236" cy="657973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848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8433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style Edit style Edit style Edit style Edit style Edit style Edit style</a:t>
            </a:r>
            <a:r>
              <a:rPr lang="en-US" dirty="0"/>
              <a:t> </a:t>
            </a:r>
            <a:r>
              <a:rPr lang="en-US" dirty="0" smtClean="0"/>
              <a:t>Edit style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962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4044" y="752605"/>
            <a:ext cx="8282085" cy="552812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>
                <a:latin typeface="+mn-lt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Edit style</a:t>
            </a:r>
            <a:endParaRPr lang="he-IL" dirty="0" smtClean="0"/>
          </a:p>
          <a:p>
            <a:pPr lvl="1"/>
            <a:r>
              <a:rPr lang="en-US" dirty="0" smtClean="0"/>
              <a:t>Edit style – 2nd level  </a:t>
            </a:r>
            <a:endParaRPr lang="he-IL" dirty="0" smtClean="0"/>
          </a:p>
          <a:p>
            <a:pPr lvl="2"/>
            <a:r>
              <a:rPr lang="en-US" dirty="0" smtClean="0"/>
              <a:t>3rd level </a:t>
            </a:r>
            <a:endParaRPr lang="he-IL" dirty="0" smtClean="0"/>
          </a:p>
          <a:p>
            <a:pPr lvl="3"/>
            <a:r>
              <a:rPr lang="en-US" dirty="0" smtClean="0"/>
              <a:t>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55901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קשת מלאה 15"/>
          <p:cNvSpPr/>
          <p:nvPr userDrawn="1"/>
        </p:nvSpPr>
        <p:spPr>
          <a:xfrm rot="5400000">
            <a:off x="385330" y="1811642"/>
            <a:ext cx="2855254" cy="2855254"/>
          </a:xfrm>
          <a:prstGeom prst="blockArc">
            <a:avLst>
              <a:gd name="adj1" fmla="val 10800000"/>
              <a:gd name="adj2" fmla="val 95653"/>
              <a:gd name="adj3" fmla="val 253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3478491" y="1555423"/>
            <a:ext cx="5172982" cy="3676453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3"/>
                </a:solidFill>
                <a:latin typeface="+mn-lt"/>
              </a:defRPr>
            </a:lvl1pPr>
            <a:lvl2pPr marL="0" indent="0">
              <a:buNone/>
              <a:defRPr sz="2000"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627" y="1954537"/>
            <a:ext cx="2570660" cy="2569464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13434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234" y="1323647"/>
            <a:ext cx="1492195" cy="1490472"/>
          </a:xfrm>
          <a:prstGeom prst="ellipse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קשת מלאה 15"/>
          <p:cNvSpPr/>
          <p:nvPr userDrawn="1"/>
        </p:nvSpPr>
        <p:spPr>
          <a:xfrm rot="12358450">
            <a:off x="82878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827947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5256" y="1323647"/>
            <a:ext cx="14859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6995" y="1322997"/>
            <a:ext cx="14818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359" y="1322997"/>
            <a:ext cx="1498525" cy="1490472"/>
          </a:xfrm>
          <a:prstGeom prst="ellipse">
            <a:avLst/>
          </a:prstGeom>
          <a:ln w="63500" cap="rnd">
            <a:noFill/>
          </a:ln>
          <a:effectLst/>
        </p:spPr>
      </p:pic>
      <p:sp>
        <p:nvSpPr>
          <p:cNvPr id="19" name="קשת מלאה 15"/>
          <p:cNvSpPr/>
          <p:nvPr userDrawn="1"/>
        </p:nvSpPr>
        <p:spPr>
          <a:xfrm rot="15321434">
            <a:off x="2747821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קשת מלאה 15"/>
          <p:cNvSpPr/>
          <p:nvPr userDrawn="1"/>
        </p:nvSpPr>
        <p:spPr>
          <a:xfrm rot="18740347">
            <a:off x="474389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קשת מלאה 15"/>
          <p:cNvSpPr/>
          <p:nvPr userDrawn="1"/>
        </p:nvSpPr>
        <p:spPr>
          <a:xfrm rot="568557">
            <a:off x="6688208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3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</p:spPr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917234" y="4199259"/>
            <a:ext cx="1514582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מציין מיקום טקסט 17"/>
          <p:cNvSpPr>
            <a:spLocks noGrp="1"/>
          </p:cNvSpPr>
          <p:nvPr>
            <p:ph type="body" sz="quarter" idx="14" hasCustomPrompt="1"/>
          </p:nvPr>
        </p:nvSpPr>
        <p:spPr>
          <a:xfrm>
            <a:off x="276002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849316" y="4199259"/>
            <a:ext cx="1514582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מציין מיקום טקסט 17"/>
          <p:cNvSpPr>
            <a:spLocks noGrp="1"/>
          </p:cNvSpPr>
          <p:nvPr>
            <p:ph type="body" sz="quarter" idx="15" hasCustomPrompt="1"/>
          </p:nvPr>
        </p:nvSpPr>
        <p:spPr>
          <a:xfrm>
            <a:off x="476663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4855926" y="4199259"/>
            <a:ext cx="1514582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מציין מיקום טקסט 17"/>
          <p:cNvSpPr>
            <a:spLocks noGrp="1"/>
          </p:cNvSpPr>
          <p:nvPr>
            <p:ph type="body" sz="quarter" idx="16" hasCustomPrompt="1"/>
          </p:nvPr>
        </p:nvSpPr>
        <p:spPr>
          <a:xfrm>
            <a:off x="6703194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6792481" y="4199259"/>
            <a:ext cx="1514582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7"/>
          </p:nvPr>
        </p:nvSpPr>
        <p:spPr>
          <a:xfrm>
            <a:off x="828675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Text Placeholder 32"/>
          <p:cNvSpPr>
            <a:spLocks noGrp="1"/>
          </p:cNvSpPr>
          <p:nvPr>
            <p:ph type="body" sz="quarter" idx="18"/>
          </p:nvPr>
        </p:nvSpPr>
        <p:spPr>
          <a:xfrm>
            <a:off x="275888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5" name="Text Placeholder 32"/>
          <p:cNvSpPr>
            <a:spLocks noGrp="1"/>
          </p:cNvSpPr>
          <p:nvPr>
            <p:ph type="body" sz="quarter" idx="19"/>
          </p:nvPr>
        </p:nvSpPr>
        <p:spPr>
          <a:xfrm>
            <a:off x="476549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6" name="Text Placeholder 32"/>
          <p:cNvSpPr>
            <a:spLocks noGrp="1"/>
          </p:cNvSpPr>
          <p:nvPr>
            <p:ph type="body" sz="quarter" idx="20"/>
          </p:nvPr>
        </p:nvSpPr>
        <p:spPr>
          <a:xfrm>
            <a:off x="6718204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7" name="Oval 36"/>
          <p:cNvSpPr/>
          <p:nvPr userDrawn="1"/>
        </p:nvSpPr>
        <p:spPr>
          <a:xfrm>
            <a:off x="1941524" y="2530605"/>
            <a:ext cx="429725" cy="4297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1</a:t>
            </a:r>
            <a:endParaRPr lang="en-US" sz="2000" b="1" dirty="0">
              <a:latin typeface="+mn-lt"/>
            </a:endParaRPr>
          </a:p>
        </p:txBody>
      </p:sp>
      <p:sp>
        <p:nvSpPr>
          <p:cNvPr id="38" name="Oval 37"/>
          <p:cNvSpPr/>
          <p:nvPr userDrawn="1"/>
        </p:nvSpPr>
        <p:spPr>
          <a:xfrm>
            <a:off x="3872627" y="2530605"/>
            <a:ext cx="429725" cy="4297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2</a:t>
            </a:r>
            <a:endParaRPr lang="en-US" sz="2000" b="1" dirty="0">
              <a:latin typeface="+mn-lt"/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5850053" y="2530605"/>
            <a:ext cx="429725" cy="4297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3</a:t>
            </a:r>
            <a:endParaRPr lang="en-US" sz="2000" b="1" dirty="0">
              <a:latin typeface="+mn-lt"/>
            </a:endParaRPr>
          </a:p>
        </p:txBody>
      </p:sp>
      <p:sp>
        <p:nvSpPr>
          <p:cNvPr id="40" name="Oval 39"/>
          <p:cNvSpPr/>
          <p:nvPr userDrawn="1"/>
        </p:nvSpPr>
        <p:spPr>
          <a:xfrm>
            <a:off x="7791284" y="2530605"/>
            <a:ext cx="429725" cy="4297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4</a:t>
            </a:r>
            <a:endParaRPr lang="en-U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1675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מלבן 9"/>
          <p:cNvSpPr/>
          <p:nvPr userDrawn="1"/>
        </p:nvSpPr>
        <p:spPr>
          <a:xfrm>
            <a:off x="0" y="-1061"/>
            <a:ext cx="9144000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KEY  TOPICS</a:t>
            </a:r>
            <a:endParaRPr lang="en-US" dirty="0"/>
          </a:p>
        </p:txBody>
      </p:sp>
      <p:sp>
        <p:nvSpPr>
          <p:cNvPr id="40" name="Oval 39"/>
          <p:cNvSpPr/>
          <p:nvPr userDrawn="1"/>
        </p:nvSpPr>
        <p:spPr>
          <a:xfrm>
            <a:off x="7497689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1" name="קשת מלאה 15"/>
          <p:cNvSpPr/>
          <p:nvPr userDrawn="1"/>
        </p:nvSpPr>
        <p:spPr>
          <a:xfrm rot="3005273">
            <a:off x="7461401" y="1364334"/>
            <a:ext cx="986977" cy="986977"/>
          </a:xfrm>
          <a:prstGeom prst="blockArc">
            <a:avLst>
              <a:gd name="adj1" fmla="val 18342818"/>
              <a:gd name="adj2" fmla="val 21556913"/>
              <a:gd name="adj3" fmla="val 296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Oval 41"/>
          <p:cNvSpPr/>
          <p:nvPr userDrawn="1"/>
        </p:nvSpPr>
        <p:spPr>
          <a:xfrm>
            <a:off x="7557725" y="1460658"/>
            <a:ext cx="794328" cy="7943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5</a:t>
            </a:r>
            <a:endParaRPr lang="en-US" sz="3600" b="1" dirty="0">
              <a:latin typeface="+mn-lt"/>
            </a:endParaRPr>
          </a:p>
        </p:txBody>
      </p:sp>
      <p:sp>
        <p:nvSpPr>
          <p:cNvPr id="45" name="Oval 44"/>
          <p:cNvSpPr/>
          <p:nvPr userDrawn="1"/>
        </p:nvSpPr>
        <p:spPr>
          <a:xfrm>
            <a:off x="5816366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6" name="קשת מלאה 15"/>
          <p:cNvSpPr/>
          <p:nvPr userDrawn="1"/>
        </p:nvSpPr>
        <p:spPr>
          <a:xfrm rot="4914482">
            <a:off x="5780078" y="1364334"/>
            <a:ext cx="986977" cy="986977"/>
          </a:xfrm>
          <a:prstGeom prst="blockArc">
            <a:avLst>
              <a:gd name="adj1" fmla="val 18167769"/>
              <a:gd name="adj2" fmla="val 23349"/>
              <a:gd name="adj3" fmla="val 301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876402" y="1460658"/>
            <a:ext cx="794328" cy="7943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4</a:t>
            </a:r>
            <a:endParaRPr lang="en-US" sz="3600" b="1" dirty="0">
              <a:latin typeface="+mn-lt"/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4135045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0" name="קשת מלאה 15"/>
          <p:cNvSpPr/>
          <p:nvPr userDrawn="1"/>
        </p:nvSpPr>
        <p:spPr>
          <a:xfrm rot="6784598">
            <a:off x="4098757" y="1364334"/>
            <a:ext cx="986977" cy="986977"/>
          </a:xfrm>
          <a:prstGeom prst="blockArc">
            <a:avLst>
              <a:gd name="adj1" fmla="val 18108136"/>
              <a:gd name="adj2" fmla="val 21548554"/>
              <a:gd name="adj3" fmla="val 3285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4195081" y="1460658"/>
            <a:ext cx="794328" cy="7943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3</a:t>
            </a:r>
            <a:endParaRPr lang="en-US" sz="3600" b="1" dirty="0">
              <a:latin typeface="+mn-lt"/>
            </a:endParaRPr>
          </a:p>
        </p:txBody>
      </p:sp>
      <p:sp>
        <p:nvSpPr>
          <p:cNvPr id="53" name="Oval 52"/>
          <p:cNvSpPr/>
          <p:nvPr userDrawn="1"/>
        </p:nvSpPr>
        <p:spPr>
          <a:xfrm>
            <a:off x="2453724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4" name="קשת מלאה 15"/>
          <p:cNvSpPr/>
          <p:nvPr userDrawn="1"/>
        </p:nvSpPr>
        <p:spPr>
          <a:xfrm rot="9000000">
            <a:off x="2417436" y="1364334"/>
            <a:ext cx="986977" cy="986977"/>
          </a:xfrm>
          <a:prstGeom prst="blockArc">
            <a:avLst>
              <a:gd name="adj1" fmla="val 18341940"/>
              <a:gd name="adj2" fmla="val 61993"/>
              <a:gd name="adj3" fmla="val 3080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Oval 54"/>
          <p:cNvSpPr/>
          <p:nvPr userDrawn="1"/>
        </p:nvSpPr>
        <p:spPr>
          <a:xfrm>
            <a:off x="2513760" y="1460658"/>
            <a:ext cx="794328" cy="7943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2</a:t>
            </a:r>
            <a:endParaRPr lang="en-US" sz="3600" b="1" dirty="0">
              <a:latin typeface="+mn-lt"/>
            </a:endParaRPr>
          </a:p>
        </p:txBody>
      </p:sp>
      <p:sp>
        <p:nvSpPr>
          <p:cNvPr id="57" name="Oval 56"/>
          <p:cNvSpPr/>
          <p:nvPr userDrawn="1"/>
        </p:nvSpPr>
        <p:spPr>
          <a:xfrm>
            <a:off x="772403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8" name="קשת מלאה 15"/>
          <p:cNvSpPr/>
          <p:nvPr userDrawn="1"/>
        </p:nvSpPr>
        <p:spPr>
          <a:xfrm rot="10800000">
            <a:off x="736115" y="1364334"/>
            <a:ext cx="986977" cy="986977"/>
          </a:xfrm>
          <a:prstGeom prst="blockArc">
            <a:avLst>
              <a:gd name="adj1" fmla="val 18172478"/>
              <a:gd name="adj2" fmla="val 42430"/>
              <a:gd name="adj3" fmla="val 352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9" name="Oval 58"/>
          <p:cNvSpPr/>
          <p:nvPr userDrawn="1"/>
        </p:nvSpPr>
        <p:spPr>
          <a:xfrm>
            <a:off x="832439" y="1460658"/>
            <a:ext cx="794328" cy="7943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3600" b="1" dirty="0" smtClean="0">
                <a:latin typeface="+mn-lt"/>
              </a:rPr>
              <a:t>1</a:t>
            </a:r>
            <a:endParaRPr lang="en-US" sz="3600" b="1" dirty="0"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72312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 userDrawn="1"/>
        </p:nvCxnSpPr>
        <p:spPr>
          <a:xfrm>
            <a:off x="2153633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 userDrawn="1"/>
        </p:nvCxnSpPr>
        <p:spPr>
          <a:xfrm>
            <a:off x="382474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 userDrawn="1"/>
        </p:nvCxnSpPr>
        <p:spPr>
          <a:xfrm>
            <a:off x="550777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7193047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72366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5" name="Text Placeholder 14"/>
          <p:cNvSpPr>
            <a:spLocks noGrp="1"/>
          </p:cNvSpPr>
          <p:nvPr>
            <p:ph type="body" sz="quarter" idx="26" hasCustomPrompt="1"/>
          </p:nvPr>
        </p:nvSpPr>
        <p:spPr>
          <a:xfrm>
            <a:off x="2153687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6" name="Text Placeholder 14"/>
          <p:cNvSpPr>
            <a:spLocks noGrp="1"/>
          </p:cNvSpPr>
          <p:nvPr>
            <p:ph type="body" sz="quarter" idx="27" hasCustomPrompt="1"/>
          </p:nvPr>
        </p:nvSpPr>
        <p:spPr>
          <a:xfrm>
            <a:off x="382479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7" name="Text Placeholder 14"/>
          <p:cNvSpPr>
            <a:spLocks noGrp="1"/>
          </p:cNvSpPr>
          <p:nvPr>
            <p:ph type="body" sz="quarter" idx="28" hasCustomPrompt="1"/>
          </p:nvPr>
        </p:nvSpPr>
        <p:spPr>
          <a:xfrm>
            <a:off x="550782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8" name="Text Placeholder 14"/>
          <p:cNvSpPr>
            <a:spLocks noGrp="1"/>
          </p:cNvSpPr>
          <p:nvPr>
            <p:ph type="body" sz="quarter" idx="29" hasCustomPrompt="1"/>
          </p:nvPr>
        </p:nvSpPr>
        <p:spPr>
          <a:xfrm>
            <a:off x="7193101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9" name="Text Placeholder 14"/>
          <p:cNvSpPr>
            <a:spLocks noGrp="1"/>
          </p:cNvSpPr>
          <p:nvPr>
            <p:ph type="body" sz="quarter" idx="30" hasCustomPrompt="1"/>
          </p:nvPr>
        </p:nvSpPr>
        <p:spPr>
          <a:xfrm>
            <a:off x="472366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0" name="Text Placeholder 14"/>
          <p:cNvSpPr>
            <a:spLocks noGrp="1"/>
          </p:cNvSpPr>
          <p:nvPr>
            <p:ph type="body" sz="quarter" idx="31" hasCustomPrompt="1"/>
          </p:nvPr>
        </p:nvSpPr>
        <p:spPr>
          <a:xfrm>
            <a:off x="2153687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1" name="Text Placeholder 14"/>
          <p:cNvSpPr>
            <a:spLocks noGrp="1"/>
          </p:cNvSpPr>
          <p:nvPr>
            <p:ph type="body" sz="quarter" idx="32" hasCustomPrompt="1"/>
          </p:nvPr>
        </p:nvSpPr>
        <p:spPr>
          <a:xfrm>
            <a:off x="382479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2" name="Text Placeholder 14"/>
          <p:cNvSpPr>
            <a:spLocks noGrp="1"/>
          </p:cNvSpPr>
          <p:nvPr>
            <p:ph type="body" sz="quarter" idx="33" hasCustomPrompt="1"/>
          </p:nvPr>
        </p:nvSpPr>
        <p:spPr>
          <a:xfrm>
            <a:off x="550782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3" name="Text Placeholder 14"/>
          <p:cNvSpPr>
            <a:spLocks noGrp="1"/>
          </p:cNvSpPr>
          <p:nvPr>
            <p:ph type="body" sz="quarter" idx="34" hasCustomPrompt="1"/>
          </p:nvPr>
        </p:nvSpPr>
        <p:spPr>
          <a:xfrm>
            <a:off x="7193101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90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2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rgbClr val="EE3A43"/>
                </a:solidFill>
                <a:latin typeface="+mn-lt"/>
              </a:defRPr>
            </a:lvl1pPr>
          </a:lstStyle>
          <a:p>
            <a:r>
              <a:rPr lang="en-US" dirty="0" smtClean="0"/>
              <a:t>AGENDA/KEY TOPICS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565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9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קשת מלאה 15"/>
          <p:cNvSpPr/>
          <p:nvPr userDrawn="1"/>
        </p:nvSpPr>
        <p:spPr>
          <a:xfrm rot="13696997">
            <a:off x="7070753" y="98313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3"/>
          <a:stretch/>
        </p:blipFill>
        <p:spPr>
          <a:xfrm>
            <a:off x="7164932" y="198033"/>
            <a:ext cx="1491166" cy="1490472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</p:spPr>
      </p:pic>
      <p:sp>
        <p:nvSpPr>
          <p:cNvPr id="15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80294" y="1441982"/>
            <a:ext cx="6456215" cy="4709436"/>
          </a:xfrm>
        </p:spPr>
        <p:txBody>
          <a:bodyPr lIns="45720" rIns="45720" anchor="t">
            <a:noAutofit/>
          </a:bodyPr>
          <a:lstStyle>
            <a:lvl1pPr marL="285750" indent="-28575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822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6" y="-1484"/>
            <a:ext cx="9153236" cy="658121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מלבן 6"/>
          <p:cNvSpPr/>
          <p:nvPr userDrawn="1"/>
        </p:nvSpPr>
        <p:spPr>
          <a:xfrm>
            <a:off x="0" y="6579735"/>
            <a:ext cx="9144000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821" y="5911102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32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5392"/>
            <a:ext cx="9144000" cy="6099048"/>
          </a:xfrm>
          <a:prstGeom prst="rect">
            <a:avLst/>
          </a:prstGeom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511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2"/>
            <a:ext cx="9144001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27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236" y="-1484"/>
            <a:ext cx="9153236" cy="658121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5" y="58259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824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5734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088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מלבן 7"/>
          <p:cNvSpPr/>
          <p:nvPr userDrawn="1"/>
        </p:nvSpPr>
        <p:spPr>
          <a:xfrm>
            <a:off x="0" y="5626384"/>
            <a:ext cx="9144000" cy="1244296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מציין מיקום טקסט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708" y="6045690"/>
            <a:ext cx="5687968" cy="713307"/>
          </a:xfrm>
        </p:spPr>
        <p:txBody>
          <a:bodyPr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Edit text</a:t>
            </a:r>
          </a:p>
        </p:txBody>
      </p:sp>
      <p:sp>
        <p:nvSpPr>
          <p:cNvPr id="28" name="מלבן 14"/>
          <p:cNvSpPr/>
          <p:nvPr userDrawn="1"/>
        </p:nvSpPr>
        <p:spPr>
          <a:xfrm>
            <a:off x="0" y="5217399"/>
            <a:ext cx="9144000" cy="406099"/>
          </a:xfrm>
          <a:prstGeom prst="rect">
            <a:avLst/>
          </a:prstGeom>
          <a:solidFill>
            <a:srgbClr val="52525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535708" y="4353733"/>
            <a:ext cx="6326909" cy="1084217"/>
          </a:xfrm>
        </p:spPr>
        <p:txBody>
          <a:bodyPr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5708" y="5347554"/>
            <a:ext cx="6326909" cy="478380"/>
          </a:xfrm>
        </p:spPr>
        <p:txBody>
          <a:bodyPr anchor="t" anchorCtr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Edit sub 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738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4044" y="752605"/>
            <a:ext cx="8282085" cy="552812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>
                <a:latin typeface="+mn-lt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Edit style</a:t>
            </a:r>
            <a:endParaRPr lang="he-IL" dirty="0" smtClean="0"/>
          </a:p>
          <a:p>
            <a:pPr lvl="1"/>
            <a:r>
              <a:rPr lang="en-US" dirty="0" smtClean="0"/>
              <a:t>Edit style – 2nd level  </a:t>
            </a:r>
            <a:endParaRPr lang="he-IL" dirty="0" smtClean="0"/>
          </a:p>
          <a:p>
            <a:pPr lvl="2"/>
            <a:r>
              <a:rPr lang="en-US" dirty="0" smtClean="0"/>
              <a:t>3rd level </a:t>
            </a:r>
            <a:endParaRPr lang="he-IL" dirty="0" smtClean="0"/>
          </a:p>
          <a:p>
            <a:pPr lvl="3"/>
            <a:r>
              <a:rPr lang="en-US" dirty="0" smtClean="0"/>
              <a:t>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7138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קשת מלאה 15"/>
          <p:cNvSpPr/>
          <p:nvPr userDrawn="1"/>
        </p:nvSpPr>
        <p:spPr>
          <a:xfrm rot="5400000">
            <a:off x="385330" y="1811642"/>
            <a:ext cx="2855254" cy="2855254"/>
          </a:xfrm>
          <a:prstGeom prst="blockArc">
            <a:avLst>
              <a:gd name="adj1" fmla="val 10800000"/>
              <a:gd name="adj2" fmla="val 95653"/>
              <a:gd name="adj3" fmla="val 253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3478491" y="1555423"/>
            <a:ext cx="5172982" cy="3676453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5"/>
                </a:solidFill>
                <a:latin typeface="+mn-lt"/>
              </a:defRPr>
            </a:lvl1pPr>
            <a:lvl2pPr marL="0" indent="0">
              <a:buNone/>
              <a:defRPr sz="2000"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676" y="1954537"/>
            <a:ext cx="2574562" cy="2569464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1464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234" y="1323647"/>
            <a:ext cx="1492195" cy="1490472"/>
          </a:xfrm>
          <a:prstGeom prst="ellipse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קשת מלאה 15"/>
          <p:cNvSpPr/>
          <p:nvPr userDrawn="1"/>
        </p:nvSpPr>
        <p:spPr>
          <a:xfrm rot="12358450">
            <a:off x="82878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מציין מיקום טקסט 17"/>
          <p:cNvSpPr>
            <a:spLocks noGrp="1"/>
          </p:cNvSpPr>
          <p:nvPr>
            <p:ph type="body" sz="quarter" idx="13" hasCustomPrompt="1"/>
          </p:nvPr>
        </p:nvSpPr>
        <p:spPr>
          <a:xfrm>
            <a:off x="827947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5256" y="1323647"/>
            <a:ext cx="14859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6995" y="1322997"/>
            <a:ext cx="1481856" cy="1490472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359" y="1322997"/>
            <a:ext cx="1498525" cy="1490472"/>
          </a:xfrm>
          <a:prstGeom prst="ellipse">
            <a:avLst/>
          </a:prstGeom>
          <a:ln w="63500" cap="rnd">
            <a:noFill/>
          </a:ln>
          <a:effectLst/>
        </p:spPr>
      </p:pic>
      <p:sp>
        <p:nvSpPr>
          <p:cNvPr id="19" name="קשת מלאה 15"/>
          <p:cNvSpPr/>
          <p:nvPr userDrawn="1"/>
        </p:nvSpPr>
        <p:spPr>
          <a:xfrm rot="15321434">
            <a:off x="2747821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קשת מלאה 15"/>
          <p:cNvSpPr/>
          <p:nvPr userDrawn="1"/>
        </p:nvSpPr>
        <p:spPr>
          <a:xfrm rot="18740347">
            <a:off x="4743897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קשת מלאה 15"/>
          <p:cNvSpPr/>
          <p:nvPr userDrawn="1"/>
        </p:nvSpPr>
        <p:spPr>
          <a:xfrm rot="568557">
            <a:off x="6688208" y="1227630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מלבן 9"/>
          <p:cNvSpPr/>
          <p:nvPr userDrawn="1"/>
        </p:nvSpPr>
        <p:spPr>
          <a:xfrm>
            <a:off x="-8947" y="10800"/>
            <a:ext cx="9152947" cy="657002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12000"/>
                </a:srgbClr>
              </a:gs>
              <a:gs pos="66000">
                <a:srgbClr val="A5A5A5">
                  <a:lumMod val="45000"/>
                  <a:lumOff val="55000"/>
                  <a:alpha val="30000"/>
                </a:srgbClr>
              </a:gs>
              <a:gs pos="83000">
                <a:srgbClr val="A5A5A5">
                  <a:lumMod val="45000"/>
                  <a:lumOff val="55000"/>
                  <a:alpha val="47000"/>
                </a:srgbClr>
              </a:gs>
              <a:gs pos="100000">
                <a:srgbClr val="A5A5A5">
                  <a:lumMod val="30000"/>
                  <a:lumOff val="70000"/>
                  <a:alpha val="5400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3" name="מלבן 10"/>
          <p:cNvSpPr/>
          <p:nvPr userDrawn="1"/>
        </p:nvSpPr>
        <p:spPr>
          <a:xfrm>
            <a:off x="-4474" y="182519"/>
            <a:ext cx="318799" cy="2909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4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</p:spPr>
        <p:txBody>
          <a:bodyPr/>
          <a:lstStyle>
            <a:lvl1pPr>
              <a:defRPr>
                <a:solidFill>
                  <a:srgbClr val="313133"/>
                </a:solidFill>
                <a:latin typeface="+mn-lt"/>
              </a:defRPr>
            </a:lvl1pPr>
          </a:lstStyle>
          <a:p>
            <a:r>
              <a:rPr lang="en-US" dirty="0" smtClean="0"/>
              <a:t>Edit Title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917234" y="4199259"/>
            <a:ext cx="151458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מציין מיקום טקסט 17"/>
          <p:cNvSpPr>
            <a:spLocks noGrp="1"/>
          </p:cNvSpPr>
          <p:nvPr>
            <p:ph type="body" sz="quarter" idx="14" hasCustomPrompt="1"/>
          </p:nvPr>
        </p:nvSpPr>
        <p:spPr>
          <a:xfrm>
            <a:off x="276002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849316" y="4199259"/>
            <a:ext cx="151458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מציין מיקום טקסט 17"/>
          <p:cNvSpPr>
            <a:spLocks noGrp="1"/>
          </p:cNvSpPr>
          <p:nvPr>
            <p:ph type="body" sz="quarter" idx="15" hasCustomPrompt="1"/>
          </p:nvPr>
        </p:nvSpPr>
        <p:spPr>
          <a:xfrm>
            <a:off x="4766639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4855926" y="4199259"/>
            <a:ext cx="151458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מציין מיקום טקסט 17"/>
          <p:cNvSpPr>
            <a:spLocks noGrp="1"/>
          </p:cNvSpPr>
          <p:nvPr>
            <p:ph type="body" sz="quarter" idx="16" hasCustomPrompt="1"/>
          </p:nvPr>
        </p:nvSpPr>
        <p:spPr>
          <a:xfrm>
            <a:off x="6703194" y="3369336"/>
            <a:ext cx="1696902" cy="813743"/>
          </a:xfrm>
        </p:spPr>
        <p:txBody>
          <a:bodyPr/>
          <a:lstStyle>
            <a:lvl1pPr marL="0" indent="0">
              <a:lnSpc>
                <a:spcPts val="1200"/>
              </a:lnSpc>
              <a:buNone/>
              <a:defRPr sz="1400" b="1">
                <a:solidFill>
                  <a:srgbClr val="313133"/>
                </a:solidFill>
                <a:latin typeface="+mn-lt"/>
              </a:defRPr>
            </a:lvl1pPr>
            <a:lvl2pPr marL="0" indent="0">
              <a:lnSpc>
                <a:spcPts val="1200"/>
              </a:lnSpc>
              <a:buNone/>
              <a:defRPr sz="1400">
                <a:solidFill>
                  <a:srgbClr val="313133"/>
                </a:solidFill>
                <a:latin typeface="+mn-lt"/>
              </a:defRPr>
            </a:lvl2pPr>
          </a:lstStyle>
          <a:p>
            <a:pPr lvl="0"/>
            <a:r>
              <a:rPr lang="en-US" dirty="0" smtClean="0"/>
              <a:t>EDIT STYLE - HEADER</a:t>
            </a:r>
            <a:endParaRPr lang="he-IL" dirty="0" smtClean="0"/>
          </a:p>
          <a:p>
            <a:pPr lvl="1"/>
            <a:r>
              <a:rPr lang="en-US" dirty="0" smtClean="0"/>
              <a:t>2nd level</a:t>
            </a:r>
            <a:endParaRPr lang="he-IL" dirty="0" smtClean="0"/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6792481" y="4199259"/>
            <a:ext cx="151458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7"/>
          </p:nvPr>
        </p:nvSpPr>
        <p:spPr>
          <a:xfrm>
            <a:off x="828675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Text Placeholder 32"/>
          <p:cNvSpPr>
            <a:spLocks noGrp="1"/>
          </p:cNvSpPr>
          <p:nvPr>
            <p:ph type="body" sz="quarter" idx="18"/>
          </p:nvPr>
        </p:nvSpPr>
        <p:spPr>
          <a:xfrm>
            <a:off x="275888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5" name="Text Placeholder 32"/>
          <p:cNvSpPr>
            <a:spLocks noGrp="1"/>
          </p:cNvSpPr>
          <p:nvPr>
            <p:ph type="body" sz="quarter" idx="19"/>
          </p:nvPr>
        </p:nvSpPr>
        <p:spPr>
          <a:xfrm>
            <a:off x="4765492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6" name="Text Placeholder 32"/>
          <p:cNvSpPr>
            <a:spLocks noGrp="1"/>
          </p:cNvSpPr>
          <p:nvPr>
            <p:ph type="body" sz="quarter" idx="20"/>
          </p:nvPr>
        </p:nvSpPr>
        <p:spPr>
          <a:xfrm>
            <a:off x="6718204" y="4387850"/>
            <a:ext cx="1695450" cy="1846263"/>
          </a:xfrm>
        </p:spPr>
        <p:txBody>
          <a:bodyPr>
            <a:normAutofit/>
          </a:bodyPr>
          <a:lstStyle>
            <a:lvl1pPr marL="0" indent="0">
              <a:lnSpc>
                <a:spcPts val="1300"/>
              </a:lnSpc>
              <a:spcBef>
                <a:spcPts val="0"/>
              </a:spcBef>
              <a:buNone/>
              <a:defRPr sz="1400">
                <a:solidFill>
                  <a:srgbClr val="525254"/>
                </a:solidFill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7" name="Oval 36"/>
          <p:cNvSpPr/>
          <p:nvPr userDrawn="1"/>
        </p:nvSpPr>
        <p:spPr>
          <a:xfrm>
            <a:off x="1941524" y="2530605"/>
            <a:ext cx="429725" cy="4297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1</a:t>
            </a:r>
            <a:endParaRPr lang="en-US" sz="2000" b="1" dirty="0">
              <a:latin typeface="+mn-lt"/>
            </a:endParaRPr>
          </a:p>
        </p:txBody>
      </p:sp>
      <p:sp>
        <p:nvSpPr>
          <p:cNvPr id="38" name="Oval 37"/>
          <p:cNvSpPr/>
          <p:nvPr userDrawn="1"/>
        </p:nvSpPr>
        <p:spPr>
          <a:xfrm>
            <a:off x="3872627" y="2530605"/>
            <a:ext cx="429725" cy="4297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2</a:t>
            </a:r>
            <a:endParaRPr lang="en-US" sz="2000" b="1" dirty="0">
              <a:latin typeface="+mn-lt"/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5850053" y="2530605"/>
            <a:ext cx="429725" cy="4297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3</a:t>
            </a:r>
            <a:endParaRPr lang="en-US" sz="2000" b="1" dirty="0">
              <a:latin typeface="+mn-lt"/>
            </a:endParaRPr>
          </a:p>
        </p:txBody>
      </p:sp>
      <p:sp>
        <p:nvSpPr>
          <p:cNvPr id="40" name="Oval 39"/>
          <p:cNvSpPr/>
          <p:nvPr userDrawn="1"/>
        </p:nvSpPr>
        <p:spPr>
          <a:xfrm>
            <a:off x="7791284" y="2530605"/>
            <a:ext cx="429725" cy="4297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n-lt"/>
              </a:rPr>
              <a:t>4</a:t>
            </a:r>
            <a:endParaRPr lang="en-U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2964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מלבן 9"/>
          <p:cNvSpPr/>
          <p:nvPr userDrawn="1"/>
        </p:nvSpPr>
        <p:spPr>
          <a:xfrm>
            <a:off x="0" y="-1061"/>
            <a:ext cx="9144000" cy="1762559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KEY  TOPICS</a:t>
            </a:r>
            <a:endParaRPr lang="en-US" dirty="0"/>
          </a:p>
        </p:txBody>
      </p:sp>
      <p:sp>
        <p:nvSpPr>
          <p:cNvPr id="40" name="Oval 39"/>
          <p:cNvSpPr/>
          <p:nvPr userDrawn="1"/>
        </p:nvSpPr>
        <p:spPr>
          <a:xfrm>
            <a:off x="7497689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1" name="קשת מלאה 15"/>
          <p:cNvSpPr/>
          <p:nvPr userDrawn="1"/>
        </p:nvSpPr>
        <p:spPr>
          <a:xfrm rot="3005273">
            <a:off x="7461401" y="1364334"/>
            <a:ext cx="986977" cy="986977"/>
          </a:xfrm>
          <a:prstGeom prst="blockArc">
            <a:avLst>
              <a:gd name="adj1" fmla="val 18342818"/>
              <a:gd name="adj2" fmla="val 21556913"/>
              <a:gd name="adj3" fmla="val 296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Oval 41"/>
          <p:cNvSpPr/>
          <p:nvPr userDrawn="1"/>
        </p:nvSpPr>
        <p:spPr>
          <a:xfrm>
            <a:off x="7557725" y="1460658"/>
            <a:ext cx="794328" cy="79432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5</a:t>
            </a:r>
            <a:endParaRPr lang="en-US" sz="3600" b="1" dirty="0">
              <a:latin typeface="+mn-lt"/>
            </a:endParaRPr>
          </a:p>
        </p:txBody>
      </p:sp>
      <p:sp>
        <p:nvSpPr>
          <p:cNvPr id="45" name="Oval 44"/>
          <p:cNvSpPr/>
          <p:nvPr userDrawn="1"/>
        </p:nvSpPr>
        <p:spPr>
          <a:xfrm>
            <a:off x="5816366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46" name="קשת מלאה 15"/>
          <p:cNvSpPr/>
          <p:nvPr userDrawn="1"/>
        </p:nvSpPr>
        <p:spPr>
          <a:xfrm rot="4914482">
            <a:off x="5780078" y="1364334"/>
            <a:ext cx="986977" cy="986977"/>
          </a:xfrm>
          <a:prstGeom prst="blockArc">
            <a:avLst>
              <a:gd name="adj1" fmla="val 18167769"/>
              <a:gd name="adj2" fmla="val 23349"/>
              <a:gd name="adj3" fmla="val 301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876402" y="1460658"/>
            <a:ext cx="794328" cy="79432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4</a:t>
            </a:r>
            <a:endParaRPr lang="en-US" sz="3600" b="1" dirty="0">
              <a:latin typeface="+mn-lt"/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4135045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0" name="קשת מלאה 15"/>
          <p:cNvSpPr/>
          <p:nvPr userDrawn="1"/>
        </p:nvSpPr>
        <p:spPr>
          <a:xfrm rot="6784598">
            <a:off x="4098757" y="1364334"/>
            <a:ext cx="986977" cy="986977"/>
          </a:xfrm>
          <a:prstGeom prst="blockArc">
            <a:avLst>
              <a:gd name="adj1" fmla="val 18108136"/>
              <a:gd name="adj2" fmla="val 21548554"/>
              <a:gd name="adj3" fmla="val 3285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4195081" y="1460658"/>
            <a:ext cx="794328" cy="79432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3</a:t>
            </a:r>
            <a:endParaRPr lang="en-US" sz="3600" b="1" dirty="0">
              <a:latin typeface="+mn-lt"/>
            </a:endParaRPr>
          </a:p>
        </p:txBody>
      </p:sp>
      <p:sp>
        <p:nvSpPr>
          <p:cNvPr id="53" name="Oval 52"/>
          <p:cNvSpPr/>
          <p:nvPr userDrawn="1"/>
        </p:nvSpPr>
        <p:spPr>
          <a:xfrm>
            <a:off x="2453724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4" name="קשת מלאה 15"/>
          <p:cNvSpPr/>
          <p:nvPr userDrawn="1"/>
        </p:nvSpPr>
        <p:spPr>
          <a:xfrm rot="9000000">
            <a:off x="2417436" y="1364334"/>
            <a:ext cx="986977" cy="986977"/>
          </a:xfrm>
          <a:prstGeom prst="blockArc">
            <a:avLst>
              <a:gd name="adj1" fmla="val 18341940"/>
              <a:gd name="adj2" fmla="val 61993"/>
              <a:gd name="adj3" fmla="val 3080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Oval 54"/>
          <p:cNvSpPr/>
          <p:nvPr userDrawn="1"/>
        </p:nvSpPr>
        <p:spPr>
          <a:xfrm>
            <a:off x="2513760" y="1460658"/>
            <a:ext cx="794328" cy="79432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 smtClean="0">
                <a:latin typeface="+mn-lt"/>
              </a:rPr>
              <a:t>2</a:t>
            </a:r>
            <a:endParaRPr lang="en-US" sz="3600" b="1" dirty="0">
              <a:latin typeface="+mn-lt"/>
            </a:endParaRPr>
          </a:p>
        </p:txBody>
      </p:sp>
      <p:sp>
        <p:nvSpPr>
          <p:cNvPr id="57" name="Oval 56"/>
          <p:cNvSpPr/>
          <p:nvPr userDrawn="1"/>
        </p:nvSpPr>
        <p:spPr>
          <a:xfrm>
            <a:off x="772403" y="140062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+mn-lt"/>
            </a:endParaRPr>
          </a:p>
        </p:txBody>
      </p:sp>
      <p:sp>
        <p:nvSpPr>
          <p:cNvPr id="58" name="קשת מלאה 15"/>
          <p:cNvSpPr/>
          <p:nvPr userDrawn="1"/>
        </p:nvSpPr>
        <p:spPr>
          <a:xfrm rot="10800000">
            <a:off x="736115" y="1364334"/>
            <a:ext cx="986977" cy="986977"/>
          </a:xfrm>
          <a:prstGeom prst="blockArc">
            <a:avLst>
              <a:gd name="adj1" fmla="val 18172478"/>
              <a:gd name="adj2" fmla="val 42430"/>
              <a:gd name="adj3" fmla="val 3523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9" name="Oval 58"/>
          <p:cNvSpPr/>
          <p:nvPr userDrawn="1"/>
        </p:nvSpPr>
        <p:spPr>
          <a:xfrm>
            <a:off x="832439" y="1460658"/>
            <a:ext cx="794328" cy="79432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3600" b="1" dirty="0" smtClean="0">
                <a:latin typeface="+mn-lt"/>
              </a:rPr>
              <a:t>1</a:t>
            </a:r>
            <a:endParaRPr lang="en-US" sz="3600" b="1" dirty="0"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72312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 userDrawn="1"/>
        </p:nvCxnSpPr>
        <p:spPr>
          <a:xfrm>
            <a:off x="2153633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 userDrawn="1"/>
        </p:nvCxnSpPr>
        <p:spPr>
          <a:xfrm>
            <a:off x="382474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 userDrawn="1"/>
        </p:nvCxnSpPr>
        <p:spPr>
          <a:xfrm>
            <a:off x="5507771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7193047" y="3378216"/>
            <a:ext cx="1514582" cy="0"/>
          </a:xfrm>
          <a:prstGeom prst="line">
            <a:avLst/>
          </a:prstGeom>
          <a:ln>
            <a:solidFill>
              <a:srgbClr val="525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72366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5" name="Text Placeholder 14"/>
          <p:cNvSpPr>
            <a:spLocks noGrp="1"/>
          </p:cNvSpPr>
          <p:nvPr>
            <p:ph type="body" sz="quarter" idx="26" hasCustomPrompt="1"/>
          </p:nvPr>
        </p:nvSpPr>
        <p:spPr>
          <a:xfrm>
            <a:off x="2153687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6" name="Text Placeholder 14"/>
          <p:cNvSpPr>
            <a:spLocks noGrp="1"/>
          </p:cNvSpPr>
          <p:nvPr>
            <p:ph type="body" sz="quarter" idx="27" hasCustomPrompt="1"/>
          </p:nvPr>
        </p:nvSpPr>
        <p:spPr>
          <a:xfrm>
            <a:off x="382479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7" name="Text Placeholder 14"/>
          <p:cNvSpPr>
            <a:spLocks noGrp="1"/>
          </p:cNvSpPr>
          <p:nvPr>
            <p:ph type="body" sz="quarter" idx="28" hasCustomPrompt="1"/>
          </p:nvPr>
        </p:nvSpPr>
        <p:spPr>
          <a:xfrm>
            <a:off x="5507825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8" name="Text Placeholder 14"/>
          <p:cNvSpPr>
            <a:spLocks noGrp="1"/>
          </p:cNvSpPr>
          <p:nvPr>
            <p:ph type="body" sz="quarter" idx="29" hasCustomPrompt="1"/>
          </p:nvPr>
        </p:nvSpPr>
        <p:spPr>
          <a:xfrm>
            <a:off x="7193101" y="2459157"/>
            <a:ext cx="1514475" cy="811213"/>
          </a:xfrm>
        </p:spPr>
        <p:txBody>
          <a:bodyPr lIns="45720" rIns="45720" anchor="b">
            <a:noAutofit/>
          </a:bodyPr>
          <a:lstStyle>
            <a:lvl1pPr marL="0" indent="0" algn="ctr">
              <a:buNone/>
              <a:defRPr sz="18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79" name="Text Placeholder 14"/>
          <p:cNvSpPr>
            <a:spLocks noGrp="1"/>
          </p:cNvSpPr>
          <p:nvPr>
            <p:ph type="body" sz="quarter" idx="30" hasCustomPrompt="1"/>
          </p:nvPr>
        </p:nvSpPr>
        <p:spPr>
          <a:xfrm>
            <a:off x="472366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0" name="Text Placeholder 14"/>
          <p:cNvSpPr>
            <a:spLocks noGrp="1"/>
          </p:cNvSpPr>
          <p:nvPr>
            <p:ph type="body" sz="quarter" idx="31" hasCustomPrompt="1"/>
          </p:nvPr>
        </p:nvSpPr>
        <p:spPr>
          <a:xfrm>
            <a:off x="2153687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1" name="Text Placeholder 14"/>
          <p:cNvSpPr>
            <a:spLocks noGrp="1"/>
          </p:cNvSpPr>
          <p:nvPr>
            <p:ph type="body" sz="quarter" idx="32" hasCustomPrompt="1"/>
          </p:nvPr>
        </p:nvSpPr>
        <p:spPr>
          <a:xfrm>
            <a:off x="382479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2" name="Text Placeholder 14"/>
          <p:cNvSpPr>
            <a:spLocks noGrp="1"/>
          </p:cNvSpPr>
          <p:nvPr>
            <p:ph type="body" sz="quarter" idx="33" hasCustomPrompt="1"/>
          </p:nvPr>
        </p:nvSpPr>
        <p:spPr>
          <a:xfrm>
            <a:off x="5507825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83" name="Text Placeholder 14"/>
          <p:cNvSpPr>
            <a:spLocks noGrp="1"/>
          </p:cNvSpPr>
          <p:nvPr>
            <p:ph type="body" sz="quarter" idx="34" hasCustomPrompt="1"/>
          </p:nvPr>
        </p:nvSpPr>
        <p:spPr>
          <a:xfrm>
            <a:off x="7193101" y="3475721"/>
            <a:ext cx="1514475" cy="2343188"/>
          </a:xfrm>
        </p:spPr>
        <p:txBody>
          <a:bodyPr lIns="45720" rIns="45720" anchor="t">
            <a:noAutofit/>
          </a:bodyPr>
          <a:lstStyle>
            <a:lvl1pPr marL="0" indent="0" algn="ctr">
              <a:lnSpc>
                <a:spcPts val="15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r>
              <a:rPr lang="en-US" dirty="0" smtClean="0"/>
              <a:t>You can replace this text with your own.</a:t>
            </a:r>
            <a:endParaRPr lang="en-US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455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2" name="Title 1"/>
          <p:cNvSpPr>
            <a:spLocks noGrp="1"/>
          </p:cNvSpPr>
          <p:nvPr>
            <p:ph type="ctrTitle" hasCustomPrompt="1"/>
          </p:nvPr>
        </p:nvSpPr>
        <p:spPr>
          <a:xfrm>
            <a:off x="675978" y="420554"/>
            <a:ext cx="7772400" cy="1084217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accent5"/>
                </a:solidFill>
                <a:latin typeface="+mn-lt"/>
              </a:defRPr>
            </a:lvl1pPr>
          </a:lstStyle>
          <a:p>
            <a:r>
              <a:rPr lang="en-US" dirty="0" smtClean="0"/>
              <a:t>AGENDA/KEY TOPICS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9458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74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מלבן 11"/>
          <p:cNvSpPr/>
          <p:nvPr userDrawn="1"/>
        </p:nvSpPr>
        <p:spPr>
          <a:xfrm>
            <a:off x="-4474" y="657002"/>
            <a:ext cx="9148474" cy="10800"/>
          </a:xfrm>
          <a:prstGeom prst="rect">
            <a:avLst/>
          </a:prstGeom>
          <a:gradFill flip="none" rotWithShape="1">
            <a:gsLst>
              <a:gs pos="12000">
                <a:srgbClr val="7200D1"/>
              </a:gs>
              <a:gs pos="0">
                <a:srgbClr val="A22DE8"/>
              </a:gs>
              <a:gs pos="34500">
                <a:srgbClr val="399CDB"/>
              </a:gs>
              <a:gs pos="22000">
                <a:srgbClr val="000086"/>
              </a:gs>
              <a:gs pos="47000">
                <a:srgbClr val="00E9E8"/>
              </a:gs>
              <a:gs pos="68000">
                <a:srgbClr val="B1F900"/>
              </a:gs>
              <a:gs pos="59000">
                <a:srgbClr val="11B920"/>
              </a:gs>
              <a:gs pos="80000">
                <a:srgbClr val="FFFF00"/>
              </a:gs>
              <a:gs pos="89000">
                <a:srgbClr val="FFAB00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9" name="מלבן 9"/>
          <p:cNvSpPr/>
          <p:nvPr userDrawn="1"/>
        </p:nvSpPr>
        <p:spPr>
          <a:xfrm>
            <a:off x="0" y="-1061"/>
            <a:ext cx="303757" cy="6580796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20986" y="6543600"/>
            <a:ext cx="1068202" cy="360000"/>
          </a:xfrm>
        </p:spPr>
        <p:txBody>
          <a:bodyPr/>
          <a:lstStyle>
            <a:lvl1pPr>
              <a:defRPr b="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קשת מלאה 15"/>
          <p:cNvSpPr/>
          <p:nvPr userDrawn="1"/>
        </p:nvSpPr>
        <p:spPr>
          <a:xfrm rot="13696997">
            <a:off x="7070753" y="98313"/>
            <a:ext cx="1680826" cy="1682506"/>
          </a:xfrm>
          <a:prstGeom prst="blockArc">
            <a:avLst>
              <a:gd name="adj1" fmla="val 17931552"/>
              <a:gd name="adj2" fmla="val 106731"/>
              <a:gd name="adj3" fmla="val 2247"/>
            </a:avLst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2669" y="198033"/>
            <a:ext cx="1493429" cy="1490472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</p:spPr>
      </p:pic>
      <p:sp>
        <p:nvSpPr>
          <p:cNvPr id="12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80294" y="1441982"/>
            <a:ext cx="6456215" cy="4709436"/>
          </a:xfrm>
        </p:spPr>
        <p:txBody>
          <a:bodyPr lIns="45720" rIns="45720" anchor="t">
            <a:noAutofit/>
          </a:bodyPr>
          <a:lstStyle>
            <a:lvl1pPr marL="285750" indent="-28575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b="1">
                <a:latin typeface="+mn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  <a:p>
            <a:pPr lvl="0"/>
            <a:r>
              <a:rPr lang="en-US" dirty="0" smtClean="0"/>
              <a:t>Your Text Here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872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57340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מלבן 6"/>
          <p:cNvSpPr/>
          <p:nvPr userDrawn="1"/>
        </p:nvSpPr>
        <p:spPr>
          <a:xfrm>
            <a:off x="0" y="6579735"/>
            <a:ext cx="9144000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22" name="מלבן 14"/>
          <p:cNvSpPr/>
          <p:nvPr userDrawn="1"/>
        </p:nvSpPr>
        <p:spPr>
          <a:xfrm>
            <a:off x="0" y="5626383"/>
            <a:ext cx="9144000" cy="953352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7" name="מלבן 9"/>
          <p:cNvSpPr/>
          <p:nvPr userDrawn="1"/>
        </p:nvSpPr>
        <p:spPr>
          <a:xfrm>
            <a:off x="347240" y="4152976"/>
            <a:ext cx="6700105" cy="176255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26473" y="4353733"/>
            <a:ext cx="6336145" cy="1372812"/>
          </a:xfrm>
        </p:spPr>
        <p:txBody>
          <a:bodyPr anchor="t" anchorCtr="0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Edit title Edit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</a:t>
            </a:r>
            <a:r>
              <a:rPr lang="en-US" dirty="0" err="1" smtClean="0"/>
              <a:t>titleEdit</a:t>
            </a:r>
            <a:r>
              <a:rPr lang="en-US" dirty="0" smtClean="0"/>
              <a:t> title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85" y="5768742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88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5734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מלבן 14"/>
          <p:cNvSpPr/>
          <p:nvPr userDrawn="1"/>
        </p:nvSpPr>
        <p:spPr>
          <a:xfrm>
            <a:off x="0" y="3759748"/>
            <a:ext cx="9144000" cy="1750037"/>
          </a:xfrm>
          <a:prstGeom prst="rect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0" y="5910110"/>
            <a:ext cx="9144000" cy="960570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endParaRPr lang="en-US" dirty="0">
              <a:latin typeface="+mn-lt"/>
            </a:endParaRPr>
          </a:p>
        </p:txBody>
      </p:sp>
      <p:sp>
        <p:nvSpPr>
          <p:cNvPr id="15" name="מלבן 14"/>
          <p:cNvSpPr/>
          <p:nvPr userDrawn="1"/>
        </p:nvSpPr>
        <p:spPr>
          <a:xfrm>
            <a:off x="0" y="5509785"/>
            <a:ext cx="9144000" cy="406099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075936"/>
            <a:ext cx="7772400" cy="1084217"/>
          </a:xfrm>
        </p:spPr>
        <p:txBody>
          <a:bodyPr anchor="t">
            <a:noAutofit/>
          </a:bodyPr>
          <a:lstStyle>
            <a:lvl1pPr indent="-457200" algn="ctr">
              <a:lnSpc>
                <a:spcPts val="3840"/>
              </a:lnSpc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85092" y="4594885"/>
            <a:ext cx="7573817" cy="3937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z="2400" b="0" u="sng" dirty="0" smtClean="0"/>
              <a:t>xxxx@exlibrisgroup.com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17" y="6028734"/>
            <a:ext cx="1606122" cy="6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595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04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 userDrawn="1"/>
        </p:nvSpPr>
        <p:spPr>
          <a:xfrm>
            <a:off x="0" y="6579735"/>
            <a:ext cx="7906327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7906327" y="6579735"/>
            <a:ext cx="923348" cy="290945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" name="מלבן 8"/>
          <p:cNvSpPr/>
          <p:nvPr userDrawn="1"/>
        </p:nvSpPr>
        <p:spPr>
          <a:xfrm>
            <a:off x="8829674" y="6579735"/>
            <a:ext cx="318799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11" name="תמונה 12"/>
          <p:cNvPicPr>
            <a:picLocks noChangeAspect="1"/>
          </p:cNvPicPr>
          <p:nvPr userDrawn="1"/>
        </p:nvPicPr>
        <p:blipFill rotWithShape="1">
          <a:blip r:embed="rId4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5224" y="6543600"/>
            <a:ext cx="791423" cy="29215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045" y="75260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style </a:t>
            </a:r>
            <a:endParaRPr lang="he-IL" dirty="0" smtClean="0"/>
          </a:p>
          <a:p>
            <a:pPr lvl="1"/>
            <a:r>
              <a:rPr lang="en-US" dirty="0" smtClean="0"/>
              <a:t>Edit style – 2nd level</a:t>
            </a:r>
            <a:endParaRPr lang="he-IL" dirty="0" smtClean="0"/>
          </a:p>
          <a:p>
            <a:pPr lvl="2"/>
            <a:r>
              <a:rPr lang="en-US" dirty="0" smtClean="0"/>
              <a:t>Edit style – 3rd level</a:t>
            </a:r>
            <a:endParaRPr lang="he-IL" dirty="0" smtClean="0"/>
          </a:p>
          <a:p>
            <a:pPr lvl="3"/>
            <a:r>
              <a:rPr lang="en-US" dirty="0" smtClean="0"/>
              <a:t>Edit style – 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5860" y="654049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559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908" r:id="rId7"/>
    <p:sldLayoutId id="2147483909" r:id="rId8"/>
    <p:sldLayoutId id="2147483910" r:id="rId9"/>
    <p:sldLayoutId id="2147483929" r:id="rId10"/>
    <p:sldLayoutId id="2147483926" r:id="rId11"/>
    <p:sldLayoutId id="2147483720" r:id="rId12"/>
    <p:sldLayoutId id="2147483869" r:id="rId13"/>
    <p:sldLayoutId id="2147483728" r:id="rId14"/>
    <p:sldLayoutId id="2147483729" r:id="rId15"/>
    <p:sldLayoutId id="2147483730" r:id="rId16"/>
    <p:sldLayoutId id="2147483876" r:id="rId17"/>
    <p:sldLayoutId id="2147483820" r:id="rId18"/>
    <p:sldLayoutId id="2147483737" r:id="rId19"/>
    <p:sldLayoutId id="2147483918" r:id="rId20"/>
    <p:sldLayoutId id="2147483917" r:id="rId21"/>
    <p:sldLayoutId id="2147483912" r:id="rId22"/>
    <p:sldLayoutId id="2147483914" r:id="rId23"/>
    <p:sldLayoutId id="2147483915" r:id="rId24"/>
    <p:sldLayoutId id="2147483916" r:id="rId25"/>
    <p:sldLayoutId id="2147483927" r:id="rId26"/>
    <p:sldLayoutId id="2147483925" r:id="rId27"/>
    <p:sldLayoutId id="2147483741" r:id="rId28"/>
    <p:sldLayoutId id="2147483882" r:id="rId29"/>
    <p:sldLayoutId id="2147483884" r:id="rId30"/>
    <p:sldLayoutId id="2147483919" r:id="rId31"/>
    <p:sldLayoutId id="2147483920" r:id="rId32"/>
    <p:sldLayoutId id="2147483883" r:id="rId33"/>
    <p:sldLayoutId id="2147483921" r:id="rId34"/>
    <p:sldLayoutId id="2147483922" r:id="rId35"/>
    <p:sldLayoutId id="2147483923" r:id="rId36"/>
    <p:sldLayoutId id="2147483928" r:id="rId37"/>
    <p:sldLayoutId id="2147483924" r:id="rId3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 userDrawn="1"/>
        </p:nvSpPr>
        <p:spPr>
          <a:xfrm>
            <a:off x="0" y="6579735"/>
            <a:ext cx="7906327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7906327" y="6579735"/>
            <a:ext cx="923348" cy="290945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" name="מלבן 8"/>
          <p:cNvSpPr/>
          <p:nvPr userDrawn="1"/>
        </p:nvSpPr>
        <p:spPr>
          <a:xfrm>
            <a:off x="8829674" y="6579735"/>
            <a:ext cx="318799" cy="2909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11" name="תמונה 12"/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5224" y="6543600"/>
            <a:ext cx="791423" cy="29215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045" y="75260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style </a:t>
            </a:r>
            <a:endParaRPr lang="he-IL" dirty="0" smtClean="0"/>
          </a:p>
          <a:p>
            <a:pPr lvl="1"/>
            <a:r>
              <a:rPr lang="en-US" dirty="0" smtClean="0"/>
              <a:t>Edit style – 2nd level</a:t>
            </a:r>
            <a:endParaRPr lang="he-IL" dirty="0" smtClean="0"/>
          </a:p>
          <a:p>
            <a:pPr lvl="2"/>
            <a:r>
              <a:rPr lang="en-US" dirty="0" smtClean="0"/>
              <a:t>Edit style – 3rd level</a:t>
            </a:r>
            <a:endParaRPr lang="he-IL" dirty="0" smtClean="0"/>
          </a:p>
          <a:p>
            <a:pPr lvl="3"/>
            <a:r>
              <a:rPr lang="en-US" dirty="0" smtClean="0"/>
              <a:t>Edit style – 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5860" y="654049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8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886" r:id="rId2"/>
    <p:sldLayoutId id="2147483892" r:id="rId3"/>
    <p:sldLayoutId id="2147483791" r:id="rId4"/>
    <p:sldLayoutId id="2147483870" r:id="rId5"/>
    <p:sldLayoutId id="2147483793" r:id="rId6"/>
    <p:sldLayoutId id="2147483794" r:id="rId7"/>
    <p:sldLayoutId id="2147483795" r:id="rId8"/>
    <p:sldLayoutId id="2147483836" r:id="rId9"/>
    <p:sldLayoutId id="2147483903" r:id="rId10"/>
    <p:sldLayoutId id="2147483797" r:id="rId11"/>
    <p:sldLayoutId id="2147483799" r:id="rId12"/>
    <p:sldLayoutId id="2147483887" r:id="rId13"/>
    <p:sldLayoutId id="214748388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 userDrawn="1"/>
        </p:nvSpPr>
        <p:spPr>
          <a:xfrm>
            <a:off x="0" y="6579735"/>
            <a:ext cx="7906327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7906327" y="6579735"/>
            <a:ext cx="923348" cy="290945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" name="מלבן 8"/>
          <p:cNvSpPr/>
          <p:nvPr userDrawn="1"/>
        </p:nvSpPr>
        <p:spPr>
          <a:xfrm>
            <a:off x="8829674" y="6579735"/>
            <a:ext cx="318799" cy="2909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11" name="תמונה 12"/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5224" y="6543600"/>
            <a:ext cx="791423" cy="29215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045" y="75260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style </a:t>
            </a:r>
            <a:endParaRPr lang="he-IL" dirty="0" smtClean="0"/>
          </a:p>
          <a:p>
            <a:pPr lvl="1"/>
            <a:r>
              <a:rPr lang="en-US" dirty="0" smtClean="0"/>
              <a:t>Edit style – 2nd level</a:t>
            </a:r>
            <a:endParaRPr lang="he-IL" dirty="0" smtClean="0"/>
          </a:p>
          <a:p>
            <a:pPr lvl="2"/>
            <a:r>
              <a:rPr lang="en-US" dirty="0" smtClean="0"/>
              <a:t>Edit style – 3rd level</a:t>
            </a:r>
            <a:endParaRPr lang="he-IL" dirty="0" smtClean="0"/>
          </a:p>
          <a:p>
            <a:pPr lvl="3"/>
            <a:r>
              <a:rPr lang="en-US" dirty="0" smtClean="0"/>
              <a:t>Edit style – 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5860" y="654049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36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89" r:id="rId2"/>
    <p:sldLayoutId id="2147483890" r:id="rId3"/>
    <p:sldLayoutId id="2147483802" r:id="rId4"/>
    <p:sldLayoutId id="2147483811" r:id="rId5"/>
    <p:sldLayoutId id="2147483804" r:id="rId6"/>
    <p:sldLayoutId id="2147483805" r:id="rId7"/>
    <p:sldLayoutId id="2147483806" r:id="rId8"/>
    <p:sldLayoutId id="2147483837" r:id="rId9"/>
    <p:sldLayoutId id="2147483904" r:id="rId10"/>
    <p:sldLayoutId id="2147483808" r:id="rId11"/>
    <p:sldLayoutId id="2147483810" r:id="rId12"/>
    <p:sldLayoutId id="2147483893" r:id="rId13"/>
    <p:sldLayoutId id="214748389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 userDrawn="1"/>
        </p:nvSpPr>
        <p:spPr>
          <a:xfrm>
            <a:off x="0" y="6579735"/>
            <a:ext cx="7906327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7906327" y="6579735"/>
            <a:ext cx="923348" cy="290945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" name="מלבן 8"/>
          <p:cNvSpPr/>
          <p:nvPr userDrawn="1"/>
        </p:nvSpPr>
        <p:spPr>
          <a:xfrm>
            <a:off x="8829674" y="6579735"/>
            <a:ext cx="318799" cy="29094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11" name="תמונה 12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5224" y="6543600"/>
            <a:ext cx="791423" cy="29215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045" y="75260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style </a:t>
            </a:r>
            <a:endParaRPr lang="he-IL" dirty="0" smtClean="0"/>
          </a:p>
          <a:p>
            <a:pPr lvl="1"/>
            <a:r>
              <a:rPr lang="en-US" dirty="0" smtClean="0"/>
              <a:t>Edit style – 2nd level</a:t>
            </a:r>
            <a:endParaRPr lang="he-IL" dirty="0" smtClean="0"/>
          </a:p>
          <a:p>
            <a:pPr lvl="2"/>
            <a:r>
              <a:rPr lang="en-US" dirty="0" smtClean="0"/>
              <a:t>Edit style – 3rd level</a:t>
            </a:r>
            <a:endParaRPr lang="he-IL" dirty="0" smtClean="0"/>
          </a:p>
          <a:p>
            <a:pPr lvl="3"/>
            <a:r>
              <a:rPr lang="en-US" dirty="0" smtClean="0"/>
              <a:t>Edit style – 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5860" y="654049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069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23" r:id="rId3"/>
    <p:sldLayoutId id="2147483827" r:id="rId4"/>
    <p:sldLayoutId id="2147483828" r:id="rId5"/>
    <p:sldLayoutId id="2147483829" r:id="rId6"/>
    <p:sldLayoutId id="2147483838" r:id="rId7"/>
    <p:sldLayoutId id="2147483831" r:id="rId8"/>
    <p:sldLayoutId id="2147483832" r:id="rId9"/>
    <p:sldLayoutId id="2147483834" r:id="rId10"/>
    <p:sldLayoutId id="21474838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 userDrawn="1"/>
        </p:nvSpPr>
        <p:spPr>
          <a:xfrm>
            <a:off x="0" y="6579735"/>
            <a:ext cx="7906327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7906327" y="6579735"/>
            <a:ext cx="923348" cy="290945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" name="מלבן 8"/>
          <p:cNvSpPr/>
          <p:nvPr userDrawn="1"/>
        </p:nvSpPr>
        <p:spPr>
          <a:xfrm>
            <a:off x="8829674" y="6579735"/>
            <a:ext cx="318799" cy="2909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045" y="75260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style </a:t>
            </a:r>
            <a:endParaRPr lang="he-IL" dirty="0" smtClean="0"/>
          </a:p>
          <a:p>
            <a:pPr lvl="1"/>
            <a:r>
              <a:rPr lang="en-US" dirty="0" smtClean="0"/>
              <a:t>Edit style – 2nd level</a:t>
            </a:r>
            <a:endParaRPr lang="he-IL" dirty="0" smtClean="0"/>
          </a:p>
          <a:p>
            <a:pPr lvl="2"/>
            <a:r>
              <a:rPr lang="en-US" dirty="0" smtClean="0"/>
              <a:t>Edit style – 3rd level</a:t>
            </a:r>
            <a:endParaRPr lang="he-IL" dirty="0" smtClean="0"/>
          </a:p>
          <a:p>
            <a:pPr lvl="3"/>
            <a:r>
              <a:rPr lang="en-US" dirty="0" smtClean="0"/>
              <a:t>Edit style – 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5860" y="654049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תמונה 12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5224" y="6543600"/>
            <a:ext cx="791423" cy="29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765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98" r:id="rId2"/>
    <p:sldLayoutId id="2147483899" r:id="rId3"/>
    <p:sldLayoutId id="2147483841" r:id="rId4"/>
    <p:sldLayoutId id="2147483845" r:id="rId5"/>
    <p:sldLayoutId id="2147483846" r:id="rId6"/>
    <p:sldLayoutId id="2147483847" r:id="rId7"/>
    <p:sldLayoutId id="2147483848" r:id="rId8"/>
    <p:sldLayoutId id="2147483905" r:id="rId9"/>
    <p:sldLayoutId id="2147483851" r:id="rId10"/>
    <p:sldLayoutId id="2147483853" r:id="rId11"/>
    <p:sldLayoutId id="214748393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 userDrawn="1"/>
        </p:nvSpPr>
        <p:spPr>
          <a:xfrm>
            <a:off x="0" y="6579735"/>
            <a:ext cx="7906327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7906327" y="6579735"/>
            <a:ext cx="923348" cy="290945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" name="מלבן 8"/>
          <p:cNvSpPr/>
          <p:nvPr userDrawn="1"/>
        </p:nvSpPr>
        <p:spPr>
          <a:xfrm>
            <a:off x="8829674" y="6579735"/>
            <a:ext cx="318799" cy="2909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11" name="תמונה 12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5224" y="6543600"/>
            <a:ext cx="791423" cy="29215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045" y="75260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style </a:t>
            </a:r>
            <a:endParaRPr lang="he-IL" dirty="0" smtClean="0"/>
          </a:p>
          <a:p>
            <a:pPr lvl="1"/>
            <a:r>
              <a:rPr lang="en-US" dirty="0" smtClean="0"/>
              <a:t>Edit style – 2nd level</a:t>
            </a:r>
            <a:endParaRPr lang="he-IL" dirty="0" smtClean="0"/>
          </a:p>
          <a:p>
            <a:pPr lvl="2"/>
            <a:r>
              <a:rPr lang="en-US" dirty="0" smtClean="0"/>
              <a:t>Edit style – 3rd level</a:t>
            </a:r>
            <a:endParaRPr lang="he-IL" dirty="0" smtClean="0"/>
          </a:p>
          <a:p>
            <a:pPr lvl="3"/>
            <a:r>
              <a:rPr lang="en-US" dirty="0" smtClean="0"/>
              <a:t>Edit style – 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5860" y="654049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91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901" r:id="rId2"/>
    <p:sldLayoutId id="2147483856" r:id="rId3"/>
    <p:sldLayoutId id="2147483860" r:id="rId4"/>
    <p:sldLayoutId id="2147483861" r:id="rId5"/>
    <p:sldLayoutId id="2147483862" r:id="rId6"/>
    <p:sldLayoutId id="2147483863" r:id="rId7"/>
    <p:sldLayoutId id="2147483907" r:id="rId8"/>
    <p:sldLayoutId id="2147483866" r:id="rId9"/>
    <p:sldLayoutId id="2147483868" r:id="rId10"/>
    <p:sldLayoutId id="214748390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 userDrawn="1"/>
        </p:nvSpPr>
        <p:spPr>
          <a:xfrm>
            <a:off x="0" y="6579735"/>
            <a:ext cx="7906327" cy="290945"/>
          </a:xfrm>
          <a:prstGeom prst="rect">
            <a:avLst/>
          </a:prstGeom>
          <a:solidFill>
            <a:srgbClr val="313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787878"/>
                </a:solidFill>
                <a:latin typeface="+mn-lt"/>
                <a:cs typeface="Arial" pitchFamily="34" charset="0"/>
              </a:rPr>
              <a:t>© 2016 Ex Libris | Confidential &amp; Proprietary</a:t>
            </a:r>
            <a:endParaRPr lang="en-US" sz="1000" dirty="0">
              <a:solidFill>
                <a:srgbClr val="787878"/>
              </a:solidFill>
              <a:latin typeface="+mn-lt"/>
            </a:endParaRPr>
          </a:p>
        </p:txBody>
      </p:sp>
      <p:sp>
        <p:nvSpPr>
          <p:cNvPr id="8" name="מלבן 7"/>
          <p:cNvSpPr/>
          <p:nvPr userDrawn="1"/>
        </p:nvSpPr>
        <p:spPr>
          <a:xfrm>
            <a:off x="7906327" y="6579735"/>
            <a:ext cx="923348" cy="290945"/>
          </a:xfrm>
          <a:prstGeom prst="rect">
            <a:avLst/>
          </a:prstGeom>
          <a:solidFill>
            <a:srgbClr val="52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9" name="מלבן 8"/>
          <p:cNvSpPr/>
          <p:nvPr userDrawn="1"/>
        </p:nvSpPr>
        <p:spPr>
          <a:xfrm>
            <a:off x="8829674" y="6579735"/>
            <a:ext cx="318799" cy="290945"/>
          </a:xfrm>
          <a:prstGeom prst="rect">
            <a:avLst/>
          </a:prstGeom>
          <a:solidFill>
            <a:srgbClr val="D94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11" name="תמונה 12"/>
          <p:cNvPicPr>
            <a:picLocks noChangeAspect="1"/>
          </p:cNvPicPr>
          <p:nvPr userDrawn="1"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5224" y="6543600"/>
            <a:ext cx="791423" cy="29215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4045" y="18352"/>
            <a:ext cx="8282085" cy="63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045" y="75260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style </a:t>
            </a:r>
            <a:endParaRPr lang="he-IL" dirty="0" smtClean="0"/>
          </a:p>
          <a:p>
            <a:pPr lvl="1"/>
            <a:r>
              <a:rPr lang="en-US" dirty="0" smtClean="0"/>
              <a:t>Edit style – 2nd level</a:t>
            </a:r>
            <a:endParaRPr lang="he-IL" dirty="0" smtClean="0"/>
          </a:p>
          <a:p>
            <a:pPr lvl="2"/>
            <a:r>
              <a:rPr lang="en-US" dirty="0" smtClean="0"/>
              <a:t>Edit style – 3rd level</a:t>
            </a:r>
            <a:endParaRPr lang="he-IL" dirty="0" smtClean="0"/>
          </a:p>
          <a:p>
            <a:pPr lvl="3"/>
            <a:r>
              <a:rPr lang="en-US" dirty="0" smtClean="0"/>
              <a:t>Edit style – 4th level</a:t>
            </a:r>
            <a:endParaRPr lang="he-IL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5860" y="654049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787878"/>
                </a:solidFill>
                <a:latin typeface="+mn-lt"/>
              </a:defRPr>
            </a:lvl1pPr>
          </a:lstStyle>
          <a:p>
            <a:fld id="{1C146586-7EC2-481D-848F-8CE41EB2DE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459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7" r:id="rId4"/>
    <p:sldLayoutId id="2147483938" r:id="rId5"/>
    <p:sldLayoutId id="2147483939" r:id="rId6"/>
    <p:sldLayoutId id="2147483941" r:id="rId7"/>
    <p:sldLayoutId id="2147483942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knowledge.exlibrisgroup.com/@api/deki/files/42165/Rules_-_Normalization_rule_examples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3.xml"/><Relationship Id="rId4" Type="http://schemas.openxmlformats.org/officeDocument/2006/relationships/hyperlink" Target="https://knowledge.exlibrisgroup.com/Alma/Product_Documentation/Alma_Online_Help_(English)/Resource_Management/040Metadata_Management/070Working_with_Normalization_Rul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ציין מיקום טקסט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Dolph Chaney| Project Manager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7" name="כותרת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Data </a:t>
            </a:r>
            <a:r>
              <a:rPr lang="en-US" dirty="0" smtClean="0">
                <a:latin typeface="Cambria" panose="02040503050406030204" pitchFamily="18" charset="0"/>
              </a:rPr>
              <a:t>Clean-up &amp; Maintenance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8" name="כותרת משנה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California State University System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22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Item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71" y="774039"/>
            <a:ext cx="8245959" cy="55281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ambria" panose="02040503050406030204" pitchFamily="18" charset="0"/>
              </a:rPr>
              <a:t>Remove the “Technical Migration” status in bulk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Cambria" panose="02040503050406030204" pitchFamily="18" charset="0"/>
              </a:rPr>
              <a:t>Run a “Physical Items” search for the status &amp; save as a set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dirty="0" smtClean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dirty="0" smtClean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Cambria" panose="02040503050406030204" pitchFamily="18" charset="0"/>
              </a:rPr>
              <a:t>Run the “Change Physical Items” job, with the criteria shown below.  This will reset the process type.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6586-7EC2-481D-848F-8CE41EB2DE6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28" y="4021633"/>
            <a:ext cx="7708444" cy="2685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45" y="2011169"/>
            <a:ext cx="8297433" cy="103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94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Item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71" y="774039"/>
            <a:ext cx="8245959" cy="55281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ambria" panose="02040503050406030204" pitchFamily="18" charset="0"/>
              </a:rPr>
              <a:t>Create a “move request” for the item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Cambria" panose="02040503050406030204" pitchFamily="18" charset="0"/>
              </a:rPr>
              <a:t>“Physical Items” search for the status &amp; save as a set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dirty="0" smtClean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dirty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Cambria" panose="02040503050406030204" pitchFamily="18" charset="0"/>
              </a:rPr>
              <a:t>Use the “Move Item” job to trigger a move request.   </a:t>
            </a:r>
          </a:p>
          <a:p>
            <a:pPr marL="457200" lvl="1" indent="0">
              <a:buNone/>
            </a:pPr>
            <a:r>
              <a:rPr lang="en-US" dirty="0" smtClean="0">
                <a:latin typeface="Cambria" panose="02040503050406030204" pitchFamily="18" charset="0"/>
              </a:rPr>
              <a:t>*Note – If the item has already been relocated, use the “Change Physical Items” job instead.  This process will expect the item to be in transit to a new location &amp; will require a “Scan In” operation to show the item as “on shelf”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6586-7EC2-481D-848F-8CE41EB2DE6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50" y="1697537"/>
            <a:ext cx="8097380" cy="10574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5" y="5031739"/>
            <a:ext cx="8620690" cy="104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77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Item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71" y="774039"/>
            <a:ext cx="8245959" cy="5528122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800" dirty="0">
                <a:latin typeface="Cambria" panose="02040503050406030204" pitchFamily="18" charset="0"/>
              </a:rPr>
              <a:t>Create a work order for the item</a:t>
            </a:r>
          </a:p>
          <a:p>
            <a:pPr marL="0" indent="0">
              <a:buNone/>
            </a:pPr>
            <a:endParaRPr lang="en-US" dirty="0" smtClean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Cambria" panose="02040503050406030204" pitchFamily="18" charset="0"/>
              </a:rPr>
              <a:t>Run a “Physical Items” search for the status &amp; save as a set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dirty="0" smtClean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dirty="0" smtClean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dirty="0" smtClean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Cambria" panose="02040503050406030204" pitchFamily="18" charset="0"/>
              </a:rPr>
              <a:t>Use the “Create physical item work orders” job to create a work order for each item in the set 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dirty="0" smtClean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Cambria" panose="02040503050406030204" pitchFamily="18" charset="0"/>
              </a:rPr>
              <a:t>Process the work order, as </a:t>
            </a:r>
            <a:r>
              <a:rPr lang="en-US" dirty="0" smtClean="0">
                <a:latin typeface="Cambria" panose="02040503050406030204" pitchFamily="18" charset="0"/>
              </a:rPr>
              <a:t>usual</a:t>
            </a:r>
            <a:endParaRPr lang="en-US" dirty="0" smtClean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6586-7EC2-481D-848F-8CE41EB2DE6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75" y="2562457"/>
            <a:ext cx="8164064" cy="1086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94" y="4684396"/>
            <a:ext cx="8071945" cy="58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4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Dolph.Chaney@exlibrisgroup.com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60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Data Clean-Up &amp; Maintenance – Overview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Since data will be re-loaded at cutover, clean-up will need to be repeated at Cutover.  </a:t>
            </a:r>
          </a:p>
          <a:p>
            <a:endParaRPr lang="en-US" dirty="0" smtClean="0">
              <a:latin typeface="Cambria" panose="02040503050406030204" pitchFamily="18" charset="0"/>
            </a:endParaRPr>
          </a:p>
          <a:p>
            <a:r>
              <a:rPr lang="en-US" dirty="0" err="1" smtClean="0">
                <a:latin typeface="Cambria" panose="02040503050406030204" pitchFamily="18" charset="0"/>
              </a:rPr>
              <a:t>Testload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dirty="0" smtClean="0">
                <a:latin typeface="Cambria" panose="02040503050406030204" pitchFamily="18" charset="0"/>
              </a:rPr>
              <a:t>has been used to </a:t>
            </a:r>
            <a:r>
              <a:rPr lang="en-US" dirty="0" smtClean="0">
                <a:latin typeface="Cambria" panose="02040503050406030204" pitchFamily="18" charset="0"/>
              </a:rPr>
              <a:t>test out workflows, practice, and document the workflows that you will use at Cutover.</a:t>
            </a:r>
          </a:p>
          <a:p>
            <a:endParaRPr lang="en-US" dirty="0" smtClean="0">
              <a:latin typeface="Cambria" panose="02040503050406030204" pitchFamily="18" charset="0"/>
            </a:endParaRPr>
          </a:p>
          <a:p>
            <a:r>
              <a:rPr lang="en-US" dirty="0" smtClean="0">
                <a:latin typeface="Cambria" panose="02040503050406030204" pitchFamily="18" charset="0"/>
              </a:rPr>
              <a:t>Note: MMS IDs and PIDs will change with the data re-load.  Any spreadsheets you create will need to be re-created at Cutover in order to include the correct MMS ID or PID.</a:t>
            </a:r>
          </a:p>
          <a:p>
            <a:endParaRPr lang="en-US" dirty="0" smtClean="0">
              <a:latin typeface="Cambria" panose="02040503050406030204" pitchFamily="18" charset="0"/>
            </a:endParaRPr>
          </a:p>
          <a:p>
            <a:r>
              <a:rPr lang="en-US" dirty="0" smtClean="0">
                <a:latin typeface="Cambria" panose="02040503050406030204" pitchFamily="18" charset="0"/>
              </a:rPr>
              <a:t>Sets will NOT be retained at Cutover.  These will need to be recreated.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6586-7EC2-481D-848F-8CE41EB2DE6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627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Agenda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6586-7EC2-481D-848F-8CE41EB2DE6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 Placeholder 14"/>
          <p:cNvSpPr txBox="1">
            <a:spLocks/>
          </p:cNvSpPr>
          <p:nvPr/>
        </p:nvSpPr>
        <p:spPr>
          <a:xfrm>
            <a:off x="1120631" y="1172818"/>
            <a:ext cx="6810795" cy="4766974"/>
          </a:xfrm>
          <a:prstGeom prst="rect">
            <a:avLst/>
          </a:prstGeom>
        </p:spPr>
        <p:txBody>
          <a:bodyPr lIns="45720" rIns="4572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Cambria" panose="02040503050406030204" pitchFamily="18" charset="0"/>
              </a:rPr>
              <a:t>Bib/Holding Maintenance</a:t>
            </a:r>
          </a:p>
          <a:p>
            <a:pPr marL="1028700" lvl="1" indent="-342900"/>
            <a:r>
              <a:rPr lang="en-US" sz="1800" dirty="0" smtClean="0">
                <a:latin typeface="Cambria" panose="02040503050406030204" pitchFamily="18" charset="0"/>
              </a:rPr>
              <a:t>Normalization Rules/Jobs</a:t>
            </a:r>
            <a:endParaRPr lang="en-US" sz="1800" b="0" dirty="0">
              <a:latin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Cambria" panose="02040503050406030204" pitchFamily="18" charset="0"/>
              </a:rPr>
              <a:t>Item Maintenance</a:t>
            </a:r>
          </a:p>
          <a:p>
            <a:pPr marL="971550" lvl="1" indent="-285750"/>
            <a:r>
              <a:rPr lang="en-US" sz="1800" b="0" dirty="0" smtClean="0">
                <a:latin typeface="Cambria" panose="02040503050406030204" pitchFamily="18" charset="0"/>
              </a:rPr>
              <a:t>“Technical Migration” Process Type</a:t>
            </a:r>
          </a:p>
          <a:p>
            <a:pPr marL="971550" lvl="1" indent="-285750"/>
            <a:r>
              <a:rPr lang="en-US" sz="1800" b="0" dirty="0" smtClean="0">
                <a:latin typeface="Cambria" panose="02040503050406030204" pitchFamily="18" charset="0"/>
              </a:rPr>
              <a:t>Work Order </a:t>
            </a:r>
            <a:r>
              <a:rPr lang="en-US" sz="1800" b="0" dirty="0" smtClean="0">
                <a:latin typeface="Cambria" panose="02040503050406030204" pitchFamily="18" charset="0"/>
              </a:rPr>
              <a:t>Workflow</a:t>
            </a:r>
            <a:endParaRPr lang="en-US" sz="1800" b="0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36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Bib/Holding </a:t>
            </a:r>
            <a:r>
              <a:rPr lang="en-US" dirty="0">
                <a:latin typeface="Cambria" panose="02040503050406030204" pitchFamily="18" charset="0"/>
              </a:rPr>
              <a:t>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ambria" panose="02040503050406030204" pitchFamily="18" charset="0"/>
              </a:rPr>
              <a:t>Normalization Rules/Jobs</a:t>
            </a:r>
          </a:p>
          <a:p>
            <a:pPr lvl="1"/>
            <a:r>
              <a:rPr lang="en-US" dirty="0" smtClean="0">
                <a:latin typeface="Cambria" panose="02040503050406030204" pitchFamily="18" charset="0"/>
              </a:rPr>
              <a:t>See </a:t>
            </a:r>
            <a:r>
              <a:rPr lang="en-US" dirty="0" smtClean="0">
                <a:latin typeface="Cambria" panose="02040503050406030204" pitchFamily="18" charset="0"/>
                <a:hlinkClick r:id="rId3"/>
              </a:rPr>
              <a:t>Link</a:t>
            </a:r>
            <a:r>
              <a:rPr lang="en-US" dirty="0" smtClean="0">
                <a:latin typeface="Cambria" panose="02040503050406030204" pitchFamily="18" charset="0"/>
              </a:rPr>
              <a:t> for over 50 examples (with syntax!) of normalization rules</a:t>
            </a:r>
          </a:p>
          <a:p>
            <a:pPr lvl="1"/>
            <a:r>
              <a:rPr lang="en-US" dirty="0" smtClean="0">
                <a:latin typeface="Cambria" panose="02040503050406030204" pitchFamily="18" charset="0"/>
              </a:rPr>
              <a:t>Create the normalization rule in the MD Editor &amp; Save (see </a:t>
            </a:r>
            <a:r>
              <a:rPr lang="en-US" dirty="0" smtClean="0">
                <a:latin typeface="Cambria" panose="02040503050406030204" pitchFamily="18" charset="0"/>
                <a:hlinkClick r:id="rId4"/>
              </a:rPr>
              <a:t>OLH</a:t>
            </a:r>
            <a:r>
              <a:rPr lang="en-US" dirty="0" smtClean="0">
                <a:latin typeface="Cambria" panose="02040503050406030204" pitchFamily="18" charset="0"/>
              </a:rPr>
              <a:t>)</a:t>
            </a:r>
          </a:p>
          <a:p>
            <a:pPr lvl="1"/>
            <a:r>
              <a:rPr lang="en-US" dirty="0" smtClean="0">
                <a:latin typeface="Cambria" panose="02040503050406030204" pitchFamily="18" charset="0"/>
              </a:rPr>
              <a:t>Add the normalization rule as a process (Resource Management Configuration &gt;&gt; Metadata Configuration &gt;&gt; Click on the profile (Bib or Holding) &gt;&gt; Normalization Processes Tab &gt;&gt; Add Process</a:t>
            </a:r>
          </a:p>
          <a:p>
            <a:pPr lvl="1"/>
            <a:endParaRPr lang="en-US" dirty="0" smtClean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6586-7EC2-481D-848F-8CE41EB2DE6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052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Bib/Holding </a:t>
            </a:r>
            <a:r>
              <a:rPr lang="en-US" dirty="0">
                <a:latin typeface="Cambria" panose="02040503050406030204" pitchFamily="18" charset="0"/>
              </a:rPr>
              <a:t>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Bib Maintenance – Jobs </a:t>
            </a:r>
          </a:p>
          <a:p>
            <a:pPr lvl="1"/>
            <a:r>
              <a:rPr lang="en-US" dirty="0" smtClean="0">
                <a:latin typeface="Cambria" panose="02040503050406030204" pitchFamily="18" charset="0"/>
              </a:rPr>
              <a:t>Create a set of bibs that need to be updated</a:t>
            </a:r>
          </a:p>
          <a:p>
            <a:pPr lvl="1"/>
            <a:r>
              <a:rPr lang="en-US" dirty="0" smtClean="0">
                <a:latin typeface="Cambria" panose="02040503050406030204" pitchFamily="18" charset="0"/>
              </a:rPr>
              <a:t>“Run a Job”</a:t>
            </a:r>
          </a:p>
          <a:p>
            <a:pPr lvl="2"/>
            <a:r>
              <a:rPr lang="en-US" dirty="0" smtClean="0">
                <a:latin typeface="Cambria" panose="02040503050406030204" pitchFamily="18" charset="0"/>
              </a:rPr>
              <a:t>OTB Jobs (Suppress Bib records from discovery, Set Bib Records Cataloging Level, etc.)</a:t>
            </a:r>
          </a:p>
          <a:p>
            <a:pPr lvl="2"/>
            <a:r>
              <a:rPr lang="en-US" dirty="0" smtClean="0">
                <a:latin typeface="Cambria" panose="02040503050406030204" pitchFamily="18" charset="0"/>
              </a:rPr>
              <a:t>Any added processes that you create (from normalization rules) will appear here.</a:t>
            </a:r>
          </a:p>
          <a:p>
            <a:pPr lvl="1"/>
            <a:endParaRPr lang="en-US" dirty="0" smtClean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6586-7EC2-481D-848F-8CE41EB2DE6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185" y="3278235"/>
            <a:ext cx="7144747" cy="281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451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Bib/Holding </a:t>
            </a:r>
            <a:r>
              <a:rPr lang="en-US" dirty="0">
                <a:latin typeface="Cambria" panose="02040503050406030204" pitchFamily="18" charset="0"/>
              </a:rPr>
              <a:t>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Holdings Maintenance – Jobs</a:t>
            </a:r>
          </a:p>
          <a:p>
            <a:pPr lvl="1"/>
            <a:r>
              <a:rPr lang="en-US" dirty="0" smtClean="0">
                <a:latin typeface="Cambria" panose="02040503050406030204" pitchFamily="18" charset="0"/>
              </a:rPr>
              <a:t>Create a Physical Titles set of holdings records to be updated</a:t>
            </a:r>
          </a:p>
          <a:p>
            <a:pPr lvl="1"/>
            <a:r>
              <a:rPr lang="en-US" dirty="0" smtClean="0">
                <a:latin typeface="Cambria" panose="02040503050406030204" pitchFamily="18" charset="0"/>
              </a:rPr>
              <a:t>“Run a Job” &gt;&gt; “Change Holding Information”</a:t>
            </a:r>
          </a:p>
          <a:p>
            <a:pPr lvl="2"/>
            <a:r>
              <a:rPr lang="en-US" dirty="0" smtClean="0">
                <a:latin typeface="Cambria" panose="02040503050406030204" pitchFamily="18" charset="0"/>
              </a:rPr>
              <a:t>Options:</a:t>
            </a:r>
          </a:p>
          <a:p>
            <a:pPr lvl="3"/>
            <a:r>
              <a:rPr lang="en-US" dirty="0" smtClean="0">
                <a:latin typeface="Cambria" panose="02040503050406030204" pitchFamily="18" charset="0"/>
              </a:rPr>
              <a:t>Update the call number from the bib record</a:t>
            </a:r>
          </a:p>
          <a:p>
            <a:pPr lvl="3"/>
            <a:r>
              <a:rPr lang="en-US" dirty="0" smtClean="0">
                <a:latin typeface="Cambria" panose="02040503050406030204" pitchFamily="18" charset="0"/>
              </a:rPr>
              <a:t>Suppress/</a:t>
            </a:r>
            <a:r>
              <a:rPr lang="en-US" dirty="0" err="1" smtClean="0">
                <a:latin typeface="Cambria" panose="02040503050406030204" pitchFamily="18" charset="0"/>
              </a:rPr>
              <a:t>unsuppress</a:t>
            </a:r>
            <a:r>
              <a:rPr lang="en-US" dirty="0" smtClean="0">
                <a:latin typeface="Cambria" panose="02040503050406030204" pitchFamily="18" charset="0"/>
              </a:rPr>
              <a:t> holdings records</a:t>
            </a:r>
          </a:p>
          <a:p>
            <a:pPr lvl="3"/>
            <a:r>
              <a:rPr lang="en-US" dirty="0" smtClean="0">
                <a:latin typeface="Cambria" panose="02040503050406030204" pitchFamily="18" charset="0"/>
              </a:rPr>
              <a:t>Apply normalization rules (that you’ve added as a process) </a:t>
            </a:r>
          </a:p>
          <a:p>
            <a:pPr lvl="1"/>
            <a:endParaRPr lang="en-US" dirty="0" smtClean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6586-7EC2-481D-848F-8CE41EB2DE6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06" y="3516666"/>
            <a:ext cx="7680959" cy="221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202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Agenda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6586-7EC2-481D-848F-8CE41EB2DE6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 Placeholder 14"/>
          <p:cNvSpPr txBox="1">
            <a:spLocks/>
          </p:cNvSpPr>
          <p:nvPr/>
        </p:nvSpPr>
        <p:spPr>
          <a:xfrm>
            <a:off x="1120631" y="1172818"/>
            <a:ext cx="6810795" cy="4766974"/>
          </a:xfrm>
          <a:prstGeom prst="rect">
            <a:avLst/>
          </a:prstGeom>
        </p:spPr>
        <p:txBody>
          <a:bodyPr lIns="45720" rIns="4572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2400" b="0" dirty="0" smtClean="0">
                <a:latin typeface="Cambria" panose="02040503050406030204" pitchFamily="18" charset="0"/>
              </a:rPr>
              <a:t>Bib/Holding Maintenance</a:t>
            </a:r>
          </a:p>
          <a:p>
            <a:pPr marL="1028700" lvl="1" indent="-342900"/>
            <a:r>
              <a:rPr lang="en-US" sz="1800" dirty="0" smtClean="0">
                <a:latin typeface="Cambria" panose="02040503050406030204" pitchFamily="18" charset="0"/>
              </a:rPr>
              <a:t>Normalization Rules/Jobs</a:t>
            </a:r>
            <a:endParaRPr lang="en-US" sz="1800" b="0" dirty="0">
              <a:latin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Cambria" panose="02040503050406030204" pitchFamily="18" charset="0"/>
              </a:rPr>
              <a:t>Item Maintenance</a:t>
            </a:r>
          </a:p>
          <a:p>
            <a:pPr marL="971550" lvl="1" indent="-285750"/>
            <a:r>
              <a:rPr lang="en-US" sz="1800" b="0" dirty="0" smtClean="0">
                <a:latin typeface="Cambria" panose="02040503050406030204" pitchFamily="18" charset="0"/>
              </a:rPr>
              <a:t>“Technical Migration” Process Type</a:t>
            </a:r>
          </a:p>
          <a:p>
            <a:pPr marL="971550" lvl="1" indent="-285750"/>
            <a:r>
              <a:rPr lang="en-US" sz="1800" b="0" dirty="0" smtClean="0">
                <a:latin typeface="Cambria" panose="02040503050406030204" pitchFamily="18" charset="0"/>
              </a:rPr>
              <a:t>Work Order </a:t>
            </a:r>
            <a:r>
              <a:rPr lang="en-US" sz="1800" b="0" dirty="0" smtClean="0">
                <a:latin typeface="Cambria" panose="02040503050406030204" pitchFamily="18" charset="0"/>
              </a:rPr>
              <a:t>Workflow</a:t>
            </a:r>
            <a:endParaRPr lang="en-US" sz="1800" b="0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66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Item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71" y="774039"/>
            <a:ext cx="8693829" cy="552812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Some item statuses migrate to a “Technical Migration” process type with the status record in the Internal </a:t>
            </a:r>
            <a:r>
              <a:rPr lang="en-US" dirty="0" smtClean="0">
                <a:latin typeface="Cambria" panose="02040503050406030204" pitchFamily="18" charset="0"/>
              </a:rPr>
              <a:t>Notes of </a:t>
            </a:r>
            <a:r>
              <a:rPr lang="en-US" dirty="0" smtClean="0">
                <a:latin typeface="Cambria" panose="02040503050406030204" pitchFamily="18" charset="0"/>
              </a:rPr>
              <a:t>the item record.</a:t>
            </a:r>
          </a:p>
          <a:p>
            <a:endParaRPr lang="en-US" dirty="0">
              <a:latin typeface="Cambria" panose="02040503050406030204" pitchFamily="18" charset="0"/>
            </a:endParaRPr>
          </a:p>
          <a:p>
            <a:endParaRPr lang="en-US" dirty="0" smtClean="0">
              <a:latin typeface="Cambria" panose="02040503050406030204" pitchFamily="18" charset="0"/>
            </a:endParaRPr>
          </a:p>
          <a:p>
            <a:endParaRPr lang="en-US" dirty="0">
              <a:latin typeface="Cambria" panose="02040503050406030204" pitchFamily="18" charset="0"/>
            </a:endParaRPr>
          </a:p>
          <a:p>
            <a:endParaRPr lang="en-US" dirty="0" smtClean="0">
              <a:latin typeface="Cambria" panose="02040503050406030204" pitchFamily="18" charset="0"/>
            </a:endParaRPr>
          </a:p>
          <a:p>
            <a:r>
              <a:rPr lang="en-US" dirty="0" smtClean="0">
                <a:latin typeface="Cambria" panose="02040503050406030204" pitchFamily="18" charset="0"/>
              </a:rPr>
              <a:t>To clean up these records, there are 4 workflows, depending on the status &amp; desired result.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>
                <a:latin typeface="Cambria" panose="02040503050406030204" pitchFamily="18" charset="0"/>
              </a:rPr>
              <a:t>Change the status from “Technical Migration” to “Missing”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>
                <a:latin typeface="Cambria" panose="02040503050406030204" pitchFamily="18" charset="0"/>
              </a:rPr>
              <a:t>Remove the “Technical Migration” status in bulk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>
                <a:latin typeface="Cambria" panose="02040503050406030204" pitchFamily="18" charset="0"/>
              </a:rPr>
              <a:t>Create a “move request” for the item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>
                <a:latin typeface="Cambria" panose="02040503050406030204" pitchFamily="18" charset="0"/>
              </a:rPr>
              <a:t>Create a work order for the item</a:t>
            </a:r>
          </a:p>
          <a:p>
            <a:pPr marL="971550" lvl="1" indent="-514350">
              <a:buFont typeface="+mj-lt"/>
              <a:buAutoNum type="arabicParenR"/>
            </a:pPr>
            <a:endParaRPr lang="en-US" dirty="0" smtClean="0">
              <a:latin typeface="Cambria" panose="02040503050406030204" pitchFamily="18" charset="0"/>
            </a:endParaRPr>
          </a:p>
          <a:p>
            <a:pPr marL="971550" lvl="1" indent="-514350">
              <a:buFont typeface="+mj-lt"/>
              <a:buAutoNum type="arabicParenR"/>
            </a:pPr>
            <a:endParaRPr lang="en-US" dirty="0" smtClean="0">
              <a:latin typeface="Cambria" panose="02040503050406030204" pitchFamily="18" charset="0"/>
            </a:endParaRPr>
          </a:p>
          <a:p>
            <a:pPr marL="457200" lvl="1" indent="0">
              <a:buNone/>
            </a:pPr>
            <a:endParaRPr lang="en-US" dirty="0" smtClean="0">
              <a:latin typeface="Cambria" panose="02040503050406030204" pitchFamily="18" charset="0"/>
            </a:endParaRPr>
          </a:p>
          <a:p>
            <a:endParaRPr lang="en-US" dirty="0" smtClean="0">
              <a:latin typeface="Cambria" panose="02040503050406030204" pitchFamily="18" charset="0"/>
            </a:endParaRPr>
          </a:p>
          <a:p>
            <a:endParaRPr lang="en-US" dirty="0">
              <a:latin typeface="Cambria" panose="02040503050406030204" pitchFamily="18" charset="0"/>
            </a:endParaRPr>
          </a:p>
          <a:p>
            <a:endParaRPr lang="en-US" dirty="0" smtClean="0">
              <a:latin typeface="Cambria" panose="02040503050406030204" pitchFamily="18" charset="0"/>
            </a:endParaRPr>
          </a:p>
          <a:p>
            <a:pPr marL="457200" lvl="1" indent="0">
              <a:buNone/>
            </a:pPr>
            <a:endParaRPr lang="en-US" dirty="0" smtClean="0">
              <a:latin typeface="Cambria" panose="02040503050406030204" pitchFamily="18" charset="0"/>
            </a:endParaRPr>
          </a:p>
          <a:p>
            <a:endParaRPr lang="en-US" dirty="0" smtClean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6586-7EC2-481D-848F-8CE41EB2DE6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8588" y="2123508"/>
            <a:ext cx="7460975" cy="175432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Missing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Lost-Library </a:t>
            </a:r>
            <a:r>
              <a:rPr lang="en-US" dirty="0" smtClean="0">
                <a:latin typeface="Cambria" panose="02040503050406030204" pitchFamily="18" charset="0"/>
              </a:rPr>
              <a:t>Applied</a:t>
            </a:r>
            <a:endParaRPr lang="en-US" dirty="0">
              <a:latin typeface="Cambria" panose="02040503050406030204" pitchFamily="18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Lost – System Applied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Claims Returned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Damaged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Withdrawn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At Bindery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Catalog Review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Circulation Review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In Process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56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Item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71" y="774039"/>
            <a:ext cx="8245959" cy="55281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ambria" panose="02040503050406030204" pitchFamily="18" charset="0"/>
              </a:rPr>
              <a:t>Change the status from “Technical Migration” to “Missing”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Cambria" panose="02040503050406030204" pitchFamily="18" charset="0"/>
              </a:rPr>
              <a:t>Run a “Physical Items” search for the status &amp; save as a set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 smtClean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dirty="0">
              <a:latin typeface="Cambria" panose="020405030504060302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Cambria" panose="02040503050406030204" pitchFamily="18" charset="0"/>
              </a:rPr>
              <a:t>Run the “Change Physical Items” job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6586-7EC2-481D-848F-8CE41EB2DE6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78" y="2483015"/>
            <a:ext cx="7356218" cy="4122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97" b="5470"/>
          <a:stretch/>
        </p:blipFill>
        <p:spPr>
          <a:xfrm>
            <a:off x="247892" y="3823655"/>
            <a:ext cx="8650515" cy="227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8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x Libris Template">
  <a:themeElements>
    <a:clrScheme name="exlibr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466"/>
      </a:accent1>
      <a:accent2>
        <a:srgbClr val="F47C30"/>
      </a:accent2>
      <a:accent3>
        <a:srgbClr val="EE3A43"/>
      </a:accent3>
      <a:accent4>
        <a:srgbClr val="B20837"/>
      </a:accent4>
      <a:accent5>
        <a:srgbClr val="FDB813"/>
      </a:accent5>
      <a:accent6>
        <a:srgbClr val="7C4299"/>
      </a:accent6>
      <a:hlink>
        <a:srgbClr val="0000FF"/>
      </a:hlink>
      <a:folHlink>
        <a:srgbClr val="7F7F7F"/>
      </a:folHlink>
    </a:clrScheme>
    <a:fontScheme name="ערכת נושא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ערכת נושא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Ex Libris Primo">
  <a:themeElements>
    <a:clrScheme name="exlibr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466"/>
      </a:accent1>
      <a:accent2>
        <a:srgbClr val="F47C30"/>
      </a:accent2>
      <a:accent3>
        <a:srgbClr val="EE3A43"/>
      </a:accent3>
      <a:accent4>
        <a:srgbClr val="B20837"/>
      </a:accent4>
      <a:accent5>
        <a:srgbClr val="FDB813"/>
      </a:accent5>
      <a:accent6>
        <a:srgbClr val="7C4299"/>
      </a:accent6>
      <a:hlink>
        <a:srgbClr val="0000FF"/>
      </a:hlink>
      <a:folHlink>
        <a:srgbClr val="7F7F7F"/>
      </a:folHlink>
    </a:clrScheme>
    <a:fontScheme name="ערכת נושא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ערכת נושא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Ex Libris Alma">
  <a:themeElements>
    <a:clrScheme name="exlibr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466"/>
      </a:accent1>
      <a:accent2>
        <a:srgbClr val="F47C30"/>
      </a:accent2>
      <a:accent3>
        <a:srgbClr val="EE3A43"/>
      </a:accent3>
      <a:accent4>
        <a:srgbClr val="B20837"/>
      </a:accent4>
      <a:accent5>
        <a:srgbClr val="FDB813"/>
      </a:accent5>
      <a:accent6>
        <a:srgbClr val="7C4299"/>
      </a:accent6>
      <a:hlink>
        <a:srgbClr val="0000FF"/>
      </a:hlink>
      <a:folHlink>
        <a:srgbClr val="7F7F7F"/>
      </a:folHlink>
    </a:clrScheme>
    <a:fontScheme name="ערכת נושא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ערכת נושא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Ex Libris Voyager">
  <a:themeElements>
    <a:clrScheme name="exlibr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466"/>
      </a:accent1>
      <a:accent2>
        <a:srgbClr val="F47C30"/>
      </a:accent2>
      <a:accent3>
        <a:srgbClr val="EE3A43"/>
      </a:accent3>
      <a:accent4>
        <a:srgbClr val="B20837"/>
      </a:accent4>
      <a:accent5>
        <a:srgbClr val="FDB813"/>
      </a:accent5>
      <a:accent6>
        <a:srgbClr val="7C4299"/>
      </a:accent6>
      <a:hlink>
        <a:srgbClr val="0000FF"/>
      </a:hlink>
      <a:folHlink>
        <a:srgbClr val="7F7F7F"/>
      </a:folHlink>
    </a:clrScheme>
    <a:fontScheme name="ערכת נושא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ערכת נושא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Ex Libris Rosetta">
  <a:themeElements>
    <a:clrScheme name="exlibr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466"/>
      </a:accent1>
      <a:accent2>
        <a:srgbClr val="F47C30"/>
      </a:accent2>
      <a:accent3>
        <a:srgbClr val="EE3A43"/>
      </a:accent3>
      <a:accent4>
        <a:srgbClr val="B20837"/>
      </a:accent4>
      <a:accent5>
        <a:srgbClr val="FDB813"/>
      </a:accent5>
      <a:accent6>
        <a:srgbClr val="7C4299"/>
      </a:accent6>
      <a:hlink>
        <a:srgbClr val="0000FF"/>
      </a:hlink>
      <a:folHlink>
        <a:srgbClr val="7F7F7F"/>
      </a:folHlink>
    </a:clrScheme>
    <a:fontScheme name="ערכת נושא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ערכת נושא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Ex Libris Aleph">
  <a:themeElements>
    <a:clrScheme name="exlibr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466"/>
      </a:accent1>
      <a:accent2>
        <a:srgbClr val="F47C30"/>
      </a:accent2>
      <a:accent3>
        <a:srgbClr val="EE3A43"/>
      </a:accent3>
      <a:accent4>
        <a:srgbClr val="B20837"/>
      </a:accent4>
      <a:accent5>
        <a:srgbClr val="FDB813"/>
      </a:accent5>
      <a:accent6>
        <a:srgbClr val="7C4299"/>
      </a:accent6>
      <a:hlink>
        <a:srgbClr val="0000FF"/>
      </a:hlink>
      <a:folHlink>
        <a:srgbClr val="7F7F7F"/>
      </a:folHlink>
    </a:clrScheme>
    <a:fontScheme name="ערכת נושא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ערכת נושא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Ex Libris campusM">
  <a:themeElements>
    <a:clrScheme name="exlibr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466"/>
      </a:accent1>
      <a:accent2>
        <a:srgbClr val="F47C30"/>
      </a:accent2>
      <a:accent3>
        <a:srgbClr val="EE3A43"/>
      </a:accent3>
      <a:accent4>
        <a:srgbClr val="B20837"/>
      </a:accent4>
      <a:accent5>
        <a:srgbClr val="FDB813"/>
      </a:accent5>
      <a:accent6>
        <a:srgbClr val="7C4299"/>
      </a:accent6>
      <a:hlink>
        <a:srgbClr val="0000FF"/>
      </a:hlink>
      <a:folHlink>
        <a:srgbClr val="7F7F7F"/>
      </a:folHlink>
    </a:clrScheme>
    <a:fontScheme name="ערכת נושא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ערכת נושא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13559</TotalTime>
  <Words>669</Words>
  <Application>Microsoft Office PowerPoint</Application>
  <PresentationFormat>On-screen Show (4:3)</PresentationFormat>
  <Paragraphs>131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Cambria</vt:lpstr>
      <vt:lpstr>1_Ex Libris Template</vt:lpstr>
      <vt:lpstr>2_Ex Libris Primo</vt:lpstr>
      <vt:lpstr>3_Ex Libris Alma</vt:lpstr>
      <vt:lpstr>4_Ex Libris Voyager</vt:lpstr>
      <vt:lpstr>5_Ex Libris Rosetta</vt:lpstr>
      <vt:lpstr>6_Ex Libris Aleph</vt:lpstr>
      <vt:lpstr>7_Ex Libris campusM</vt:lpstr>
      <vt:lpstr>Data Clean-up &amp; Maintenance</vt:lpstr>
      <vt:lpstr>Data Clean-Up &amp; Maintenance – Overview</vt:lpstr>
      <vt:lpstr>Agenda</vt:lpstr>
      <vt:lpstr>Bib/Holding Maintenance</vt:lpstr>
      <vt:lpstr>Bib/Holding Maintenance</vt:lpstr>
      <vt:lpstr>Bib/Holding Maintenance</vt:lpstr>
      <vt:lpstr>Agenda</vt:lpstr>
      <vt:lpstr>Item Maintenance</vt:lpstr>
      <vt:lpstr>Item Maintenance</vt:lpstr>
      <vt:lpstr>Item Maintenance</vt:lpstr>
      <vt:lpstr>Item Maintenance</vt:lpstr>
      <vt:lpstr>Item Maintenance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שרון דר</dc:creator>
  <cp:lastModifiedBy>Dolph Chaney</cp:lastModifiedBy>
  <cp:revision>342</cp:revision>
  <dcterms:created xsi:type="dcterms:W3CDTF">2015-04-14T20:14:13Z</dcterms:created>
  <dcterms:modified xsi:type="dcterms:W3CDTF">2017-04-20T15:53:51Z</dcterms:modified>
</cp:coreProperties>
</file>