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Economica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conomica-bold.fntdata"/><Relationship Id="rId14" Type="http://schemas.openxmlformats.org/officeDocument/2006/relationships/font" Target="fonts/Economica-regular.fntdata"/><Relationship Id="rId17" Type="http://schemas.openxmlformats.org/officeDocument/2006/relationships/font" Target="fonts/Economica-boldItalic.fntdata"/><Relationship Id="rId16" Type="http://schemas.openxmlformats.org/officeDocument/2006/relationships/font" Target="fonts/Economica-italic.fntdata"/><Relationship Id="rId5" Type="http://schemas.openxmlformats.org/officeDocument/2006/relationships/slide" Target="slides/slide1.xml"/><Relationship Id="rId19" Type="http://schemas.openxmlformats.org/officeDocument/2006/relationships/font" Target="fonts/OpenSans-bold.fntdata"/><Relationship Id="rId6" Type="http://schemas.openxmlformats.org/officeDocument/2006/relationships/slide" Target="slides/slide2.xml"/><Relationship Id="rId18" Type="http://schemas.openxmlformats.org/officeDocument/2006/relationships/font" Target="fonts/OpenSans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knowledge.exlibrisgroup.com/Alma/Knowledge_Articles/Can_physical_items_be_moved_in_bulk_without_creating_a_transit_status%3F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thing I want to do is make her a user in Alma. Before I dive in and create her individual account I am going to create a profile for this particular role.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We don’t have a cataloger profile in place because we haven’t hired a new cataloger in 42 years. But when we hired Molly I just got the feeling that she isn’t going to last long - she’s young, just out of library school and seems pretty driven. So I’m going to create a profile so that when we hire the next cataloger I don’t have to think about what roles I need to assign.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Note: profiles can be a handy feature particularly for positions filled by student workers – people who are expected to cycle in and out of the library somewhat frequently – so you don’t have to set up an individual set of roles for every new hire, hoping you’ve selected everything they need.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the Fulfillment operator role we need to edit the role to include the SJSU library as the scope and add the Circulation Desk as a parameter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For the Work Order operator role we need to edit the role to include the SJSU library as the scope and include the Cataloging department as a service unit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Physical Inventory Operator needs to be scoped to either the institution or the library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Remember, in most cases you will want the PeopleSoft load to override whatever data you type in. The fields that are overlaid are noted by a green checkmark in the External Data column or are not editable fields.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If you need to add contact information that will remain after Peoplesoft data is loaded Add a new field in that section and leave the “Add as external” box un-checked.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Ex Libris knowledge article on moving items in bulk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Alma Admin:</a:t>
            </a:r>
          </a:p>
          <a:p>
            <a:pPr lvl="0">
              <a:spcBef>
                <a:spcPts val="0"/>
              </a:spcBef>
              <a:buNone/>
            </a:pPr>
            <a:r>
              <a:rPr lang="en" sz="2100"/>
              <a:t>Creating user accounts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52380"/>
              <a:buFont typeface="Arial"/>
              <a:buNone/>
            </a:pPr>
            <a:r>
              <a:rPr lang="en" sz="2100"/>
              <a:t>Creating sets and running jobs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Presented by Sarina and Mallory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September 14,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9047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hired Molly, our new cataloger.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What do I need to do in Alma to get her set up to do some work the day she arrives?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Create a user account</a:t>
            </a: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ct val="100000"/>
              <a:buFont typeface="Calibri"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Assign appropriate roles</a:t>
            </a:r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Scenario #1 steps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/>
              <a:t>Configuring the profile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&gt; User Management Configuration &gt; Configuration &gt; Roles and Registration &gt; Profiles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Click Add Profile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Name the profile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Add the appropriate roles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Make sure the roles appear as “active” with a yellow check mark.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You may need to “scope” the roles to the correct desk or department before you can activate the role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Scenario #1 steps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"/>
              <a:t>Create the user and add the profile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Administration &gt; User Management &gt; Find and Manage Users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Click Add user, input relevant contact information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If your user information should be updated by the PeopleSoft load make sure to Toggle Account Type to make the user External.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Scroll down to User Roles and click Add from Profiles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/>
              <a:t>Select the profile you just configured and the roles should be applied once saved.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11325"/>
            <a:ext cx="77757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We are doing a shifting project, and we need to temporarily move several shelves of books from our 7th floor to our 8th floor overflow section.  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Create a set of records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Run a job to temporarily move the set of item records to a temporary location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</a:pPr>
            <a:r>
              <a:rPr lang="en" sz="18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Return this set of records back to their permanent location 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581400" y="924675"/>
            <a:ext cx="8164500" cy="389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Create a set of records within a certain location between the call number range </a:t>
            </a:r>
            <a:r>
              <a:rPr b="1"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PS3501.B2 I4 and PS3513 A6 B19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Navigate to the repository search, and select advanced search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Identify the criteria that we are using: call number and location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Switch the 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Find materials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select box to “Physical Items” (because we are specifically looking for the physical inventory that we are moving from one location to another)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Permanent call number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: Greater than or equal to </a:t>
            </a: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PS3501.B2 I4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Permanent call number</a:t>
            </a: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Less than or equal to PS3513 A6 B19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Try and perform search, receive error message    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Permanent Call number type</a:t>
            </a:r>
            <a:r>
              <a:rPr lang="en" sz="14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 Library of Congress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Limit to location that you are moving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Current physical location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: 7th floor</a:t>
            </a: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lang="en" sz="1400">
                <a:latin typeface="Arial"/>
                <a:ea typeface="Arial"/>
                <a:cs typeface="Arial"/>
                <a:sym typeface="Arial"/>
              </a:rPr>
              <a:t>Current Library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: SJSU Library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b="1"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Save Query</a:t>
            </a: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as new set.  Enter in a useful set name to identify these records. 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Font typeface="Arial"/>
              <a:buAutoNum type="arabicPeriod"/>
            </a:pP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Click on </a:t>
            </a:r>
            <a:r>
              <a:rPr b="1"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Actions</a:t>
            </a: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Itemize </a:t>
            </a:r>
            <a:r>
              <a:rPr lang="en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to itemize the set you just created, because we are changing the current location of the items. 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311700" y="309550"/>
            <a:ext cx="8520600" cy="71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#2 steps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581400" y="1063800"/>
            <a:ext cx="7721400" cy="379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Running the Change physical items job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Navigate to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Administration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Run a Job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Change physical items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job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Change Type: Temporary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library: SJSU Library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New Location: 8th floor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the checkbox in the first row of the “Change location fields” section of the job parameters screen.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next and run the job. 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Wait ~30 seconds for the job to complete.  Click on the Manage jobs |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History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tab to see if the job completed successfully.   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#2 steps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581400" y="1063800"/>
            <a:ext cx="7721400" cy="379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Verify changes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Navigate to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Manage Sets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Click on Actions | Results from the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Logical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set, and note that there are no results that appear in this set.   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Click on Actions | Results from the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Itemized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set, and note that there are the same number of results as the original set still. </a:t>
            </a:r>
          </a:p>
          <a:p>
            <a:pPr indent="-330200" lvl="2" marL="13716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roman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Note that when looking at the set, there is a  Temporary Physical Location set to 8th floor and the Permanent Physical Location is set to the previous criteria of 7th floor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#2 steps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581400" y="1063800"/>
            <a:ext cx="7721400" cy="379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8750"/>
              <a:buFont typeface="Arial"/>
              <a:buNone/>
            </a:pP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Move items back to their original location 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Administration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Run Job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Change physical items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job</a:t>
            </a: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Change Type: Permanent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the checkbox next to “Remove temporary item indication” 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Select the checkbox next to “Remove temporary library and location”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4. Select next and run the job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5. Wait ~30 seconds for the job to complete.  Click on the Manage jobs |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History</a:t>
            </a: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tab to see if the job completed successfully.   </a:t>
            </a: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6. Return to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Manage Sets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and select the Actions | Results for the </a:t>
            </a:r>
            <a:r>
              <a:rPr b="1"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Logical </a:t>
            </a: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set 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</a:pPr>
            <a:r>
              <a:rPr lang="en" sz="16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Note that the set now has the correct number of items (4223), and the items no longer show a Temporary location on the results screen.  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311700" y="23250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Scenario #2 steps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