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75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58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7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6EE87-EBD5-4F12-A48A-63ACA297AC8F}" type="datetimeFigureOut">
              <a:rPr lang="en-US" smtClean="0"/>
              <a:t>10/7/2016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619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smtClean="0"/>
              <a:t>10/7/2016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9504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smtClean="0"/>
              <a:t>10/7/2016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961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smtClean="0"/>
              <a:t>10/7/2016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7078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smtClean="0"/>
              <a:t>10/7/2016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330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smtClean="0"/>
              <a:t>10/7/2016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5616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smtClean="0"/>
              <a:t>10/7/2016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30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smtClean="0"/>
              <a:t>10/7/2016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51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smtClean="0"/>
              <a:t>10/7/2016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0589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smtClean="0"/>
              <a:t>10/7/2016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8143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smtClean="0"/>
              <a:t>10/7/2016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5999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298CD5-6C1E-4009-B41F-6DF62E31D3BE}" type="datetimeFigureOut">
              <a:rPr lang="en-US" smtClean="0"/>
              <a:pPr/>
              <a:t>10/7/2016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40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ideas.exlibrisgroup.com/forums/308173-alma/suggestions/16336627-ability-to-use-import-profiles-on-oclc-connexion-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949 field and</a:t>
            </a:r>
            <a:br>
              <a:rPr lang="en-US" dirty="0" smtClean="0"/>
            </a:br>
            <a:r>
              <a:rPr lang="en-US" dirty="0" smtClean="0"/>
              <a:t>Connexion export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Using the 949 field to populate call number, </a:t>
            </a:r>
            <a:r>
              <a:rPr lang="en-US" dirty="0" smtClean="0"/>
              <a:t>barcode</a:t>
            </a:r>
          </a:p>
          <a:p>
            <a:endParaRPr lang="en-US" dirty="0"/>
          </a:p>
          <a:p>
            <a:r>
              <a:rPr lang="en-US" dirty="0" smtClean="0"/>
              <a:t>Preliminary info, subject to change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390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Oclc</a:t>
            </a:r>
            <a:r>
              <a:rPr lang="en-US" dirty="0" smtClean="0"/>
              <a:t> Connexion Integration profile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97745" y="1825625"/>
            <a:ext cx="7548510" cy="435133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683238" y="2375731"/>
            <a:ext cx="23705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No Inventory or Mapping tabs</a:t>
            </a:r>
          </a:p>
        </p:txBody>
      </p:sp>
    </p:spTree>
    <p:extLst>
      <p:ext uri="{BB962C8B-B14F-4D97-AF65-F5344CB8AC3E}">
        <p14:creationId xmlns:p14="http://schemas.microsoft.com/office/powerpoint/2010/main" val="2716823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Issue: 949 remains in NZ record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66502" y="1268673"/>
            <a:ext cx="8010995" cy="5449952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753985" y="1521229"/>
            <a:ext cx="1005840" cy="1694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512916" y="6434051"/>
            <a:ext cx="1388226" cy="28457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5824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Do we even need the </a:t>
            </a:r>
            <a:r>
              <a:rPr lang="en-US" smtClean="0"/>
              <a:t>949 inventory-creating </a:t>
            </a:r>
            <a:r>
              <a:rPr lang="en-US" dirty="0" smtClean="0"/>
              <a:t>functionality for Connexion exported records?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a resource we are cataloging has a PO line attached to the bib record at time of order, then Alma will automatically create inventory (holdings and item records).</a:t>
            </a:r>
          </a:p>
          <a:p>
            <a:pPr lvl="1"/>
            <a:r>
              <a:rPr lang="en-US" dirty="0" smtClean="0"/>
              <a:t>So a cataloger would not need 949 field in Connexion to create inventory</a:t>
            </a:r>
          </a:p>
          <a:p>
            <a:pPr lvl="1"/>
            <a:r>
              <a:rPr lang="en-US" dirty="0" smtClean="0"/>
              <a:t>Just need to verify/update call number in existing holdings record and update barcode in existing item record</a:t>
            </a:r>
          </a:p>
        </p:txBody>
      </p:sp>
    </p:spTree>
    <p:extLst>
      <p:ext uri="{BB962C8B-B14F-4D97-AF65-F5344CB8AC3E}">
        <p14:creationId xmlns:p14="http://schemas.microsoft.com/office/powerpoint/2010/main" val="1656463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use </a:t>
            </a:r>
            <a:r>
              <a:rPr lang="en-US" dirty="0" smtClean="0"/>
              <a:t>in </a:t>
            </a:r>
            <a:r>
              <a:rPr lang="en-US" dirty="0" smtClean="0"/>
              <a:t>Connexion </a:t>
            </a:r>
            <a:r>
              <a:rPr lang="en-US" dirty="0" smtClean="0"/>
              <a:t>with </a:t>
            </a:r>
            <a:r>
              <a:rPr lang="en-US" dirty="0" smtClean="0"/>
              <a:t>Millennium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the 949 field to create item record with call number, location, item type, status and barcode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949</a:t>
            </a:r>
          </a:p>
          <a:p>
            <a:pPr lvl="1"/>
            <a:r>
              <a:rPr lang="en-US" dirty="0" smtClean="0"/>
              <a:t>|z call number type</a:t>
            </a:r>
          </a:p>
          <a:p>
            <a:pPr lvl="1"/>
            <a:r>
              <a:rPr lang="en-US" dirty="0" smtClean="0"/>
              <a:t>|a call number</a:t>
            </a:r>
          </a:p>
          <a:p>
            <a:pPr lvl="1"/>
            <a:r>
              <a:rPr lang="en-US" dirty="0" smtClean="0"/>
              <a:t>|l location</a:t>
            </a:r>
          </a:p>
          <a:p>
            <a:pPr lvl="1"/>
            <a:r>
              <a:rPr lang="en-US" dirty="0" smtClean="0"/>
              <a:t>|t item type</a:t>
            </a:r>
          </a:p>
          <a:p>
            <a:pPr lvl="1"/>
            <a:r>
              <a:rPr lang="en-US" dirty="0" smtClean="0"/>
              <a:t>|s status</a:t>
            </a:r>
          </a:p>
          <a:p>
            <a:pPr lvl="1"/>
            <a:r>
              <a:rPr lang="en-US" dirty="0" smtClean="0"/>
              <a:t>|I barcode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2511025"/>
            <a:ext cx="7388315" cy="77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5292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Alma: Import profiles (for batch records)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Alma, an import profile is used to import batches of records from a Marc file or from an ftp server</a:t>
            </a:r>
          </a:p>
          <a:p>
            <a:r>
              <a:rPr lang="en-US" dirty="0" smtClean="0"/>
              <a:t>In the Inventory settings you can indicate 949 subfields to populate barcode and location in Alma item/holdings records.</a:t>
            </a:r>
          </a:p>
          <a:p>
            <a:r>
              <a:rPr lang="en-US" dirty="0" smtClean="0"/>
              <a:t>There is an option to update call number in the holdings record from the bibliographic record.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635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8650" y="365125"/>
            <a:ext cx="7886700" cy="609589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446415" y="1845426"/>
            <a:ext cx="1579418" cy="24938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069869" y="2186247"/>
            <a:ext cx="955964" cy="22444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46167" y="2876204"/>
            <a:ext cx="1479666" cy="3657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130531" y="6276109"/>
            <a:ext cx="1604356" cy="18491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36771" y="515389"/>
            <a:ext cx="1271847" cy="29094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732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Alma: Import profiles (for batch records)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Mapping tab you can specify location codes (949 |l) that </a:t>
            </a:r>
            <a:r>
              <a:rPr lang="en-US" dirty="0" smtClean="0"/>
              <a:t>correspond </a:t>
            </a:r>
            <a:r>
              <a:rPr lang="en-US" dirty="0" smtClean="0"/>
              <a:t>to locations (852 |b and |c in holdings record)</a:t>
            </a:r>
          </a:p>
          <a:p>
            <a:r>
              <a:rPr lang="en-US" dirty="0" smtClean="0"/>
              <a:t>For example, location code, f4 </a:t>
            </a:r>
            <a:r>
              <a:rPr lang="en-US" dirty="0" smtClean="0"/>
              <a:t>maps to </a:t>
            </a:r>
            <a:r>
              <a:rPr lang="en-US" dirty="0" smtClean="0"/>
              <a:t>852 |b Oviatt |c f4</a:t>
            </a:r>
          </a:p>
          <a:p>
            <a:pPr marL="342900" lvl="1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2929865"/>
            <a:ext cx="7551074" cy="356182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745673" y="5203767"/>
            <a:ext cx="4364182" cy="38238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91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record used with import profiles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559609"/>
          </a:xfrm>
        </p:spPr>
        <p:txBody>
          <a:bodyPr/>
          <a:lstStyle/>
          <a:p>
            <a:endParaRPr lang="en-US" dirty="0"/>
          </a:p>
        </p:txBody>
      </p:sp>
      <p:cxnSp>
        <p:nvCxnSpPr>
          <p:cNvPr id="14" name="Straight Arrow Connector 13"/>
          <p:cNvCxnSpPr>
            <a:stCxn id="16" idx="1"/>
          </p:cNvCxnSpPr>
          <p:nvPr/>
        </p:nvCxnSpPr>
        <p:spPr>
          <a:xfrm flipH="1" flipV="1">
            <a:off x="349136" y="5802286"/>
            <a:ext cx="615140" cy="385004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620" y="1278475"/>
            <a:ext cx="8752381" cy="4523809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964276" y="5956457"/>
            <a:ext cx="41841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ea typeface="Cambria Math" panose="02040503050406030204" pitchFamily="18" charset="0"/>
                <a:cs typeface="Times New Roman" panose="02020603050405020304" pitchFamily="18" charset="0"/>
              </a:rPr>
              <a:t>949 _1 $l f4 $i 30700555550002</a:t>
            </a:r>
            <a:endParaRPr lang="en-US" sz="2400" dirty="0"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24444" y="2842953"/>
            <a:ext cx="2169621" cy="19950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374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Export result in Alma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Holdings record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lvl="1"/>
            <a:r>
              <a:rPr lang="en-US" dirty="0" smtClean="0"/>
              <a:t>852 |b and |c populated with location code, f4</a:t>
            </a:r>
          </a:p>
          <a:p>
            <a:pPr lvl="1"/>
            <a:r>
              <a:rPr lang="en-US" dirty="0" smtClean="0"/>
              <a:t>852 |h and |I populated with call number from bib record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283" y="2535689"/>
            <a:ext cx="8632357" cy="239375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778924" y="4596938"/>
            <a:ext cx="3399905" cy="26600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740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Export result in Alma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Item record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2240036"/>
            <a:ext cx="5880215" cy="438079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862051" y="3790603"/>
            <a:ext cx="906087" cy="24938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862051" y="6392487"/>
            <a:ext cx="3108960" cy="19137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698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Alma: Connexion exported records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OCLC Connexion integration profile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Alma, Administration, General Configuration, Configuration Menu, External Systems, Integration Profiles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Does not have same 949 inventory-populating functionality as import profiles so cannot use 949 subfields to update call number, location and barcode.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If you would like to ask Exlibris to add this function please vote on the Idea Exchange website</a:t>
            </a:r>
          </a:p>
          <a:p>
            <a:pPr lvl="2"/>
            <a:r>
              <a:rPr lang="en-US" dirty="0" smtClean="0">
                <a:hlinkClick r:id="rId2"/>
              </a:rPr>
              <a:t>http://ideas.exlibrisgroup.com/forums/308173-alma/suggestions/16336627-ability-to-use-import-profiles-on-oclc-connexion-e</a:t>
            </a:r>
            <a:endParaRPr lang="en-US" dirty="0" smtClean="0"/>
          </a:p>
          <a:p>
            <a:pPr lvl="2"/>
            <a:r>
              <a:rPr lang="en-US" dirty="0" smtClean="0"/>
              <a:t>To vote you just need an email address.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98689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306</TotalTime>
  <Words>410</Words>
  <Application>Microsoft Office PowerPoint</Application>
  <PresentationFormat>On-screen Show (4:3)</PresentationFormat>
  <Paragraphs>55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Times New Roman</vt:lpstr>
      <vt:lpstr>Office Theme</vt:lpstr>
      <vt:lpstr>949 field and Connexion export</vt:lpstr>
      <vt:lpstr>Current use in Connexion with Millennium</vt:lpstr>
      <vt:lpstr>Alma: Import profiles (for batch records)</vt:lpstr>
      <vt:lpstr>PowerPoint Presentation</vt:lpstr>
      <vt:lpstr>Alma: Import profiles (for batch records)</vt:lpstr>
      <vt:lpstr>Sample record used with import profiles</vt:lpstr>
      <vt:lpstr>Export result in Alma</vt:lpstr>
      <vt:lpstr>Export result in Alma</vt:lpstr>
      <vt:lpstr>Alma: Connexion exported records</vt:lpstr>
      <vt:lpstr>Oclc Connexion Integration profile</vt:lpstr>
      <vt:lpstr>Issue: 949 remains in NZ record</vt:lpstr>
      <vt:lpstr>Do we even need the 949 inventory-creating functionality for Connexion exported records?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949 field and Connexion export</dc:title>
  <dc:creator>Jun, Marcus B</dc:creator>
  <cp:lastModifiedBy>Jun, Marcus B</cp:lastModifiedBy>
  <cp:revision>51</cp:revision>
  <dcterms:created xsi:type="dcterms:W3CDTF">2016-10-06T12:21:58Z</dcterms:created>
  <dcterms:modified xsi:type="dcterms:W3CDTF">2016-10-07T17:49:00Z</dcterms:modified>
</cp:coreProperties>
</file>