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12"/>
  </p:notesMasterIdLst>
  <p:sldIdLst>
    <p:sldId id="258" r:id="rId2"/>
    <p:sldId id="259" r:id="rId3"/>
    <p:sldId id="261" r:id="rId4"/>
    <p:sldId id="262" r:id="rId5"/>
    <p:sldId id="263" r:id="rId6"/>
    <p:sldId id="264" r:id="rId7"/>
    <p:sldId id="265" r:id="rId8"/>
    <p:sldId id="266"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4660"/>
  </p:normalViewPr>
  <p:slideViewPr>
    <p:cSldViewPr snapToGrid="0">
      <p:cViewPr varScale="1">
        <p:scale>
          <a:sx n="87" d="100"/>
          <a:sy n="87" d="100"/>
        </p:scale>
        <p:origin x="1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EB9773-05CD-47B3-BA19-3D0370074D00}" type="datetimeFigureOut">
              <a:rPr lang="en-US" smtClean="0"/>
              <a:t>10/28/2016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0C8458-77C1-4ECD-B50C-8FDA3662F38C}" type="slidenum">
              <a:rPr lang="en-US" smtClean="0"/>
              <a:t>‹#›</a:t>
            </a:fld>
            <a:endParaRPr lang="en-US"/>
          </a:p>
        </p:txBody>
      </p:sp>
    </p:spTree>
    <p:extLst>
      <p:ext uri="{BB962C8B-B14F-4D97-AF65-F5344CB8AC3E}">
        <p14:creationId xmlns:p14="http://schemas.microsoft.com/office/powerpoint/2010/main" val="3691686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96875" y="692150"/>
            <a:ext cx="6156325" cy="34639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95008" y="4387136"/>
            <a:ext cx="5560060" cy="4156234"/>
          </a:xfrm>
          <a:prstGeom prst="rect">
            <a:avLst/>
          </a:prstGeom>
        </p:spPr>
        <p:txBody>
          <a:bodyPr lIns="92471" tIns="92471" rIns="92471" bIns="92471" anchor="t" anchorCtr="0">
            <a:noAutofit/>
          </a:bodyPr>
          <a:lstStyle/>
          <a:p>
            <a:endParaRPr dirty="0"/>
          </a:p>
        </p:txBody>
      </p:sp>
    </p:spTree>
    <p:extLst>
      <p:ext uri="{BB962C8B-B14F-4D97-AF65-F5344CB8AC3E}">
        <p14:creationId xmlns:p14="http://schemas.microsoft.com/office/powerpoint/2010/main" val="1349310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96875" y="692150"/>
            <a:ext cx="6156325" cy="34639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95008" y="4387136"/>
            <a:ext cx="5560060" cy="4156234"/>
          </a:xfrm>
          <a:prstGeom prst="rect">
            <a:avLst/>
          </a:prstGeom>
        </p:spPr>
        <p:txBody>
          <a:bodyPr lIns="92471" tIns="92471" rIns="92471" bIns="92471" anchor="t" anchorCtr="0">
            <a:noAutofit/>
          </a:bodyPr>
          <a:lstStyle/>
          <a:p>
            <a:endParaRPr lang="en-US" dirty="0" smtClean="0"/>
          </a:p>
        </p:txBody>
      </p:sp>
    </p:spTree>
    <p:extLst>
      <p:ext uri="{BB962C8B-B14F-4D97-AF65-F5344CB8AC3E}">
        <p14:creationId xmlns:p14="http://schemas.microsoft.com/office/powerpoint/2010/main" val="1729117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96875" y="692150"/>
            <a:ext cx="6156325" cy="34639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95008" y="4387136"/>
            <a:ext cx="5560060" cy="4156234"/>
          </a:xfrm>
          <a:prstGeom prst="rect">
            <a:avLst/>
          </a:prstGeom>
        </p:spPr>
        <p:txBody>
          <a:bodyPr lIns="92471" tIns="92471" rIns="92471" bIns="92471" anchor="t" anchorCtr="0">
            <a:noAutofit/>
          </a:bodyPr>
          <a:lstStyle/>
          <a:p>
            <a:endParaRPr lang="en-US" dirty="0" smtClean="0"/>
          </a:p>
        </p:txBody>
      </p:sp>
    </p:spTree>
    <p:extLst>
      <p:ext uri="{BB962C8B-B14F-4D97-AF65-F5344CB8AC3E}">
        <p14:creationId xmlns:p14="http://schemas.microsoft.com/office/powerpoint/2010/main" val="4207077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96875" y="692150"/>
            <a:ext cx="6156325" cy="34639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95008" y="4387136"/>
            <a:ext cx="5560060" cy="4156234"/>
          </a:xfrm>
          <a:prstGeom prst="rect">
            <a:avLst/>
          </a:prstGeom>
        </p:spPr>
        <p:txBody>
          <a:bodyPr lIns="92471" tIns="92471" rIns="92471" bIns="92471" anchor="t" anchorCtr="0">
            <a:noAutofit/>
          </a:bodyPr>
          <a:lstStyle/>
          <a:p>
            <a:endParaRPr lang="en-US" dirty="0" smtClean="0"/>
          </a:p>
        </p:txBody>
      </p:sp>
    </p:spTree>
    <p:extLst>
      <p:ext uri="{BB962C8B-B14F-4D97-AF65-F5344CB8AC3E}">
        <p14:creationId xmlns:p14="http://schemas.microsoft.com/office/powerpoint/2010/main" val="1697810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96875" y="692150"/>
            <a:ext cx="6156325" cy="34639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95008" y="4387136"/>
            <a:ext cx="5560060" cy="4156234"/>
          </a:xfrm>
          <a:prstGeom prst="rect">
            <a:avLst/>
          </a:prstGeom>
        </p:spPr>
        <p:txBody>
          <a:bodyPr lIns="92471" tIns="92471" rIns="92471" bIns="92471" anchor="t" anchorCtr="0">
            <a:noAutofit/>
          </a:bodyPr>
          <a:lstStyle/>
          <a:p>
            <a:endParaRPr lang="en-US" dirty="0" smtClean="0"/>
          </a:p>
        </p:txBody>
      </p:sp>
    </p:spTree>
    <p:extLst>
      <p:ext uri="{BB962C8B-B14F-4D97-AF65-F5344CB8AC3E}">
        <p14:creationId xmlns:p14="http://schemas.microsoft.com/office/powerpoint/2010/main" val="2352209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96875" y="692150"/>
            <a:ext cx="6156325" cy="34639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95008" y="4387136"/>
            <a:ext cx="5560060" cy="4156234"/>
          </a:xfrm>
          <a:prstGeom prst="rect">
            <a:avLst/>
          </a:prstGeom>
        </p:spPr>
        <p:txBody>
          <a:bodyPr lIns="92471" tIns="92471" rIns="92471" bIns="92471" anchor="t" anchorCtr="0">
            <a:noAutofit/>
          </a:bodyPr>
          <a:lstStyle/>
          <a:p>
            <a:endParaRPr lang="en-US" dirty="0" smtClean="0"/>
          </a:p>
        </p:txBody>
      </p:sp>
    </p:spTree>
    <p:extLst>
      <p:ext uri="{BB962C8B-B14F-4D97-AF65-F5344CB8AC3E}">
        <p14:creationId xmlns:p14="http://schemas.microsoft.com/office/powerpoint/2010/main" val="3925214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96875" y="692150"/>
            <a:ext cx="6156325" cy="34639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95008" y="4387136"/>
            <a:ext cx="5560060" cy="4156234"/>
          </a:xfrm>
          <a:prstGeom prst="rect">
            <a:avLst/>
          </a:prstGeom>
        </p:spPr>
        <p:txBody>
          <a:bodyPr lIns="92471" tIns="92471" rIns="92471" bIns="92471" anchor="t" anchorCtr="0">
            <a:noAutofit/>
          </a:bodyPr>
          <a:lstStyle/>
          <a:p>
            <a:endParaRPr lang="en-US" dirty="0" smtClean="0"/>
          </a:p>
        </p:txBody>
      </p:sp>
    </p:spTree>
    <p:extLst>
      <p:ext uri="{BB962C8B-B14F-4D97-AF65-F5344CB8AC3E}">
        <p14:creationId xmlns:p14="http://schemas.microsoft.com/office/powerpoint/2010/main" val="579617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96875" y="692150"/>
            <a:ext cx="6156325" cy="34639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95008" y="4387136"/>
            <a:ext cx="5560060" cy="4156234"/>
          </a:xfrm>
          <a:prstGeom prst="rect">
            <a:avLst/>
          </a:prstGeom>
        </p:spPr>
        <p:txBody>
          <a:bodyPr lIns="92471" tIns="92471" rIns="92471" bIns="92471" anchor="t" anchorCtr="0">
            <a:noAutofit/>
          </a:bodyPr>
          <a:lstStyle/>
          <a:p>
            <a:endParaRPr lang="en-US" dirty="0" smtClean="0"/>
          </a:p>
        </p:txBody>
      </p:sp>
    </p:spTree>
    <p:extLst>
      <p:ext uri="{BB962C8B-B14F-4D97-AF65-F5344CB8AC3E}">
        <p14:creationId xmlns:p14="http://schemas.microsoft.com/office/powerpoint/2010/main" val="2664900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96875" y="692150"/>
            <a:ext cx="6156325" cy="34639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95008" y="4387136"/>
            <a:ext cx="5560060" cy="4156234"/>
          </a:xfrm>
          <a:prstGeom prst="rect">
            <a:avLst/>
          </a:prstGeom>
        </p:spPr>
        <p:txBody>
          <a:bodyPr lIns="92471" tIns="92471" rIns="92471" bIns="92471" anchor="t" anchorCtr="0">
            <a:noAutofit/>
          </a:bodyPr>
          <a:lstStyle/>
          <a:p>
            <a:endParaRPr lang="en-US" dirty="0" smtClean="0"/>
          </a:p>
        </p:txBody>
      </p:sp>
    </p:spTree>
    <p:extLst>
      <p:ext uri="{BB962C8B-B14F-4D97-AF65-F5344CB8AC3E}">
        <p14:creationId xmlns:p14="http://schemas.microsoft.com/office/powerpoint/2010/main" val="4181014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96875" y="692150"/>
            <a:ext cx="6156325" cy="34639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95008" y="4387136"/>
            <a:ext cx="5560060" cy="4156234"/>
          </a:xfrm>
          <a:prstGeom prst="rect">
            <a:avLst/>
          </a:prstGeom>
        </p:spPr>
        <p:txBody>
          <a:bodyPr lIns="92471" tIns="92471" rIns="92471" bIns="92471" anchor="t" anchorCtr="0">
            <a:noAutofit/>
          </a:bodyPr>
          <a:lstStyle/>
          <a:p>
            <a:endParaRPr lang="en-US" dirty="0" smtClean="0"/>
          </a:p>
        </p:txBody>
      </p:sp>
    </p:spTree>
    <p:extLst>
      <p:ext uri="{BB962C8B-B14F-4D97-AF65-F5344CB8AC3E}">
        <p14:creationId xmlns:p14="http://schemas.microsoft.com/office/powerpoint/2010/main" val="602750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3658683" y="1008934"/>
            <a:ext cx="1442167" cy="1499933"/>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1" name="Shape 11"/>
          <p:cNvSpPr/>
          <p:nvPr/>
        </p:nvSpPr>
        <p:spPr>
          <a:xfrm rot="10800000">
            <a:off x="7091134" y="4355634"/>
            <a:ext cx="1442167" cy="1499933"/>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2" name="Shape 12"/>
          <p:cNvSpPr txBox="1">
            <a:spLocks noGrp="1"/>
          </p:cNvSpPr>
          <p:nvPr>
            <p:ph type="ctrTitle"/>
          </p:nvPr>
        </p:nvSpPr>
        <p:spPr>
          <a:xfrm>
            <a:off x="4059600" y="1925674"/>
            <a:ext cx="4072800" cy="2049599"/>
          </a:xfrm>
          <a:prstGeom prst="rect">
            <a:avLst/>
          </a:prstGeom>
        </p:spPr>
        <p:txBody>
          <a:bodyPr lIns="91425" tIns="91425" rIns="91425" bIns="91425" anchor="b"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13" name="Shape 13"/>
          <p:cNvSpPr txBox="1">
            <a:spLocks noGrp="1"/>
          </p:cNvSpPr>
          <p:nvPr>
            <p:ph type="subTitle" idx="1"/>
          </p:nvPr>
        </p:nvSpPr>
        <p:spPr>
          <a:xfrm>
            <a:off x="4059600" y="4155440"/>
            <a:ext cx="4072800" cy="935200"/>
          </a:xfrm>
          <a:prstGeom prst="rect">
            <a:avLst/>
          </a:prstGeom>
        </p:spPr>
        <p:txBody>
          <a:bodyPr lIns="91425" tIns="91425" rIns="91425" bIns="91425" anchor="t" anchorCtr="0"/>
          <a:lstStyle>
            <a:lvl1pPr lvl="0" algn="ctr">
              <a:lnSpc>
                <a:spcPct val="100000"/>
              </a:lnSpc>
              <a:spcBef>
                <a:spcPts val="0"/>
              </a:spcBef>
              <a:spcAft>
                <a:spcPts val="0"/>
              </a:spcAft>
              <a:buSzPct val="100000"/>
              <a:buFont typeface="Economica"/>
              <a:buNone/>
              <a:defRPr sz="2800">
                <a:latin typeface="Economica"/>
                <a:ea typeface="Economica"/>
                <a:cs typeface="Economica"/>
                <a:sym typeface="Economica"/>
              </a:defRPr>
            </a:lvl1pPr>
            <a:lvl2pPr lvl="1" algn="ctr">
              <a:lnSpc>
                <a:spcPct val="100000"/>
              </a:lnSpc>
              <a:spcBef>
                <a:spcPts val="0"/>
              </a:spcBef>
              <a:spcAft>
                <a:spcPts val="0"/>
              </a:spcAft>
              <a:buSzPct val="100000"/>
              <a:buFont typeface="Economica"/>
              <a:buNone/>
              <a:defRPr sz="2800">
                <a:latin typeface="Economica"/>
                <a:ea typeface="Economica"/>
                <a:cs typeface="Economica"/>
                <a:sym typeface="Economica"/>
              </a:defRPr>
            </a:lvl2pPr>
            <a:lvl3pPr lvl="2" algn="ctr">
              <a:lnSpc>
                <a:spcPct val="100000"/>
              </a:lnSpc>
              <a:spcBef>
                <a:spcPts val="0"/>
              </a:spcBef>
              <a:spcAft>
                <a:spcPts val="0"/>
              </a:spcAft>
              <a:buSzPct val="100000"/>
              <a:buFont typeface="Economica"/>
              <a:buNone/>
              <a:defRPr sz="2800">
                <a:latin typeface="Economica"/>
                <a:ea typeface="Economica"/>
                <a:cs typeface="Economica"/>
                <a:sym typeface="Economica"/>
              </a:defRPr>
            </a:lvl3pPr>
            <a:lvl4pPr lvl="3" algn="ctr">
              <a:lnSpc>
                <a:spcPct val="100000"/>
              </a:lnSpc>
              <a:spcBef>
                <a:spcPts val="0"/>
              </a:spcBef>
              <a:spcAft>
                <a:spcPts val="0"/>
              </a:spcAft>
              <a:buSzPct val="100000"/>
              <a:buFont typeface="Economica"/>
              <a:buNone/>
              <a:defRPr sz="2800">
                <a:latin typeface="Economica"/>
                <a:ea typeface="Economica"/>
                <a:cs typeface="Economica"/>
                <a:sym typeface="Economica"/>
              </a:defRPr>
            </a:lvl4pPr>
            <a:lvl5pPr lvl="4" algn="ctr">
              <a:lnSpc>
                <a:spcPct val="100000"/>
              </a:lnSpc>
              <a:spcBef>
                <a:spcPts val="0"/>
              </a:spcBef>
              <a:spcAft>
                <a:spcPts val="0"/>
              </a:spcAft>
              <a:buSzPct val="100000"/>
              <a:buFont typeface="Economica"/>
              <a:buNone/>
              <a:defRPr sz="2800">
                <a:latin typeface="Economica"/>
                <a:ea typeface="Economica"/>
                <a:cs typeface="Economica"/>
                <a:sym typeface="Economica"/>
              </a:defRPr>
            </a:lvl5pPr>
            <a:lvl6pPr lvl="5" algn="ctr">
              <a:lnSpc>
                <a:spcPct val="100000"/>
              </a:lnSpc>
              <a:spcBef>
                <a:spcPts val="0"/>
              </a:spcBef>
              <a:spcAft>
                <a:spcPts val="0"/>
              </a:spcAft>
              <a:buSzPct val="100000"/>
              <a:buFont typeface="Economica"/>
              <a:buNone/>
              <a:defRPr sz="2800">
                <a:latin typeface="Economica"/>
                <a:ea typeface="Economica"/>
                <a:cs typeface="Economica"/>
                <a:sym typeface="Economica"/>
              </a:defRPr>
            </a:lvl6pPr>
            <a:lvl7pPr lvl="6" algn="ctr">
              <a:lnSpc>
                <a:spcPct val="100000"/>
              </a:lnSpc>
              <a:spcBef>
                <a:spcPts val="0"/>
              </a:spcBef>
              <a:spcAft>
                <a:spcPts val="0"/>
              </a:spcAft>
              <a:buSzPct val="100000"/>
              <a:buFont typeface="Economica"/>
              <a:buNone/>
              <a:defRPr sz="2800">
                <a:latin typeface="Economica"/>
                <a:ea typeface="Economica"/>
                <a:cs typeface="Economica"/>
                <a:sym typeface="Economica"/>
              </a:defRPr>
            </a:lvl7pPr>
            <a:lvl8pPr lvl="7" algn="ctr">
              <a:lnSpc>
                <a:spcPct val="100000"/>
              </a:lnSpc>
              <a:spcBef>
                <a:spcPts val="0"/>
              </a:spcBef>
              <a:spcAft>
                <a:spcPts val="0"/>
              </a:spcAft>
              <a:buSzPct val="100000"/>
              <a:buFont typeface="Economica"/>
              <a:buNone/>
              <a:defRPr sz="2800">
                <a:latin typeface="Economica"/>
                <a:ea typeface="Economica"/>
                <a:cs typeface="Economica"/>
                <a:sym typeface="Economica"/>
              </a:defRPr>
            </a:lvl8pPr>
            <a:lvl9pPr lvl="8" algn="ctr">
              <a:lnSpc>
                <a:spcPct val="100000"/>
              </a:lnSpc>
              <a:spcBef>
                <a:spcPts val="0"/>
              </a:spcBef>
              <a:spcAft>
                <a:spcPts val="0"/>
              </a:spcAft>
              <a:buSzPct val="100000"/>
              <a:buFont typeface="Economica"/>
              <a:buNone/>
              <a:defRPr sz="2800">
                <a:latin typeface="Economica"/>
                <a:ea typeface="Economica"/>
                <a:cs typeface="Economica"/>
                <a:sym typeface="Economica"/>
              </a:defRPr>
            </a:lvl9pPr>
          </a:lstStyle>
          <a:p>
            <a:endParaRPr/>
          </a:p>
        </p:txBody>
      </p:sp>
      <p:sp>
        <p:nvSpPr>
          <p:cNvPr id="14" name="Shape 14"/>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2190588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1"/>
        <p:cNvGrpSpPr/>
        <p:nvPr/>
      </p:nvGrpSpPr>
      <p:grpSpPr>
        <a:xfrm>
          <a:off x="0" y="0"/>
          <a:ext cx="0" cy="0"/>
          <a:chOff x="0" y="0"/>
          <a:chExt cx="0" cy="0"/>
        </a:xfrm>
      </p:grpSpPr>
      <p:sp>
        <p:nvSpPr>
          <p:cNvPr id="52" name="Shape 52"/>
          <p:cNvSpPr/>
          <p:nvPr/>
        </p:nvSpPr>
        <p:spPr>
          <a:xfrm>
            <a:off x="0" y="6727600"/>
            <a:ext cx="12192000" cy="130400"/>
          </a:xfrm>
          <a:prstGeom prst="rect">
            <a:avLst/>
          </a:prstGeom>
          <a:solidFill>
            <a:schemeClr val="lt2"/>
          </a:solidFill>
          <a:ln>
            <a:noFill/>
          </a:ln>
        </p:spPr>
        <p:txBody>
          <a:bodyPr lIns="121900" tIns="121900" rIns="121900" bIns="121900" anchor="ctr" anchorCtr="0">
            <a:noAutofit/>
          </a:bodyPr>
          <a:lstStyle/>
          <a:p>
            <a:endParaRPr sz="1867" kern="0">
              <a:solidFill>
                <a:srgbClr val="000000"/>
              </a:solidFill>
              <a:cs typeface="Arial"/>
              <a:sym typeface="Arial"/>
            </a:endParaRPr>
          </a:p>
        </p:txBody>
      </p:sp>
      <p:sp>
        <p:nvSpPr>
          <p:cNvPr id="53" name="Shape 53"/>
          <p:cNvSpPr txBox="1">
            <a:spLocks noGrp="1"/>
          </p:cNvSpPr>
          <p:nvPr>
            <p:ph type="title"/>
          </p:nvPr>
        </p:nvSpPr>
        <p:spPr>
          <a:xfrm>
            <a:off x="415600" y="1276167"/>
            <a:ext cx="11360800" cy="2838400"/>
          </a:xfrm>
          <a:prstGeom prst="rect">
            <a:avLst/>
          </a:prstGeom>
        </p:spPr>
        <p:txBody>
          <a:bodyPr lIns="91425" tIns="91425" rIns="91425" bIns="91425" anchor="ctr" anchorCtr="0"/>
          <a:lstStyle>
            <a:lvl1pPr lvl="0" algn="ctr">
              <a:spcBef>
                <a:spcPts val="0"/>
              </a:spcBef>
              <a:buClr>
                <a:schemeClr val="lt2"/>
              </a:buClr>
              <a:buSzPct val="100000"/>
              <a:defRPr sz="21333">
                <a:solidFill>
                  <a:schemeClr val="lt2"/>
                </a:solidFill>
              </a:defRPr>
            </a:lvl1pPr>
            <a:lvl2pPr lvl="1" algn="ctr">
              <a:spcBef>
                <a:spcPts val="0"/>
              </a:spcBef>
              <a:buClr>
                <a:schemeClr val="lt2"/>
              </a:buClr>
              <a:buSzPct val="100000"/>
              <a:defRPr sz="21333">
                <a:solidFill>
                  <a:schemeClr val="lt2"/>
                </a:solidFill>
              </a:defRPr>
            </a:lvl2pPr>
            <a:lvl3pPr lvl="2" algn="ctr">
              <a:spcBef>
                <a:spcPts val="0"/>
              </a:spcBef>
              <a:buClr>
                <a:schemeClr val="lt2"/>
              </a:buClr>
              <a:buSzPct val="100000"/>
              <a:defRPr sz="21333">
                <a:solidFill>
                  <a:schemeClr val="lt2"/>
                </a:solidFill>
              </a:defRPr>
            </a:lvl3pPr>
            <a:lvl4pPr lvl="3" algn="ctr">
              <a:spcBef>
                <a:spcPts val="0"/>
              </a:spcBef>
              <a:buClr>
                <a:schemeClr val="lt2"/>
              </a:buClr>
              <a:buSzPct val="100000"/>
              <a:defRPr sz="21333">
                <a:solidFill>
                  <a:schemeClr val="lt2"/>
                </a:solidFill>
              </a:defRPr>
            </a:lvl4pPr>
            <a:lvl5pPr lvl="4" algn="ctr">
              <a:spcBef>
                <a:spcPts val="0"/>
              </a:spcBef>
              <a:buClr>
                <a:schemeClr val="lt2"/>
              </a:buClr>
              <a:buSzPct val="100000"/>
              <a:defRPr sz="21333">
                <a:solidFill>
                  <a:schemeClr val="lt2"/>
                </a:solidFill>
              </a:defRPr>
            </a:lvl5pPr>
            <a:lvl6pPr lvl="5" algn="ctr">
              <a:spcBef>
                <a:spcPts val="0"/>
              </a:spcBef>
              <a:buClr>
                <a:schemeClr val="lt2"/>
              </a:buClr>
              <a:buSzPct val="100000"/>
              <a:defRPr sz="21333">
                <a:solidFill>
                  <a:schemeClr val="lt2"/>
                </a:solidFill>
              </a:defRPr>
            </a:lvl6pPr>
            <a:lvl7pPr lvl="6" algn="ctr">
              <a:spcBef>
                <a:spcPts val="0"/>
              </a:spcBef>
              <a:buClr>
                <a:schemeClr val="lt2"/>
              </a:buClr>
              <a:buSzPct val="100000"/>
              <a:defRPr sz="21333">
                <a:solidFill>
                  <a:schemeClr val="lt2"/>
                </a:solidFill>
              </a:defRPr>
            </a:lvl7pPr>
            <a:lvl8pPr lvl="7" algn="ctr">
              <a:spcBef>
                <a:spcPts val="0"/>
              </a:spcBef>
              <a:buClr>
                <a:schemeClr val="lt2"/>
              </a:buClr>
              <a:buSzPct val="100000"/>
              <a:defRPr sz="21333">
                <a:solidFill>
                  <a:schemeClr val="lt2"/>
                </a:solidFill>
              </a:defRPr>
            </a:lvl8pPr>
            <a:lvl9pPr lvl="8" algn="ctr">
              <a:spcBef>
                <a:spcPts val="0"/>
              </a:spcBef>
              <a:buClr>
                <a:schemeClr val="lt2"/>
              </a:buClr>
              <a:buSzPct val="100000"/>
              <a:defRPr sz="21333">
                <a:solidFill>
                  <a:schemeClr val="lt2"/>
                </a:solidFill>
              </a:defRPr>
            </a:lvl9pPr>
          </a:lstStyle>
          <a:p>
            <a:endParaRPr/>
          </a:p>
        </p:txBody>
      </p:sp>
      <p:sp>
        <p:nvSpPr>
          <p:cNvPr id="54" name="Shape 54"/>
          <p:cNvSpPr txBox="1">
            <a:spLocks noGrp="1"/>
          </p:cNvSpPr>
          <p:nvPr>
            <p:ph type="body" idx="1"/>
          </p:nvPr>
        </p:nvSpPr>
        <p:spPr>
          <a:xfrm>
            <a:off x="415600" y="4216000"/>
            <a:ext cx="11360800" cy="1428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5" name="Shape 55"/>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2593394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418026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p:nvPr/>
        </p:nvSpPr>
        <p:spPr>
          <a:xfrm flipH="1">
            <a:off x="10127917" y="613634"/>
            <a:ext cx="1442167" cy="1499933"/>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7" name="Shape 17"/>
          <p:cNvSpPr/>
          <p:nvPr/>
        </p:nvSpPr>
        <p:spPr>
          <a:xfrm rot="10800000" flipH="1">
            <a:off x="621901" y="4744434"/>
            <a:ext cx="1442167" cy="1499933"/>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8" name="Shape 18"/>
          <p:cNvSpPr txBox="1">
            <a:spLocks noGrp="1"/>
          </p:cNvSpPr>
          <p:nvPr>
            <p:ph type="title"/>
          </p:nvPr>
        </p:nvSpPr>
        <p:spPr>
          <a:xfrm>
            <a:off x="1031600" y="2408600"/>
            <a:ext cx="10128800" cy="2040800"/>
          </a:xfrm>
          <a:prstGeom prst="rect">
            <a:avLst/>
          </a:prstGeom>
        </p:spPr>
        <p:txBody>
          <a:bodyPr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19" name="Shape 19"/>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1727601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p:nvPr/>
        </p:nvSpPr>
        <p:spPr>
          <a:xfrm>
            <a:off x="0" y="6727600"/>
            <a:ext cx="12192000" cy="130400"/>
          </a:xfrm>
          <a:prstGeom prst="rect">
            <a:avLst/>
          </a:prstGeom>
          <a:solidFill>
            <a:schemeClr val="lt2"/>
          </a:solidFill>
          <a:ln>
            <a:noFill/>
          </a:ln>
        </p:spPr>
        <p:txBody>
          <a:bodyPr lIns="121900" tIns="121900" rIns="121900" bIns="121900" anchor="ctr" anchorCtr="0">
            <a:noAutofit/>
          </a:bodyPr>
          <a:lstStyle/>
          <a:p>
            <a:endParaRPr sz="1867" kern="0">
              <a:solidFill>
                <a:srgbClr val="000000"/>
              </a:solidFill>
              <a:cs typeface="Arial"/>
              <a:sym typeface="Arial"/>
            </a:endParaRPr>
          </a:p>
        </p:txBody>
      </p:sp>
      <p:sp>
        <p:nvSpPr>
          <p:cNvPr id="22" name="Shape 22"/>
          <p:cNvSpPr txBox="1">
            <a:spLocks noGrp="1"/>
          </p:cNvSpPr>
          <p:nvPr>
            <p:ph type="title"/>
          </p:nvPr>
        </p:nvSpPr>
        <p:spPr>
          <a:xfrm>
            <a:off x="415600" y="421233"/>
            <a:ext cx="11360800" cy="11084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415600" y="1633633"/>
            <a:ext cx="11360800" cy="4472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11791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415600" y="421233"/>
            <a:ext cx="11360800" cy="11084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415600" y="1633633"/>
            <a:ext cx="5333200" cy="4472000"/>
          </a:xfrm>
          <a:prstGeom prst="rect">
            <a:avLst/>
          </a:prstGeom>
        </p:spPr>
        <p:txBody>
          <a:bodyPr lIns="91425" tIns="91425" rIns="91425" bIns="91425" anchor="t" anchorCtr="0"/>
          <a:lstStyle>
            <a:lvl1pPr lvl="0">
              <a:spcBef>
                <a:spcPts val="0"/>
              </a:spcBef>
              <a:buSzPct val="100000"/>
              <a:defRPr sz="1867"/>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28" name="Shape 28"/>
          <p:cNvSpPr txBox="1">
            <a:spLocks noGrp="1"/>
          </p:cNvSpPr>
          <p:nvPr>
            <p:ph type="body" idx="2"/>
          </p:nvPr>
        </p:nvSpPr>
        <p:spPr>
          <a:xfrm>
            <a:off x="6443200" y="1633633"/>
            <a:ext cx="5333200" cy="4472000"/>
          </a:xfrm>
          <a:prstGeom prst="rect">
            <a:avLst/>
          </a:prstGeom>
        </p:spPr>
        <p:txBody>
          <a:bodyPr lIns="91425" tIns="91425" rIns="91425" bIns="91425" anchor="t" anchorCtr="0"/>
          <a:lstStyle>
            <a:lvl1pPr lvl="0">
              <a:spcBef>
                <a:spcPts val="0"/>
              </a:spcBef>
              <a:buSzPct val="100000"/>
              <a:defRPr sz="1867"/>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29" name="Shape 29"/>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443545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15600" y="421233"/>
            <a:ext cx="11360800" cy="11084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3191454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15600" y="740800"/>
            <a:ext cx="3744000" cy="1007600"/>
          </a:xfrm>
          <a:prstGeom prst="rect">
            <a:avLst/>
          </a:prstGeom>
        </p:spPr>
        <p:txBody>
          <a:bodyPr lIns="91425" tIns="91425" rIns="91425" bIns="91425" anchor="b" anchorCtr="0"/>
          <a:lstStyle>
            <a:lvl1pPr lvl="0">
              <a:spcBef>
                <a:spcPts val="0"/>
              </a:spcBef>
              <a:buSzPct val="100000"/>
              <a:defRPr sz="4000"/>
            </a:lvl1pPr>
            <a:lvl2pPr lvl="1">
              <a:spcBef>
                <a:spcPts val="0"/>
              </a:spcBef>
              <a:buSzPct val="100000"/>
              <a:defRPr sz="4000"/>
            </a:lvl2pPr>
            <a:lvl3pPr lvl="2">
              <a:spcBef>
                <a:spcPts val="0"/>
              </a:spcBef>
              <a:buSzPct val="100000"/>
              <a:defRPr sz="4000"/>
            </a:lvl3pPr>
            <a:lvl4pPr lvl="3">
              <a:spcBef>
                <a:spcPts val="0"/>
              </a:spcBef>
              <a:buSzPct val="100000"/>
              <a:defRPr sz="4000"/>
            </a:lvl4pPr>
            <a:lvl5pPr lvl="4">
              <a:spcBef>
                <a:spcPts val="0"/>
              </a:spcBef>
              <a:buSzPct val="100000"/>
              <a:defRPr sz="4000"/>
            </a:lvl5pPr>
            <a:lvl6pPr lvl="5">
              <a:spcBef>
                <a:spcPts val="0"/>
              </a:spcBef>
              <a:buSzPct val="100000"/>
              <a:defRPr sz="4000"/>
            </a:lvl6pPr>
            <a:lvl7pPr lvl="6">
              <a:spcBef>
                <a:spcPts val="0"/>
              </a:spcBef>
              <a:buSzPct val="100000"/>
              <a:defRPr sz="4000"/>
            </a:lvl7pPr>
            <a:lvl8pPr lvl="7">
              <a:spcBef>
                <a:spcPts val="0"/>
              </a:spcBef>
              <a:buSzPct val="100000"/>
              <a:defRPr sz="4000"/>
            </a:lvl8pPr>
            <a:lvl9pPr lvl="8">
              <a:spcBef>
                <a:spcPts val="0"/>
              </a:spcBef>
              <a:buSzPct val="100000"/>
              <a:defRPr sz="4000"/>
            </a:lvl9pPr>
          </a:lstStyle>
          <a:p>
            <a:endParaRPr/>
          </a:p>
        </p:txBody>
      </p:sp>
      <p:sp>
        <p:nvSpPr>
          <p:cNvPr id="35" name="Shape 35"/>
          <p:cNvSpPr txBox="1">
            <a:spLocks noGrp="1"/>
          </p:cNvSpPr>
          <p:nvPr>
            <p:ph type="body" idx="1"/>
          </p:nvPr>
        </p:nvSpPr>
        <p:spPr>
          <a:xfrm>
            <a:off x="415600" y="1865865"/>
            <a:ext cx="3744000" cy="3713200"/>
          </a:xfrm>
          <a:prstGeom prst="rect">
            <a:avLst/>
          </a:prstGeom>
        </p:spPr>
        <p:txBody>
          <a:bodyPr lIns="91425" tIns="91425" rIns="91425" bIns="91425" anchor="t" anchorCtr="0"/>
          <a:lstStyle>
            <a:lvl1pPr lvl="0">
              <a:spcBef>
                <a:spcPts val="0"/>
              </a:spcBef>
              <a:buSzPct val="100000"/>
              <a:defRPr sz="1600"/>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36" name="Shape 36"/>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58466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7"/>
        <p:cNvGrpSpPr/>
        <p:nvPr/>
      </p:nvGrpSpPr>
      <p:grpSpPr>
        <a:xfrm>
          <a:off x="0" y="0"/>
          <a:ext cx="0" cy="0"/>
          <a:chOff x="0" y="0"/>
          <a:chExt cx="0" cy="0"/>
        </a:xfrm>
      </p:grpSpPr>
      <p:sp>
        <p:nvSpPr>
          <p:cNvPr id="38" name="Shape 38"/>
          <p:cNvSpPr/>
          <p:nvPr/>
        </p:nvSpPr>
        <p:spPr>
          <a:xfrm>
            <a:off x="0" y="6727600"/>
            <a:ext cx="12192000" cy="130400"/>
          </a:xfrm>
          <a:prstGeom prst="rect">
            <a:avLst/>
          </a:prstGeom>
          <a:solidFill>
            <a:schemeClr val="lt2"/>
          </a:solidFill>
          <a:ln>
            <a:noFill/>
          </a:ln>
        </p:spPr>
        <p:txBody>
          <a:bodyPr lIns="121900" tIns="121900" rIns="121900" bIns="121900" anchor="ctr" anchorCtr="0">
            <a:noAutofit/>
          </a:bodyPr>
          <a:lstStyle/>
          <a:p>
            <a:endParaRPr sz="1867" kern="0">
              <a:solidFill>
                <a:srgbClr val="000000"/>
              </a:solidFill>
              <a:cs typeface="Arial"/>
              <a:sym typeface="Arial"/>
            </a:endParaRPr>
          </a:p>
        </p:txBody>
      </p:sp>
      <p:sp>
        <p:nvSpPr>
          <p:cNvPr id="39" name="Shape 39"/>
          <p:cNvSpPr txBox="1">
            <a:spLocks noGrp="1"/>
          </p:cNvSpPr>
          <p:nvPr>
            <p:ph type="title"/>
          </p:nvPr>
        </p:nvSpPr>
        <p:spPr>
          <a:xfrm>
            <a:off x="653667" y="600200"/>
            <a:ext cx="7838400" cy="5454400"/>
          </a:xfrm>
          <a:prstGeom prst="rect">
            <a:avLst/>
          </a:prstGeom>
        </p:spPr>
        <p:txBody>
          <a:bodyPr lIns="91425" tIns="91425" rIns="91425" bIns="91425" anchor="ctr" anchorCtr="0"/>
          <a:lstStyle>
            <a:lvl1pPr lvl="0">
              <a:spcBef>
                <a:spcPts val="0"/>
              </a:spcBef>
              <a:buSzPct val="100000"/>
              <a:defRPr sz="6400"/>
            </a:lvl1pPr>
            <a:lvl2pPr lvl="1">
              <a:spcBef>
                <a:spcPts val="0"/>
              </a:spcBef>
              <a:buSzPct val="100000"/>
              <a:defRPr sz="6400"/>
            </a:lvl2pPr>
            <a:lvl3pPr lvl="2">
              <a:spcBef>
                <a:spcPts val="0"/>
              </a:spcBef>
              <a:buSzPct val="100000"/>
              <a:defRPr sz="6400"/>
            </a:lvl3pPr>
            <a:lvl4pPr lvl="3">
              <a:spcBef>
                <a:spcPts val="0"/>
              </a:spcBef>
              <a:buSzPct val="100000"/>
              <a:defRPr sz="6400"/>
            </a:lvl4pPr>
            <a:lvl5pPr lvl="4">
              <a:spcBef>
                <a:spcPts val="0"/>
              </a:spcBef>
              <a:buSzPct val="100000"/>
              <a:defRPr sz="6400"/>
            </a:lvl5pPr>
            <a:lvl6pPr lvl="5">
              <a:spcBef>
                <a:spcPts val="0"/>
              </a:spcBef>
              <a:buSzPct val="100000"/>
              <a:defRPr sz="6400"/>
            </a:lvl6pPr>
            <a:lvl7pPr lvl="6">
              <a:spcBef>
                <a:spcPts val="0"/>
              </a:spcBef>
              <a:buSzPct val="100000"/>
              <a:defRPr sz="6400"/>
            </a:lvl7pPr>
            <a:lvl8pPr lvl="7">
              <a:spcBef>
                <a:spcPts val="0"/>
              </a:spcBef>
              <a:buSzPct val="100000"/>
              <a:defRPr sz="6400"/>
            </a:lvl8pPr>
            <a:lvl9pPr lvl="8">
              <a:spcBef>
                <a:spcPts val="0"/>
              </a:spcBef>
              <a:buSzPct val="100000"/>
              <a:defRPr sz="6400"/>
            </a:lvl9pPr>
          </a:lstStyle>
          <a:p>
            <a:endParaRPr/>
          </a:p>
        </p:txBody>
      </p:sp>
      <p:sp>
        <p:nvSpPr>
          <p:cNvPr id="40" name="Shape 40"/>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2079473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1"/>
        <p:cNvGrpSpPr/>
        <p:nvPr/>
      </p:nvGrpSpPr>
      <p:grpSpPr>
        <a:xfrm>
          <a:off x="0" y="0"/>
          <a:ext cx="0" cy="0"/>
          <a:chOff x="0" y="0"/>
          <a:chExt cx="0" cy="0"/>
        </a:xfrm>
      </p:grpSpPr>
      <p:sp>
        <p:nvSpPr>
          <p:cNvPr id="42" name="Shape 42"/>
          <p:cNvSpPr/>
          <p:nvPr/>
        </p:nvSpPr>
        <p:spPr>
          <a:xfrm>
            <a:off x="6096000" y="-33"/>
            <a:ext cx="6096000" cy="6858000"/>
          </a:xfrm>
          <a:prstGeom prst="rect">
            <a:avLst/>
          </a:prstGeom>
          <a:solidFill>
            <a:schemeClr val="lt2"/>
          </a:solidFill>
          <a:ln>
            <a:noFill/>
          </a:ln>
        </p:spPr>
        <p:txBody>
          <a:bodyPr lIns="121900" tIns="121900" rIns="121900" bIns="121900" anchor="ctr" anchorCtr="0">
            <a:noAutofit/>
          </a:bodyPr>
          <a:lstStyle/>
          <a:p>
            <a:endParaRPr sz="1867" kern="0">
              <a:solidFill>
                <a:srgbClr val="000000"/>
              </a:solidFill>
              <a:cs typeface="Arial"/>
              <a:sym typeface="Arial"/>
            </a:endParaRPr>
          </a:p>
        </p:txBody>
      </p:sp>
      <p:cxnSp>
        <p:nvCxnSpPr>
          <p:cNvPr id="43" name="Shape 43"/>
          <p:cNvCxnSpPr/>
          <p:nvPr/>
        </p:nvCxnSpPr>
        <p:spPr>
          <a:xfrm>
            <a:off x="6706233" y="5994000"/>
            <a:ext cx="624400" cy="0"/>
          </a:xfrm>
          <a:prstGeom prst="straightConnector1">
            <a:avLst/>
          </a:prstGeom>
          <a:noFill/>
          <a:ln w="19050" cap="flat" cmpd="sng">
            <a:solidFill>
              <a:schemeClr val="lt1"/>
            </a:solidFill>
            <a:prstDash val="solid"/>
            <a:round/>
            <a:headEnd type="none" w="med" len="med"/>
            <a:tailEnd type="none" w="med" len="med"/>
          </a:ln>
        </p:spPr>
      </p:cxnSp>
      <p:sp>
        <p:nvSpPr>
          <p:cNvPr id="44" name="Shape 44"/>
          <p:cNvSpPr txBox="1">
            <a:spLocks noGrp="1"/>
          </p:cNvSpPr>
          <p:nvPr>
            <p:ph type="title"/>
          </p:nvPr>
        </p:nvSpPr>
        <p:spPr>
          <a:xfrm>
            <a:off x="354000" y="1239033"/>
            <a:ext cx="5393600" cy="2381600"/>
          </a:xfrm>
          <a:prstGeom prst="rect">
            <a:avLst/>
          </a:prstGeom>
        </p:spPr>
        <p:txBody>
          <a:bodyPr lIns="91425" tIns="91425" rIns="91425" bIns="91425" anchor="b" anchorCtr="0"/>
          <a:lstStyle>
            <a:lvl1pPr lvl="0" algn="ctr">
              <a:spcBef>
                <a:spcPts val="0"/>
              </a:spcBef>
              <a:buClr>
                <a:schemeClr val="lt2"/>
              </a:buClr>
              <a:defRPr>
                <a:solidFill>
                  <a:schemeClr val="lt2"/>
                </a:solidFill>
              </a:defRPr>
            </a:lvl1pPr>
            <a:lvl2pPr lvl="1" algn="ctr">
              <a:spcBef>
                <a:spcPts val="0"/>
              </a:spcBef>
              <a:buClr>
                <a:schemeClr val="lt2"/>
              </a:buClr>
              <a:defRPr>
                <a:solidFill>
                  <a:schemeClr val="lt2"/>
                </a:solidFill>
              </a:defRPr>
            </a:lvl2pPr>
            <a:lvl3pPr lvl="2" algn="ctr">
              <a:spcBef>
                <a:spcPts val="0"/>
              </a:spcBef>
              <a:buClr>
                <a:schemeClr val="lt2"/>
              </a:buClr>
              <a:defRPr>
                <a:solidFill>
                  <a:schemeClr val="lt2"/>
                </a:solidFill>
              </a:defRPr>
            </a:lvl3pPr>
            <a:lvl4pPr lvl="3" algn="ctr">
              <a:spcBef>
                <a:spcPts val="0"/>
              </a:spcBef>
              <a:buClr>
                <a:schemeClr val="lt2"/>
              </a:buClr>
              <a:defRPr>
                <a:solidFill>
                  <a:schemeClr val="lt2"/>
                </a:solidFill>
              </a:defRPr>
            </a:lvl4pPr>
            <a:lvl5pPr lvl="4" algn="ctr">
              <a:spcBef>
                <a:spcPts val="0"/>
              </a:spcBef>
              <a:buClr>
                <a:schemeClr val="lt2"/>
              </a:buClr>
              <a:defRPr>
                <a:solidFill>
                  <a:schemeClr val="lt2"/>
                </a:solidFill>
              </a:defRPr>
            </a:lvl5pPr>
            <a:lvl6pPr lvl="5" algn="ctr">
              <a:spcBef>
                <a:spcPts val="0"/>
              </a:spcBef>
              <a:buClr>
                <a:schemeClr val="lt2"/>
              </a:buClr>
              <a:defRPr>
                <a:solidFill>
                  <a:schemeClr val="lt2"/>
                </a:solidFill>
              </a:defRPr>
            </a:lvl6pPr>
            <a:lvl7pPr lvl="6" algn="ctr">
              <a:spcBef>
                <a:spcPts val="0"/>
              </a:spcBef>
              <a:buClr>
                <a:schemeClr val="lt2"/>
              </a:buClr>
              <a:defRPr>
                <a:solidFill>
                  <a:schemeClr val="lt2"/>
                </a:solidFill>
              </a:defRPr>
            </a:lvl7pPr>
            <a:lvl8pPr lvl="7" algn="ctr">
              <a:spcBef>
                <a:spcPts val="0"/>
              </a:spcBef>
              <a:buClr>
                <a:schemeClr val="lt2"/>
              </a:buClr>
              <a:defRPr>
                <a:solidFill>
                  <a:schemeClr val="lt2"/>
                </a:solidFill>
              </a:defRPr>
            </a:lvl8pPr>
            <a:lvl9pPr lvl="8" algn="ctr">
              <a:spcBef>
                <a:spcPts val="0"/>
              </a:spcBef>
              <a:buClr>
                <a:schemeClr val="lt2"/>
              </a:buClr>
              <a:defRPr>
                <a:solidFill>
                  <a:schemeClr val="lt2"/>
                </a:solidFill>
              </a:defRPr>
            </a:lvl9pPr>
          </a:lstStyle>
          <a:p>
            <a:endParaRPr/>
          </a:p>
        </p:txBody>
      </p:sp>
      <p:sp>
        <p:nvSpPr>
          <p:cNvPr id="45" name="Shape 45"/>
          <p:cNvSpPr txBox="1">
            <a:spLocks noGrp="1"/>
          </p:cNvSpPr>
          <p:nvPr>
            <p:ph type="subTitle" idx="1"/>
          </p:nvPr>
        </p:nvSpPr>
        <p:spPr>
          <a:xfrm>
            <a:off x="354000" y="3692000"/>
            <a:ext cx="5393600" cy="2098800"/>
          </a:xfrm>
          <a:prstGeom prst="rect">
            <a:avLst/>
          </a:prstGeom>
        </p:spPr>
        <p:txBody>
          <a:bodyPr lIns="91425" tIns="91425" rIns="91425" bIns="91425" anchor="t" anchorCtr="0"/>
          <a:lstStyle>
            <a:lvl1pPr lvl="0" algn="ctr">
              <a:lnSpc>
                <a:spcPct val="100000"/>
              </a:lnSpc>
              <a:spcBef>
                <a:spcPts val="0"/>
              </a:spcBef>
              <a:spcAft>
                <a:spcPts val="0"/>
              </a:spcAft>
              <a:buSzPct val="100000"/>
              <a:buFont typeface="Economica"/>
              <a:buNone/>
              <a:defRPr sz="3200">
                <a:latin typeface="Economica"/>
                <a:ea typeface="Economica"/>
                <a:cs typeface="Economica"/>
                <a:sym typeface="Economica"/>
              </a:defRPr>
            </a:lvl1pPr>
            <a:lvl2pPr lvl="1" algn="ctr">
              <a:lnSpc>
                <a:spcPct val="100000"/>
              </a:lnSpc>
              <a:spcBef>
                <a:spcPts val="0"/>
              </a:spcBef>
              <a:spcAft>
                <a:spcPts val="0"/>
              </a:spcAft>
              <a:buSzPct val="100000"/>
              <a:buFont typeface="Economica"/>
              <a:buNone/>
              <a:defRPr sz="3200">
                <a:latin typeface="Economica"/>
                <a:ea typeface="Economica"/>
                <a:cs typeface="Economica"/>
                <a:sym typeface="Economica"/>
              </a:defRPr>
            </a:lvl2pPr>
            <a:lvl3pPr lvl="2" algn="ctr">
              <a:lnSpc>
                <a:spcPct val="100000"/>
              </a:lnSpc>
              <a:spcBef>
                <a:spcPts val="0"/>
              </a:spcBef>
              <a:spcAft>
                <a:spcPts val="0"/>
              </a:spcAft>
              <a:buSzPct val="100000"/>
              <a:buFont typeface="Economica"/>
              <a:buNone/>
              <a:defRPr sz="3200">
                <a:latin typeface="Economica"/>
                <a:ea typeface="Economica"/>
                <a:cs typeface="Economica"/>
                <a:sym typeface="Economica"/>
              </a:defRPr>
            </a:lvl3pPr>
            <a:lvl4pPr lvl="3" algn="ctr">
              <a:lnSpc>
                <a:spcPct val="100000"/>
              </a:lnSpc>
              <a:spcBef>
                <a:spcPts val="0"/>
              </a:spcBef>
              <a:spcAft>
                <a:spcPts val="0"/>
              </a:spcAft>
              <a:buSzPct val="100000"/>
              <a:buFont typeface="Economica"/>
              <a:buNone/>
              <a:defRPr sz="3200">
                <a:latin typeface="Economica"/>
                <a:ea typeface="Economica"/>
                <a:cs typeface="Economica"/>
                <a:sym typeface="Economica"/>
              </a:defRPr>
            </a:lvl4pPr>
            <a:lvl5pPr lvl="4" algn="ctr">
              <a:lnSpc>
                <a:spcPct val="100000"/>
              </a:lnSpc>
              <a:spcBef>
                <a:spcPts val="0"/>
              </a:spcBef>
              <a:spcAft>
                <a:spcPts val="0"/>
              </a:spcAft>
              <a:buSzPct val="100000"/>
              <a:buFont typeface="Economica"/>
              <a:buNone/>
              <a:defRPr sz="3200">
                <a:latin typeface="Economica"/>
                <a:ea typeface="Economica"/>
                <a:cs typeface="Economica"/>
                <a:sym typeface="Economica"/>
              </a:defRPr>
            </a:lvl5pPr>
            <a:lvl6pPr lvl="5" algn="ctr">
              <a:lnSpc>
                <a:spcPct val="100000"/>
              </a:lnSpc>
              <a:spcBef>
                <a:spcPts val="0"/>
              </a:spcBef>
              <a:spcAft>
                <a:spcPts val="0"/>
              </a:spcAft>
              <a:buSzPct val="100000"/>
              <a:buFont typeface="Economica"/>
              <a:buNone/>
              <a:defRPr sz="3200">
                <a:latin typeface="Economica"/>
                <a:ea typeface="Economica"/>
                <a:cs typeface="Economica"/>
                <a:sym typeface="Economica"/>
              </a:defRPr>
            </a:lvl6pPr>
            <a:lvl7pPr lvl="6" algn="ctr">
              <a:lnSpc>
                <a:spcPct val="100000"/>
              </a:lnSpc>
              <a:spcBef>
                <a:spcPts val="0"/>
              </a:spcBef>
              <a:spcAft>
                <a:spcPts val="0"/>
              </a:spcAft>
              <a:buSzPct val="100000"/>
              <a:buFont typeface="Economica"/>
              <a:buNone/>
              <a:defRPr sz="3200">
                <a:latin typeface="Economica"/>
                <a:ea typeface="Economica"/>
                <a:cs typeface="Economica"/>
                <a:sym typeface="Economica"/>
              </a:defRPr>
            </a:lvl7pPr>
            <a:lvl8pPr lvl="7" algn="ctr">
              <a:lnSpc>
                <a:spcPct val="100000"/>
              </a:lnSpc>
              <a:spcBef>
                <a:spcPts val="0"/>
              </a:spcBef>
              <a:spcAft>
                <a:spcPts val="0"/>
              </a:spcAft>
              <a:buSzPct val="100000"/>
              <a:buFont typeface="Economica"/>
              <a:buNone/>
              <a:defRPr sz="3200">
                <a:latin typeface="Economica"/>
                <a:ea typeface="Economica"/>
                <a:cs typeface="Economica"/>
                <a:sym typeface="Economica"/>
              </a:defRPr>
            </a:lvl8pPr>
            <a:lvl9pPr lvl="8" algn="ctr">
              <a:lnSpc>
                <a:spcPct val="100000"/>
              </a:lnSpc>
              <a:spcBef>
                <a:spcPts val="0"/>
              </a:spcBef>
              <a:spcAft>
                <a:spcPts val="0"/>
              </a:spcAft>
              <a:buSzPct val="100000"/>
              <a:buFont typeface="Economica"/>
              <a:buNone/>
              <a:defRPr sz="3200">
                <a:latin typeface="Economica"/>
                <a:ea typeface="Economica"/>
                <a:cs typeface="Economica"/>
                <a:sym typeface="Economica"/>
              </a:defRPr>
            </a:lvl9pPr>
          </a:lstStyle>
          <a:p>
            <a:endParaRPr/>
          </a:p>
        </p:txBody>
      </p:sp>
      <p:sp>
        <p:nvSpPr>
          <p:cNvPr id="46" name="Shape 46"/>
          <p:cNvSpPr txBox="1">
            <a:spLocks noGrp="1"/>
          </p:cNvSpPr>
          <p:nvPr>
            <p:ph type="body" idx="2"/>
          </p:nvPr>
        </p:nvSpPr>
        <p:spPr>
          <a:xfrm>
            <a:off x="6586000" y="965600"/>
            <a:ext cx="5116000" cy="49268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7" name="Shape 47"/>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en">
                <a:solidFill>
                  <a:srgbClr val="FFFFFF"/>
                </a:solidFill>
              </a:rPr>
              <a:pPr/>
              <a:t>‹#›</a:t>
            </a:fld>
            <a:endParaRPr lang="en">
              <a:solidFill>
                <a:srgbClr val="FFFFFF"/>
              </a:solidFill>
            </a:endParaRPr>
          </a:p>
        </p:txBody>
      </p:sp>
    </p:spTree>
    <p:extLst>
      <p:ext uri="{BB962C8B-B14F-4D97-AF65-F5344CB8AC3E}">
        <p14:creationId xmlns:p14="http://schemas.microsoft.com/office/powerpoint/2010/main" val="2398374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426000" y="5625233"/>
            <a:ext cx="7998400" cy="798400"/>
          </a:xfrm>
          <a:prstGeom prst="rect">
            <a:avLst/>
          </a:prstGeom>
        </p:spPr>
        <p:txBody>
          <a:bodyPr lIns="91425" tIns="91425" rIns="91425" bIns="91425" anchor="ctr" anchorCtr="0"/>
          <a:lstStyle>
            <a:lvl1pPr lvl="0">
              <a:lnSpc>
                <a:spcPct val="100000"/>
              </a:lnSpc>
              <a:spcBef>
                <a:spcPts val="0"/>
              </a:spcBef>
              <a:spcAft>
                <a:spcPts val="0"/>
              </a:spcAft>
              <a:buSzPct val="100000"/>
              <a:buFont typeface="Economica"/>
              <a:buNone/>
              <a:defRPr sz="3200">
                <a:latin typeface="Economica"/>
                <a:ea typeface="Economica"/>
                <a:cs typeface="Economica"/>
                <a:sym typeface="Economica"/>
              </a:defRPr>
            </a:lvl1pPr>
          </a:lstStyle>
          <a:p>
            <a:endParaRPr/>
          </a:p>
        </p:txBody>
      </p:sp>
      <p:sp>
        <p:nvSpPr>
          <p:cNvPr id="50" name="Shape 50"/>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75867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15600" y="421233"/>
            <a:ext cx="11360800" cy="1108400"/>
          </a:xfrm>
          <a:prstGeom prst="rect">
            <a:avLst/>
          </a:prstGeom>
          <a:noFill/>
          <a:ln>
            <a:noFill/>
          </a:ln>
        </p:spPr>
        <p:txBody>
          <a:bodyPr lIns="91425" tIns="91425" rIns="91425" bIns="91425" anchor="b" anchorCtr="0"/>
          <a:lstStyle>
            <a:lvl1pPr lvl="0">
              <a:spcBef>
                <a:spcPts val="0"/>
              </a:spcBef>
              <a:buClr>
                <a:schemeClr val="dk1"/>
              </a:buClr>
              <a:buSzPct val="100000"/>
              <a:buFont typeface="Economica"/>
              <a:buNone/>
              <a:defRPr sz="4200">
                <a:solidFill>
                  <a:schemeClr val="dk1"/>
                </a:solidFill>
                <a:latin typeface="Economica"/>
                <a:ea typeface="Economica"/>
                <a:cs typeface="Economica"/>
                <a:sym typeface="Economica"/>
              </a:defRPr>
            </a:lvl1pPr>
            <a:lvl2pPr lvl="1">
              <a:spcBef>
                <a:spcPts val="0"/>
              </a:spcBef>
              <a:buClr>
                <a:schemeClr val="dk1"/>
              </a:buClr>
              <a:buSzPct val="100000"/>
              <a:buFont typeface="Economica"/>
              <a:buNone/>
              <a:defRPr sz="4200">
                <a:solidFill>
                  <a:schemeClr val="dk1"/>
                </a:solidFill>
                <a:latin typeface="Economica"/>
                <a:ea typeface="Economica"/>
                <a:cs typeface="Economica"/>
                <a:sym typeface="Economica"/>
              </a:defRPr>
            </a:lvl2pPr>
            <a:lvl3pPr lvl="2">
              <a:spcBef>
                <a:spcPts val="0"/>
              </a:spcBef>
              <a:buClr>
                <a:schemeClr val="dk1"/>
              </a:buClr>
              <a:buSzPct val="100000"/>
              <a:buFont typeface="Economica"/>
              <a:buNone/>
              <a:defRPr sz="4200">
                <a:solidFill>
                  <a:schemeClr val="dk1"/>
                </a:solidFill>
                <a:latin typeface="Economica"/>
                <a:ea typeface="Economica"/>
                <a:cs typeface="Economica"/>
                <a:sym typeface="Economica"/>
              </a:defRPr>
            </a:lvl3pPr>
            <a:lvl4pPr lvl="3">
              <a:spcBef>
                <a:spcPts val="0"/>
              </a:spcBef>
              <a:buClr>
                <a:schemeClr val="dk1"/>
              </a:buClr>
              <a:buSzPct val="100000"/>
              <a:buFont typeface="Economica"/>
              <a:buNone/>
              <a:defRPr sz="4200">
                <a:solidFill>
                  <a:schemeClr val="dk1"/>
                </a:solidFill>
                <a:latin typeface="Economica"/>
                <a:ea typeface="Economica"/>
                <a:cs typeface="Economica"/>
                <a:sym typeface="Economica"/>
              </a:defRPr>
            </a:lvl4pPr>
            <a:lvl5pPr lvl="4">
              <a:spcBef>
                <a:spcPts val="0"/>
              </a:spcBef>
              <a:buClr>
                <a:schemeClr val="dk1"/>
              </a:buClr>
              <a:buSzPct val="100000"/>
              <a:buFont typeface="Economica"/>
              <a:buNone/>
              <a:defRPr sz="4200">
                <a:solidFill>
                  <a:schemeClr val="dk1"/>
                </a:solidFill>
                <a:latin typeface="Economica"/>
                <a:ea typeface="Economica"/>
                <a:cs typeface="Economica"/>
                <a:sym typeface="Economica"/>
              </a:defRPr>
            </a:lvl5pPr>
            <a:lvl6pPr lvl="5">
              <a:spcBef>
                <a:spcPts val="0"/>
              </a:spcBef>
              <a:buClr>
                <a:schemeClr val="dk1"/>
              </a:buClr>
              <a:buSzPct val="100000"/>
              <a:buFont typeface="Economica"/>
              <a:buNone/>
              <a:defRPr sz="4200">
                <a:solidFill>
                  <a:schemeClr val="dk1"/>
                </a:solidFill>
                <a:latin typeface="Economica"/>
                <a:ea typeface="Economica"/>
                <a:cs typeface="Economica"/>
                <a:sym typeface="Economica"/>
              </a:defRPr>
            </a:lvl6pPr>
            <a:lvl7pPr lvl="6">
              <a:spcBef>
                <a:spcPts val="0"/>
              </a:spcBef>
              <a:buClr>
                <a:schemeClr val="dk1"/>
              </a:buClr>
              <a:buSzPct val="100000"/>
              <a:buFont typeface="Economica"/>
              <a:buNone/>
              <a:defRPr sz="4200">
                <a:solidFill>
                  <a:schemeClr val="dk1"/>
                </a:solidFill>
                <a:latin typeface="Economica"/>
                <a:ea typeface="Economica"/>
                <a:cs typeface="Economica"/>
                <a:sym typeface="Economica"/>
              </a:defRPr>
            </a:lvl7pPr>
            <a:lvl8pPr lvl="7">
              <a:spcBef>
                <a:spcPts val="0"/>
              </a:spcBef>
              <a:buClr>
                <a:schemeClr val="dk1"/>
              </a:buClr>
              <a:buSzPct val="100000"/>
              <a:buFont typeface="Economica"/>
              <a:buNone/>
              <a:defRPr sz="4200">
                <a:solidFill>
                  <a:schemeClr val="dk1"/>
                </a:solidFill>
                <a:latin typeface="Economica"/>
                <a:ea typeface="Economica"/>
                <a:cs typeface="Economica"/>
                <a:sym typeface="Economica"/>
              </a:defRPr>
            </a:lvl8pPr>
            <a:lvl9pPr lvl="8">
              <a:spcBef>
                <a:spcPts val="0"/>
              </a:spcBef>
              <a:buClr>
                <a:schemeClr val="dk1"/>
              </a:buClr>
              <a:buSzPct val="100000"/>
              <a:buFont typeface="Economica"/>
              <a:buNone/>
              <a:defRPr sz="4200">
                <a:solidFill>
                  <a:schemeClr val="dk1"/>
                </a:solidFill>
                <a:latin typeface="Economica"/>
                <a:ea typeface="Economica"/>
                <a:cs typeface="Economica"/>
                <a:sym typeface="Economica"/>
              </a:defRPr>
            </a:lvl9pPr>
          </a:lstStyle>
          <a:p>
            <a:endParaRPr/>
          </a:p>
        </p:txBody>
      </p:sp>
      <p:sp>
        <p:nvSpPr>
          <p:cNvPr id="7" name="Shape 7"/>
          <p:cNvSpPr txBox="1">
            <a:spLocks noGrp="1"/>
          </p:cNvSpPr>
          <p:nvPr>
            <p:ph type="body" idx="1"/>
          </p:nvPr>
        </p:nvSpPr>
        <p:spPr>
          <a:xfrm>
            <a:off x="415600" y="1633633"/>
            <a:ext cx="11360800" cy="44720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1"/>
              </a:buClr>
              <a:buSzPct val="100000"/>
              <a:buFont typeface="Open Sans"/>
              <a:defRPr sz="1800">
                <a:solidFill>
                  <a:schemeClr val="dk1"/>
                </a:solidFill>
                <a:latin typeface="Open Sans"/>
                <a:ea typeface="Open Sans"/>
                <a:cs typeface="Open Sans"/>
                <a:sym typeface="Open Sans"/>
              </a:defRPr>
            </a:lvl1pPr>
            <a:lvl2pPr lvl="1">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2pPr>
            <a:lvl3pPr lvl="2">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3pPr>
            <a:lvl4pPr lvl="3">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4pPr>
            <a:lvl5pPr lvl="4">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5pPr>
            <a:lvl6pPr lvl="5">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6pPr>
            <a:lvl7pPr lvl="6">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7pPr>
            <a:lvl8pPr lvl="7">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8pPr>
            <a:lvl9pPr lvl="8">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11296609" y="6217621"/>
            <a:ext cx="731600" cy="524800"/>
          </a:xfrm>
          <a:prstGeom prst="rect">
            <a:avLst/>
          </a:prstGeom>
          <a:noFill/>
          <a:ln>
            <a:noFill/>
          </a:ln>
        </p:spPr>
        <p:txBody>
          <a:bodyPr lIns="91425" tIns="91425" rIns="91425" bIns="91425" anchor="ctr" anchorCtr="0">
            <a:noAutofit/>
          </a:bodyPr>
          <a:lstStyle/>
          <a:p>
            <a:pPr algn="r"/>
            <a:fld id="{00000000-1234-1234-1234-123412341234}" type="slidenum">
              <a:rPr lang="en" sz="1333" kern="0">
                <a:solidFill>
                  <a:srgbClr val="000000"/>
                </a:solidFill>
                <a:latin typeface="Economica"/>
                <a:ea typeface="Economica"/>
                <a:cs typeface="Economica"/>
                <a:sym typeface="Economica"/>
              </a:rPr>
              <a:pPr algn="r"/>
              <a:t>‹#›</a:t>
            </a:fld>
            <a:endParaRPr lang="en" sz="1333" kern="0">
              <a:solidFill>
                <a:srgbClr val="000000"/>
              </a:solidFill>
              <a:latin typeface="Economica"/>
              <a:ea typeface="Economica"/>
              <a:cs typeface="Economica"/>
              <a:sym typeface="Economica"/>
            </a:endParaRPr>
          </a:p>
        </p:txBody>
      </p:sp>
    </p:spTree>
    <p:extLst>
      <p:ext uri="{BB962C8B-B14F-4D97-AF65-F5344CB8AC3E}">
        <p14:creationId xmlns:p14="http://schemas.microsoft.com/office/powerpoint/2010/main" val="2449922039"/>
      </p:ext>
    </p:extLst>
  </p:cSld>
  <p:clrMap bg1="lt1" tx1="dk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knowledge.exlibrisgroup.com/Alma/Product_Documentation/Alma_Online_Help_(English)/Administration/050Configuring_General_Alma_Functions/040Work_Orders_and_Departments"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https://knowledge.exlibrisgroup.com/Alma/Product_Documentation/Alma_Online_Help_(English)/Administration/040Configuring_User_Management/050Patron_Charges_Configuration" TargetMode="External"/><Relationship Id="rId5" Type="http://schemas.openxmlformats.org/officeDocument/2006/relationships/hyperlink" Target="https://knowledge.exlibrisgroup.com/Alma/Product_Materials/Alma_FAQs/Fulfillment/Fines_and_Fees" TargetMode="External"/><Relationship Id="rId4" Type="http://schemas.openxmlformats.org/officeDocument/2006/relationships/hyperlink" Target="http://knowledge.exlibrisgroup.com/Alma/Training/Ask_the_Alma_Expert/Work_Orders_and_Item_Process_Managemen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4059600" y="1463040"/>
            <a:ext cx="4072800" cy="2512233"/>
          </a:xfrm>
          <a:prstGeom prst="rect">
            <a:avLst/>
          </a:prstGeom>
        </p:spPr>
        <p:txBody>
          <a:bodyPr lIns="121900" tIns="121900" rIns="121900" bIns="121900" anchor="b" anchorCtr="0">
            <a:noAutofit/>
          </a:bodyPr>
          <a:lstStyle/>
          <a:p>
            <a:r>
              <a:rPr lang="en" sz="4400" dirty="0" smtClean="0"/>
              <a:t>Fulfillment:</a:t>
            </a:r>
            <a:endParaRPr lang="en" sz="4400" dirty="0"/>
          </a:p>
          <a:p>
            <a:r>
              <a:rPr lang="en" sz="4400" dirty="0"/>
              <a:t> </a:t>
            </a:r>
            <a:r>
              <a:rPr lang="en" sz="4400" dirty="0" smtClean="0"/>
              <a:t>“Fines/Fees, Work Orders”</a:t>
            </a:r>
            <a:endParaRPr lang="en" sz="4400" dirty="0"/>
          </a:p>
        </p:txBody>
      </p:sp>
      <p:sp>
        <p:nvSpPr>
          <p:cNvPr id="63" name="Shape 63"/>
          <p:cNvSpPr txBox="1">
            <a:spLocks noGrp="1"/>
          </p:cNvSpPr>
          <p:nvPr>
            <p:ph type="subTitle" idx="1"/>
          </p:nvPr>
        </p:nvSpPr>
        <p:spPr>
          <a:xfrm>
            <a:off x="4059600" y="3975272"/>
            <a:ext cx="4072800" cy="1115368"/>
          </a:xfrm>
          <a:prstGeom prst="rect">
            <a:avLst/>
          </a:prstGeom>
        </p:spPr>
        <p:txBody>
          <a:bodyPr lIns="121900" tIns="121900" rIns="121900" bIns="121900" anchor="t" anchorCtr="0">
            <a:noAutofit/>
          </a:bodyPr>
          <a:lstStyle/>
          <a:p>
            <a:r>
              <a:rPr lang="en" sz="1867" dirty="0"/>
              <a:t>Presented by </a:t>
            </a:r>
          </a:p>
          <a:p>
            <a:r>
              <a:rPr lang="en" sz="1867" dirty="0" smtClean="0"/>
              <a:t>Kevin Phillips</a:t>
            </a:r>
            <a:endParaRPr lang="en" sz="1867" dirty="0"/>
          </a:p>
          <a:p>
            <a:r>
              <a:rPr lang="en" sz="1867" dirty="0" smtClean="0"/>
              <a:t>October </a:t>
            </a:r>
            <a:r>
              <a:rPr lang="en" sz="1867" dirty="0"/>
              <a:t>28, 2016</a:t>
            </a:r>
          </a:p>
        </p:txBody>
      </p:sp>
      <p:sp>
        <p:nvSpPr>
          <p:cNvPr id="2" name="Slide Number Placeholder 1"/>
          <p:cNvSpPr>
            <a:spLocks noGrp="1"/>
          </p:cNvSpPr>
          <p:nvPr>
            <p:ph type="sldNum" idx="12"/>
          </p:nvPr>
        </p:nvSpPr>
        <p:spPr/>
        <p:txBody>
          <a:bodyPr/>
          <a:lstStyle/>
          <a:p>
            <a:fld id="{00000000-1234-1234-1234-123412341234}" type="slidenum">
              <a:rPr lang="en" sz="1333"/>
              <a:pPr/>
              <a:t>1</a:t>
            </a:fld>
            <a:endParaRPr lang="en" sz="1333" dirty="0"/>
          </a:p>
        </p:txBody>
      </p:sp>
    </p:spTree>
    <p:extLst>
      <p:ext uri="{BB962C8B-B14F-4D97-AF65-F5344CB8AC3E}">
        <p14:creationId xmlns:p14="http://schemas.microsoft.com/office/powerpoint/2010/main" val="1865257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415600" y="1587300"/>
            <a:ext cx="11360800" cy="4472000"/>
          </a:xfrm>
          <a:prstGeom prst="rect">
            <a:avLst/>
          </a:prstGeom>
        </p:spPr>
        <p:txBody>
          <a:bodyPr lIns="121900" tIns="121900" rIns="121900" bIns="121900" anchor="t" anchorCtr="0">
            <a:noAutofit/>
          </a:bodyPr>
          <a:lstStyle/>
          <a:p>
            <a:pPr>
              <a:spcAft>
                <a:spcPts val="0"/>
              </a:spcAft>
            </a:pPr>
            <a:r>
              <a:rPr lang="en-US" dirty="0" smtClean="0">
                <a:hlinkClick r:id="rId3"/>
              </a:rPr>
              <a:t>Configuring Work Order Types and Departments</a:t>
            </a:r>
            <a:r>
              <a:rPr lang="en-US" dirty="0" smtClean="0"/>
              <a:t>– Must have General System Administrator role</a:t>
            </a:r>
          </a:p>
          <a:p>
            <a:pPr>
              <a:spcAft>
                <a:spcPts val="0"/>
              </a:spcAft>
            </a:pPr>
            <a:r>
              <a:rPr lang="en-US" dirty="0" smtClean="0">
                <a:hlinkClick r:id="rId4"/>
              </a:rPr>
              <a:t>Work Orders and Item Process Management Video </a:t>
            </a:r>
            <a:r>
              <a:rPr lang="en-US" dirty="0" smtClean="0"/>
              <a:t>– Ask the Alma Expert video by </a:t>
            </a:r>
            <a:r>
              <a:rPr lang="en-US" dirty="0" err="1" smtClean="0"/>
              <a:t>Dolph</a:t>
            </a:r>
            <a:r>
              <a:rPr lang="en-US" dirty="0" smtClean="0"/>
              <a:t> Chaney</a:t>
            </a:r>
          </a:p>
          <a:p>
            <a:pPr>
              <a:spcAft>
                <a:spcPts val="0"/>
              </a:spcAft>
            </a:pPr>
            <a:r>
              <a:rPr lang="en-US" dirty="0" smtClean="0">
                <a:hlinkClick r:id="rId5"/>
              </a:rPr>
              <a:t>Fines and Fees </a:t>
            </a:r>
            <a:r>
              <a:rPr lang="en-US" dirty="0" smtClean="0"/>
              <a:t>– How fines and fees are managed in Alma</a:t>
            </a:r>
          </a:p>
          <a:p>
            <a:pPr>
              <a:spcAft>
                <a:spcPts val="0"/>
              </a:spcAft>
            </a:pPr>
            <a:r>
              <a:rPr lang="en-US" dirty="0" smtClean="0">
                <a:hlinkClick r:id="rId6"/>
              </a:rPr>
              <a:t>Patron Charges Configuration</a:t>
            </a:r>
            <a:r>
              <a:rPr lang="en-US" dirty="0" smtClean="0"/>
              <a:t> – Configuring details of fines (waivable, manual creation, refundable, </a:t>
            </a:r>
            <a:r>
              <a:rPr lang="en-US" dirty="0" err="1" smtClean="0"/>
              <a:t>etc</a:t>
            </a:r>
            <a:r>
              <a:rPr lang="en-US" dirty="0" smtClean="0"/>
              <a:t>) as well as configuring notification profiles. </a:t>
            </a:r>
          </a:p>
          <a:p>
            <a:pPr>
              <a:spcAft>
                <a:spcPts val="0"/>
              </a:spcAft>
            </a:pPr>
            <a:endParaRPr lang="en" dirty="0" smtClean="0">
              <a:highlight>
                <a:srgbClr val="FFFFFF"/>
              </a:highlight>
              <a:latin typeface="Open Sans" panose="020B0604020202020204" charset="0"/>
              <a:ea typeface="Open Sans" panose="020B0604020202020204" charset="0"/>
              <a:cs typeface="Open Sans" panose="020B0604020202020204" charset="0"/>
              <a:sym typeface="Calibri"/>
            </a:endParaRPr>
          </a:p>
        </p:txBody>
      </p:sp>
      <p:sp>
        <p:nvSpPr>
          <p:cNvPr id="69" name="Shape 69"/>
          <p:cNvSpPr txBox="1">
            <a:spLocks noGrp="1"/>
          </p:cNvSpPr>
          <p:nvPr>
            <p:ph type="title"/>
          </p:nvPr>
        </p:nvSpPr>
        <p:spPr>
          <a:xfrm>
            <a:off x="415600" y="310000"/>
            <a:ext cx="11360800" cy="1108400"/>
          </a:xfrm>
          <a:prstGeom prst="rect">
            <a:avLst/>
          </a:prstGeom>
        </p:spPr>
        <p:txBody>
          <a:bodyPr lIns="121900" tIns="121900" rIns="121900" bIns="121900" anchor="b" anchorCtr="0">
            <a:noAutofit/>
          </a:bodyPr>
          <a:lstStyle/>
          <a:p>
            <a:r>
              <a:rPr lang="en-US" sz="5400" dirty="0" smtClean="0">
                <a:ea typeface="Open Sans" panose="020B0604020202020204" charset="0"/>
                <a:cs typeface="Open Sans" panose="020B0604020202020204" charset="0"/>
              </a:rPr>
              <a:t>Helpful Links</a:t>
            </a:r>
            <a:endParaRPr lang="en" sz="5333" dirty="0">
              <a:latin typeface="Open Sans" panose="020B0604020202020204" charset="0"/>
              <a:ea typeface="Open Sans" panose="020B0604020202020204" charset="0"/>
              <a:cs typeface="Open Sans" panose="020B0604020202020204" charset="0"/>
            </a:endParaRPr>
          </a:p>
        </p:txBody>
      </p:sp>
      <p:sp>
        <p:nvSpPr>
          <p:cNvPr id="2" name="Slide Number Placeholder 1"/>
          <p:cNvSpPr>
            <a:spLocks noGrp="1"/>
          </p:cNvSpPr>
          <p:nvPr>
            <p:ph type="sldNum" idx="12"/>
          </p:nvPr>
        </p:nvSpPr>
        <p:spPr/>
        <p:txBody>
          <a:bodyPr/>
          <a:lstStyle/>
          <a:p>
            <a:fld id="{00000000-1234-1234-1234-123412341234}" type="slidenum">
              <a:rPr lang="en" sz="1333"/>
              <a:pPr/>
              <a:t>10</a:t>
            </a:fld>
            <a:endParaRPr lang="en" sz="1333" dirty="0"/>
          </a:p>
        </p:txBody>
      </p:sp>
    </p:spTree>
    <p:extLst>
      <p:ext uri="{BB962C8B-B14F-4D97-AF65-F5344CB8AC3E}">
        <p14:creationId xmlns:p14="http://schemas.microsoft.com/office/powerpoint/2010/main" val="4230619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415600" y="1587300"/>
            <a:ext cx="11360800" cy="4472000"/>
          </a:xfrm>
          <a:prstGeom prst="rect">
            <a:avLst/>
          </a:prstGeom>
        </p:spPr>
        <p:txBody>
          <a:bodyPr lIns="121900" tIns="121900" rIns="121900" bIns="121900" anchor="t" anchorCtr="0">
            <a:noAutofit/>
          </a:bodyPr>
          <a:lstStyle/>
          <a:p>
            <a:pPr>
              <a:spcAft>
                <a:spcPts val="0"/>
              </a:spcAft>
            </a:pPr>
            <a:r>
              <a:rPr lang="en-US" dirty="0" smtClean="0"/>
              <a:t>A </a:t>
            </a:r>
            <a:r>
              <a:rPr lang="en-US" dirty="0"/>
              <a:t>damaged book is returned by a patron. Assess and collect fines and determine next steps for the damaged item. (Fines/fees, work orders)</a:t>
            </a:r>
            <a:endParaRPr lang="en" dirty="0" smtClean="0">
              <a:highlight>
                <a:srgbClr val="FFFFFF"/>
              </a:highlight>
              <a:latin typeface="Open Sans" panose="020B0604020202020204" charset="0"/>
              <a:ea typeface="Open Sans" panose="020B0604020202020204" charset="0"/>
              <a:cs typeface="Open Sans" panose="020B0604020202020204" charset="0"/>
              <a:sym typeface="Calibri"/>
            </a:endParaRPr>
          </a:p>
        </p:txBody>
      </p:sp>
      <p:sp>
        <p:nvSpPr>
          <p:cNvPr id="69" name="Shape 69"/>
          <p:cNvSpPr txBox="1">
            <a:spLocks noGrp="1"/>
          </p:cNvSpPr>
          <p:nvPr>
            <p:ph type="title"/>
          </p:nvPr>
        </p:nvSpPr>
        <p:spPr>
          <a:xfrm>
            <a:off x="415600" y="310000"/>
            <a:ext cx="11360800" cy="1108400"/>
          </a:xfrm>
          <a:prstGeom prst="rect">
            <a:avLst/>
          </a:prstGeom>
        </p:spPr>
        <p:txBody>
          <a:bodyPr lIns="121900" tIns="121900" rIns="121900" bIns="121900" anchor="b" anchorCtr="0">
            <a:noAutofit/>
          </a:bodyPr>
          <a:lstStyle/>
          <a:p>
            <a:r>
              <a:rPr lang="en" sz="5333" dirty="0">
                <a:latin typeface="Open Sans" panose="020B0604020202020204" charset="0"/>
                <a:ea typeface="Open Sans" panose="020B0604020202020204" charset="0"/>
                <a:cs typeface="Open Sans" panose="020B0604020202020204" charset="0"/>
              </a:rPr>
              <a:t>Scenario</a:t>
            </a:r>
          </a:p>
        </p:txBody>
      </p:sp>
      <p:sp>
        <p:nvSpPr>
          <p:cNvPr id="2" name="Slide Number Placeholder 1"/>
          <p:cNvSpPr>
            <a:spLocks noGrp="1"/>
          </p:cNvSpPr>
          <p:nvPr>
            <p:ph type="sldNum" idx="12"/>
          </p:nvPr>
        </p:nvSpPr>
        <p:spPr/>
        <p:txBody>
          <a:bodyPr/>
          <a:lstStyle/>
          <a:p>
            <a:fld id="{00000000-1234-1234-1234-123412341234}" type="slidenum">
              <a:rPr lang="en" sz="1333"/>
              <a:pPr/>
              <a:t>2</a:t>
            </a:fld>
            <a:endParaRPr lang="en" sz="1333" dirty="0"/>
          </a:p>
        </p:txBody>
      </p:sp>
    </p:spTree>
    <p:extLst>
      <p:ext uri="{BB962C8B-B14F-4D97-AF65-F5344CB8AC3E}">
        <p14:creationId xmlns:p14="http://schemas.microsoft.com/office/powerpoint/2010/main" val="1883563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415600" y="1587300"/>
            <a:ext cx="11360800" cy="4472000"/>
          </a:xfrm>
          <a:prstGeom prst="rect">
            <a:avLst/>
          </a:prstGeom>
        </p:spPr>
        <p:txBody>
          <a:bodyPr lIns="121900" tIns="121900" rIns="121900" bIns="121900" anchor="t" anchorCtr="0">
            <a:noAutofit/>
          </a:bodyPr>
          <a:lstStyle/>
          <a:p>
            <a:pPr>
              <a:spcAft>
                <a:spcPts val="0"/>
              </a:spcAft>
            </a:pPr>
            <a:r>
              <a:rPr lang="en" b="1" dirty="0" smtClean="0">
                <a:highlight>
                  <a:srgbClr val="FFFFFF"/>
                </a:highlight>
                <a:latin typeface="Open Sans" panose="020B0604020202020204" charset="0"/>
                <a:ea typeface="Open Sans" panose="020B0604020202020204" charset="0"/>
                <a:cs typeface="Open Sans" panose="020B0604020202020204" charset="0"/>
                <a:sym typeface="Calibri"/>
              </a:rPr>
              <a:t>Create Work Order Type first. </a:t>
            </a:r>
            <a:r>
              <a:rPr lang="en" dirty="0" smtClean="0">
                <a:highlight>
                  <a:srgbClr val="FFFFFF"/>
                </a:highlight>
                <a:latin typeface="Open Sans" panose="020B0604020202020204" charset="0"/>
                <a:ea typeface="Open Sans" panose="020B0604020202020204" charset="0"/>
                <a:cs typeface="Open Sans" panose="020B0604020202020204" charset="0"/>
                <a:sym typeface="Calibri"/>
              </a:rPr>
              <a:t>Be descriptive of the work being done</a:t>
            </a:r>
            <a:r>
              <a:rPr lang="en" b="1" dirty="0" smtClean="0">
                <a:highlight>
                  <a:srgbClr val="FFFFFF"/>
                </a:highlight>
                <a:latin typeface="Open Sans" panose="020B0604020202020204" charset="0"/>
                <a:ea typeface="Open Sans" panose="020B0604020202020204" charset="0"/>
                <a:cs typeface="Open Sans" panose="020B0604020202020204" charset="0"/>
                <a:sym typeface="Calibri"/>
              </a:rPr>
              <a:t>.</a:t>
            </a:r>
          </a:p>
          <a:p>
            <a:pPr>
              <a:spcAft>
                <a:spcPts val="0"/>
              </a:spcAft>
            </a:pPr>
            <a:endParaRPr lang="en-US" dirty="0"/>
          </a:p>
          <a:p>
            <a:pPr>
              <a:spcAft>
                <a:spcPts val="0"/>
              </a:spcAft>
            </a:pPr>
            <a:r>
              <a:rPr lang="en-US" dirty="0" smtClean="0"/>
              <a:t>Administration </a:t>
            </a:r>
            <a:r>
              <a:rPr lang="en-US" dirty="0"/>
              <a:t>&gt; General Configuration &gt; Work Order </a:t>
            </a:r>
            <a:r>
              <a:rPr lang="en-US" dirty="0" smtClean="0"/>
              <a:t>Type &gt; Add Work Order Type</a:t>
            </a:r>
          </a:p>
          <a:p>
            <a:pPr lvl="4">
              <a:spcAft>
                <a:spcPts val="0"/>
              </a:spcAft>
            </a:pPr>
            <a:r>
              <a:rPr lang="en-US" dirty="0" smtClean="0"/>
              <a:t>	</a:t>
            </a:r>
          </a:p>
          <a:p>
            <a:pPr marL="342900" lvl="4" indent="-342900">
              <a:spcAft>
                <a:spcPts val="0"/>
              </a:spcAft>
              <a:buFont typeface="Arial" panose="020B0604020202020204" pitchFamily="34" charset="0"/>
              <a:buChar char="•"/>
            </a:pPr>
            <a:r>
              <a:rPr lang="en-US" sz="1870" dirty="0" smtClean="0"/>
              <a:t>Code: </a:t>
            </a:r>
            <a:r>
              <a:rPr lang="en-US" sz="1870" dirty="0" err="1" smtClean="0"/>
              <a:t>PatronDam</a:t>
            </a:r>
            <a:endParaRPr lang="en-US" sz="1870" dirty="0"/>
          </a:p>
          <a:p>
            <a:pPr marL="342900" lvl="4" indent="-342900">
              <a:spcAft>
                <a:spcPts val="0"/>
              </a:spcAft>
              <a:buFont typeface="Arial" panose="020B0604020202020204" pitchFamily="34" charset="0"/>
              <a:buChar char="•"/>
            </a:pPr>
            <a:r>
              <a:rPr lang="en-US" sz="1870" dirty="0" smtClean="0"/>
              <a:t>Name: Patron Damage</a:t>
            </a:r>
          </a:p>
          <a:p>
            <a:pPr marL="342900" lvl="4" indent="-342900">
              <a:spcAft>
                <a:spcPts val="0"/>
              </a:spcAft>
              <a:buFont typeface="Arial" panose="020B0604020202020204" pitchFamily="34" charset="0"/>
              <a:buChar char="•"/>
            </a:pPr>
            <a:r>
              <a:rPr lang="en-US" sz="1870" dirty="0" smtClean="0"/>
              <a:t>Description: Describe Work being done and maybe include location of work</a:t>
            </a:r>
          </a:p>
          <a:p>
            <a:pPr marL="342900" lvl="4" indent="-342900">
              <a:spcAft>
                <a:spcPts val="0"/>
              </a:spcAft>
              <a:buFont typeface="Arial" panose="020B0604020202020204" pitchFamily="34" charset="0"/>
              <a:buChar char="•"/>
            </a:pPr>
            <a:r>
              <a:rPr lang="en-US" sz="1870" dirty="0" smtClean="0"/>
              <a:t>Recalls Loans: Item will be in hand, so uncheck this box</a:t>
            </a:r>
          </a:p>
          <a:p>
            <a:pPr>
              <a:spcAft>
                <a:spcPts val="0"/>
              </a:spcAft>
            </a:pPr>
            <a:endParaRPr lang="en-US" dirty="0" smtClean="0"/>
          </a:p>
          <a:p>
            <a:pPr>
              <a:spcAft>
                <a:spcPts val="0"/>
              </a:spcAft>
            </a:pPr>
            <a:endParaRPr lang="en" dirty="0" smtClean="0">
              <a:highlight>
                <a:srgbClr val="FFFFFF"/>
              </a:highlight>
              <a:latin typeface="Open Sans" panose="020B0604020202020204" charset="0"/>
              <a:ea typeface="Open Sans" panose="020B0604020202020204" charset="0"/>
              <a:cs typeface="Open Sans" panose="020B0604020202020204" charset="0"/>
              <a:sym typeface="Calibri"/>
            </a:endParaRPr>
          </a:p>
        </p:txBody>
      </p:sp>
      <p:sp>
        <p:nvSpPr>
          <p:cNvPr id="69" name="Shape 69"/>
          <p:cNvSpPr txBox="1">
            <a:spLocks noGrp="1"/>
          </p:cNvSpPr>
          <p:nvPr>
            <p:ph type="title"/>
          </p:nvPr>
        </p:nvSpPr>
        <p:spPr>
          <a:xfrm>
            <a:off x="415600" y="310000"/>
            <a:ext cx="11360800" cy="1108400"/>
          </a:xfrm>
          <a:prstGeom prst="rect">
            <a:avLst/>
          </a:prstGeom>
        </p:spPr>
        <p:txBody>
          <a:bodyPr lIns="121900" tIns="121900" rIns="121900" bIns="121900" anchor="b" anchorCtr="0">
            <a:noAutofit/>
          </a:bodyPr>
          <a:lstStyle/>
          <a:p>
            <a:r>
              <a:rPr lang="en-US" sz="5400" dirty="0"/>
              <a:t>Scenario #1 steps</a:t>
            </a:r>
            <a:endParaRPr lang="en" sz="5333" dirty="0">
              <a:latin typeface="Open Sans" panose="020B0604020202020204" charset="0"/>
              <a:ea typeface="Open Sans" panose="020B0604020202020204" charset="0"/>
              <a:cs typeface="Open Sans" panose="020B0604020202020204" charset="0"/>
            </a:endParaRPr>
          </a:p>
        </p:txBody>
      </p:sp>
      <p:sp>
        <p:nvSpPr>
          <p:cNvPr id="2" name="Slide Number Placeholder 1"/>
          <p:cNvSpPr>
            <a:spLocks noGrp="1"/>
          </p:cNvSpPr>
          <p:nvPr>
            <p:ph type="sldNum" idx="12"/>
          </p:nvPr>
        </p:nvSpPr>
        <p:spPr/>
        <p:txBody>
          <a:bodyPr/>
          <a:lstStyle/>
          <a:p>
            <a:fld id="{00000000-1234-1234-1234-123412341234}" type="slidenum">
              <a:rPr lang="en" sz="1333"/>
              <a:pPr/>
              <a:t>3</a:t>
            </a:fld>
            <a:endParaRPr lang="en" sz="1333" dirty="0"/>
          </a:p>
        </p:txBody>
      </p:sp>
    </p:spTree>
    <p:extLst>
      <p:ext uri="{BB962C8B-B14F-4D97-AF65-F5344CB8AC3E}">
        <p14:creationId xmlns:p14="http://schemas.microsoft.com/office/powerpoint/2010/main" val="1129047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415600" y="1587300"/>
            <a:ext cx="11360800" cy="4472000"/>
          </a:xfrm>
          <a:prstGeom prst="rect">
            <a:avLst/>
          </a:prstGeom>
        </p:spPr>
        <p:txBody>
          <a:bodyPr lIns="121900" tIns="121900" rIns="121900" bIns="121900" anchor="t" anchorCtr="0">
            <a:noAutofit/>
          </a:bodyPr>
          <a:lstStyle/>
          <a:p>
            <a:pPr>
              <a:spcAft>
                <a:spcPts val="0"/>
              </a:spcAft>
            </a:pPr>
            <a:r>
              <a:rPr lang="en" b="1" dirty="0" smtClean="0">
                <a:highlight>
                  <a:srgbClr val="FFFFFF"/>
                </a:highlight>
                <a:latin typeface="Open Sans" panose="020B0604020202020204" charset="0"/>
                <a:ea typeface="Open Sans" panose="020B0604020202020204" charset="0"/>
                <a:cs typeface="Open Sans" panose="020B0604020202020204" charset="0"/>
                <a:sym typeface="Calibri"/>
              </a:rPr>
              <a:t>Manage Statuses within Work Order Type.</a:t>
            </a:r>
          </a:p>
          <a:p>
            <a:pPr>
              <a:spcAft>
                <a:spcPts val="0"/>
              </a:spcAft>
            </a:pPr>
            <a:endParaRPr lang="en-US" dirty="0"/>
          </a:p>
          <a:p>
            <a:pPr>
              <a:spcAft>
                <a:spcPts val="0"/>
              </a:spcAft>
            </a:pPr>
            <a:r>
              <a:rPr lang="en-US" dirty="0" smtClean="0"/>
              <a:t>After saving Work Order Type click on Actions &gt; Manage Statuses. Add as many statuses that will be necessary to describe different steps of Work Order. </a:t>
            </a:r>
          </a:p>
          <a:p>
            <a:pPr>
              <a:spcAft>
                <a:spcPts val="0"/>
              </a:spcAft>
            </a:pPr>
            <a:endParaRPr lang="en-US" dirty="0"/>
          </a:p>
          <a:p>
            <a:pPr>
              <a:spcAft>
                <a:spcPts val="0"/>
              </a:spcAft>
            </a:pPr>
            <a:r>
              <a:rPr lang="en-US" dirty="0" smtClean="0"/>
              <a:t>Examples</a:t>
            </a:r>
          </a:p>
          <a:p>
            <a:pPr marL="342900" indent="-342900">
              <a:spcAft>
                <a:spcPts val="0"/>
              </a:spcAft>
              <a:buFont typeface="Arial" panose="020B0604020202020204" pitchFamily="34" charset="0"/>
              <a:buChar char="•"/>
            </a:pPr>
            <a:r>
              <a:rPr lang="en-US" dirty="0" smtClean="0"/>
              <a:t>Evaluate – Evaluate Damage: Water, Torn Pages, Excessive Post-it’s, Writing</a:t>
            </a:r>
          </a:p>
          <a:p>
            <a:pPr marL="342900" indent="-342900">
              <a:spcAft>
                <a:spcPts val="0"/>
              </a:spcAft>
              <a:buFont typeface="Arial" panose="020B0604020202020204" pitchFamily="34" charset="0"/>
              <a:buChar char="•"/>
            </a:pPr>
            <a:r>
              <a:rPr lang="en-US" dirty="0" smtClean="0"/>
              <a:t>Charge - Patron is responsible for repair damage; erasing marks, excessive post-it removal, repair torn pages, replace item.</a:t>
            </a:r>
          </a:p>
          <a:p>
            <a:pPr marL="342900" indent="-342900">
              <a:spcAft>
                <a:spcPts val="0"/>
              </a:spcAft>
              <a:buFont typeface="Arial" panose="020B0604020202020204" pitchFamily="34" charset="0"/>
              <a:buChar char="•"/>
            </a:pPr>
            <a:r>
              <a:rPr lang="en-US" dirty="0" smtClean="0"/>
              <a:t>Withdraw - </a:t>
            </a:r>
            <a:r>
              <a:rPr lang="en-US" dirty="0"/>
              <a:t>Patron paid for replacement</a:t>
            </a:r>
          </a:p>
          <a:p>
            <a:pPr>
              <a:spcAft>
                <a:spcPts val="0"/>
              </a:spcAft>
            </a:pPr>
            <a:endParaRPr lang="en-US" dirty="0" smtClean="0"/>
          </a:p>
          <a:p>
            <a:pPr>
              <a:spcAft>
                <a:spcPts val="0"/>
              </a:spcAft>
            </a:pPr>
            <a:endParaRPr lang="en" dirty="0" smtClean="0">
              <a:highlight>
                <a:srgbClr val="FFFFFF"/>
              </a:highlight>
              <a:latin typeface="Open Sans" panose="020B0604020202020204" charset="0"/>
              <a:ea typeface="Open Sans" panose="020B0604020202020204" charset="0"/>
              <a:cs typeface="Open Sans" panose="020B0604020202020204" charset="0"/>
              <a:sym typeface="Calibri"/>
            </a:endParaRPr>
          </a:p>
        </p:txBody>
      </p:sp>
      <p:sp>
        <p:nvSpPr>
          <p:cNvPr id="69" name="Shape 69"/>
          <p:cNvSpPr txBox="1">
            <a:spLocks noGrp="1"/>
          </p:cNvSpPr>
          <p:nvPr>
            <p:ph type="title"/>
          </p:nvPr>
        </p:nvSpPr>
        <p:spPr>
          <a:xfrm>
            <a:off x="415600" y="310000"/>
            <a:ext cx="11360800" cy="1108400"/>
          </a:xfrm>
          <a:prstGeom prst="rect">
            <a:avLst/>
          </a:prstGeom>
        </p:spPr>
        <p:txBody>
          <a:bodyPr lIns="121900" tIns="121900" rIns="121900" bIns="121900" anchor="b" anchorCtr="0">
            <a:noAutofit/>
          </a:bodyPr>
          <a:lstStyle/>
          <a:p>
            <a:r>
              <a:rPr lang="en-US" sz="5400" dirty="0"/>
              <a:t>Scenario #1 steps</a:t>
            </a:r>
            <a:endParaRPr lang="en" sz="5333" dirty="0">
              <a:latin typeface="Open Sans" panose="020B0604020202020204" charset="0"/>
              <a:ea typeface="Open Sans" panose="020B0604020202020204" charset="0"/>
              <a:cs typeface="Open Sans" panose="020B0604020202020204" charset="0"/>
            </a:endParaRPr>
          </a:p>
        </p:txBody>
      </p:sp>
      <p:sp>
        <p:nvSpPr>
          <p:cNvPr id="2" name="Slide Number Placeholder 1"/>
          <p:cNvSpPr>
            <a:spLocks noGrp="1"/>
          </p:cNvSpPr>
          <p:nvPr>
            <p:ph type="sldNum" idx="12"/>
          </p:nvPr>
        </p:nvSpPr>
        <p:spPr/>
        <p:txBody>
          <a:bodyPr/>
          <a:lstStyle/>
          <a:p>
            <a:fld id="{00000000-1234-1234-1234-123412341234}" type="slidenum">
              <a:rPr lang="en" sz="1333"/>
              <a:pPr/>
              <a:t>4</a:t>
            </a:fld>
            <a:endParaRPr lang="en" sz="1333" dirty="0"/>
          </a:p>
        </p:txBody>
      </p:sp>
    </p:spTree>
    <p:extLst>
      <p:ext uri="{BB962C8B-B14F-4D97-AF65-F5344CB8AC3E}">
        <p14:creationId xmlns:p14="http://schemas.microsoft.com/office/powerpoint/2010/main" val="3442188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415600" y="1587300"/>
            <a:ext cx="11360800" cy="4472000"/>
          </a:xfrm>
          <a:prstGeom prst="rect">
            <a:avLst/>
          </a:prstGeom>
        </p:spPr>
        <p:txBody>
          <a:bodyPr lIns="121900" tIns="121900" rIns="121900" bIns="121900" anchor="t" anchorCtr="0">
            <a:noAutofit/>
          </a:bodyPr>
          <a:lstStyle/>
          <a:p>
            <a:pPr>
              <a:spcAft>
                <a:spcPts val="0"/>
              </a:spcAft>
            </a:pPr>
            <a:r>
              <a:rPr lang="en" b="1" dirty="0" smtClean="0">
                <a:highlight>
                  <a:srgbClr val="FFFFFF"/>
                </a:highlight>
                <a:latin typeface="Open Sans" panose="020B0604020202020204" charset="0"/>
                <a:ea typeface="Open Sans" panose="020B0604020202020204" charset="0"/>
                <a:cs typeface="Open Sans" panose="020B0604020202020204" charset="0"/>
                <a:sym typeface="Calibri"/>
              </a:rPr>
              <a:t>Add Work Order Type to Circulation desk (or Department)</a:t>
            </a:r>
          </a:p>
          <a:p>
            <a:pPr>
              <a:spcAft>
                <a:spcPts val="0"/>
              </a:spcAft>
            </a:pPr>
            <a:endParaRPr lang="en-US" dirty="0"/>
          </a:p>
          <a:p>
            <a:pPr>
              <a:spcAft>
                <a:spcPts val="0"/>
              </a:spcAft>
            </a:pPr>
            <a:r>
              <a:rPr lang="en-US" dirty="0"/>
              <a:t>Fulfillment &gt; Configuration Menu &gt; </a:t>
            </a:r>
            <a:r>
              <a:rPr lang="en-US" dirty="0" smtClean="0"/>
              <a:t>‘You </a:t>
            </a:r>
            <a:r>
              <a:rPr lang="en-US" dirty="0"/>
              <a:t>are </a:t>
            </a:r>
            <a:r>
              <a:rPr lang="en-US" dirty="0" smtClean="0"/>
              <a:t>configuring’ Main Library &gt; </a:t>
            </a:r>
            <a:r>
              <a:rPr lang="en-US" dirty="0"/>
              <a:t>Circulation Desks &gt; Actions &gt; Edit &gt; Work Order Types &gt; Add work Order.</a:t>
            </a:r>
            <a:r>
              <a:rPr lang="en-US" dirty="0" smtClean="0"/>
              <a:t>	</a:t>
            </a:r>
          </a:p>
          <a:p>
            <a:pPr marL="342900" lvl="4" indent="-342900">
              <a:spcAft>
                <a:spcPts val="0"/>
              </a:spcAft>
              <a:buFont typeface="Arial" panose="020B0604020202020204" pitchFamily="34" charset="0"/>
              <a:buChar char="•"/>
            </a:pPr>
            <a:endParaRPr lang="en-US" sz="1870" dirty="0" smtClean="0"/>
          </a:p>
          <a:p>
            <a:pPr marL="342900" lvl="4" indent="-342900">
              <a:spcAft>
                <a:spcPts val="0"/>
              </a:spcAft>
              <a:buFont typeface="Arial" panose="020B0604020202020204" pitchFamily="34" charset="0"/>
              <a:buChar char="•"/>
            </a:pPr>
            <a:r>
              <a:rPr lang="en-US" sz="1870" dirty="0" smtClean="0"/>
              <a:t>Work Order Type – Patron Damage</a:t>
            </a:r>
            <a:endParaRPr lang="en-US" sz="1870" dirty="0"/>
          </a:p>
          <a:p>
            <a:pPr marL="342900" lvl="4" indent="-342900">
              <a:spcAft>
                <a:spcPts val="0"/>
              </a:spcAft>
              <a:buFont typeface="Arial" panose="020B0604020202020204" pitchFamily="34" charset="0"/>
              <a:buChar char="•"/>
            </a:pPr>
            <a:r>
              <a:rPr lang="en-US" sz="1870" dirty="0" smtClean="0"/>
              <a:t>Work Order time – However many days it will take to finish this work (7 days for this example).</a:t>
            </a:r>
          </a:p>
          <a:p>
            <a:pPr>
              <a:spcAft>
                <a:spcPts val="0"/>
              </a:spcAft>
            </a:pPr>
            <a:endParaRPr lang="en-US" dirty="0" smtClean="0"/>
          </a:p>
          <a:p>
            <a:pPr>
              <a:spcAft>
                <a:spcPts val="0"/>
              </a:spcAft>
            </a:pPr>
            <a:r>
              <a:rPr lang="en-US" dirty="0" smtClean="0"/>
              <a:t>All operators who are scoped to work at your circulation desk will have the ability to Scan-in items and put them in the appropriate </a:t>
            </a:r>
            <a:r>
              <a:rPr lang="en-US" dirty="0" smtClean="0"/>
              <a:t>status.</a:t>
            </a:r>
            <a:endParaRPr lang="en-US" dirty="0" smtClean="0"/>
          </a:p>
          <a:p>
            <a:pPr>
              <a:spcAft>
                <a:spcPts val="0"/>
              </a:spcAft>
            </a:pPr>
            <a:endParaRPr lang="en" dirty="0" smtClean="0">
              <a:highlight>
                <a:srgbClr val="FFFFFF"/>
              </a:highlight>
              <a:latin typeface="Open Sans" panose="020B0604020202020204" charset="0"/>
              <a:ea typeface="Open Sans" panose="020B0604020202020204" charset="0"/>
              <a:cs typeface="Open Sans" panose="020B0604020202020204" charset="0"/>
              <a:sym typeface="Calibri"/>
            </a:endParaRPr>
          </a:p>
        </p:txBody>
      </p:sp>
      <p:sp>
        <p:nvSpPr>
          <p:cNvPr id="69" name="Shape 69"/>
          <p:cNvSpPr txBox="1">
            <a:spLocks noGrp="1"/>
          </p:cNvSpPr>
          <p:nvPr>
            <p:ph type="title"/>
          </p:nvPr>
        </p:nvSpPr>
        <p:spPr>
          <a:xfrm>
            <a:off x="415600" y="310000"/>
            <a:ext cx="11360800" cy="1108400"/>
          </a:xfrm>
          <a:prstGeom prst="rect">
            <a:avLst/>
          </a:prstGeom>
        </p:spPr>
        <p:txBody>
          <a:bodyPr lIns="121900" tIns="121900" rIns="121900" bIns="121900" anchor="b" anchorCtr="0">
            <a:noAutofit/>
          </a:bodyPr>
          <a:lstStyle/>
          <a:p>
            <a:r>
              <a:rPr lang="en-US" sz="5400" dirty="0"/>
              <a:t>Scenario #1 steps</a:t>
            </a:r>
            <a:endParaRPr lang="en" sz="5333" dirty="0">
              <a:latin typeface="Open Sans" panose="020B0604020202020204" charset="0"/>
              <a:ea typeface="Open Sans" panose="020B0604020202020204" charset="0"/>
              <a:cs typeface="Open Sans" panose="020B0604020202020204" charset="0"/>
            </a:endParaRPr>
          </a:p>
        </p:txBody>
      </p:sp>
      <p:sp>
        <p:nvSpPr>
          <p:cNvPr id="2" name="Slide Number Placeholder 1"/>
          <p:cNvSpPr>
            <a:spLocks noGrp="1"/>
          </p:cNvSpPr>
          <p:nvPr>
            <p:ph type="sldNum" idx="12"/>
          </p:nvPr>
        </p:nvSpPr>
        <p:spPr/>
        <p:txBody>
          <a:bodyPr/>
          <a:lstStyle/>
          <a:p>
            <a:fld id="{00000000-1234-1234-1234-123412341234}" type="slidenum">
              <a:rPr lang="en" sz="1333"/>
              <a:pPr/>
              <a:t>5</a:t>
            </a:fld>
            <a:endParaRPr lang="en" sz="1333" dirty="0"/>
          </a:p>
        </p:txBody>
      </p:sp>
    </p:spTree>
    <p:extLst>
      <p:ext uri="{BB962C8B-B14F-4D97-AF65-F5344CB8AC3E}">
        <p14:creationId xmlns:p14="http://schemas.microsoft.com/office/powerpoint/2010/main" val="2945201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415600" y="1587300"/>
            <a:ext cx="11360800" cy="4472000"/>
          </a:xfrm>
          <a:prstGeom prst="rect">
            <a:avLst/>
          </a:prstGeom>
        </p:spPr>
        <p:txBody>
          <a:bodyPr lIns="121900" tIns="121900" rIns="121900" bIns="121900" anchor="t" anchorCtr="0">
            <a:noAutofit/>
          </a:bodyPr>
          <a:lstStyle/>
          <a:p>
            <a:pPr>
              <a:spcAft>
                <a:spcPts val="0"/>
              </a:spcAft>
            </a:pPr>
            <a:r>
              <a:rPr lang="en" b="1" dirty="0" smtClean="0">
                <a:highlight>
                  <a:srgbClr val="FFFFFF"/>
                </a:highlight>
                <a:latin typeface="Open Sans" panose="020B0604020202020204" charset="0"/>
                <a:ea typeface="Open Sans" panose="020B0604020202020204" charset="0"/>
                <a:cs typeface="Open Sans" panose="020B0604020202020204" charset="0"/>
                <a:sym typeface="Calibri"/>
              </a:rPr>
              <a:t>Scan In damaged item. Currently at Main Library Circulation Desk.</a:t>
            </a:r>
          </a:p>
          <a:p>
            <a:pPr>
              <a:spcAft>
                <a:spcPts val="0"/>
              </a:spcAft>
            </a:pPr>
            <a:endParaRPr lang="en-US" dirty="0"/>
          </a:p>
          <a:p>
            <a:pPr>
              <a:spcAft>
                <a:spcPts val="0"/>
              </a:spcAft>
            </a:pPr>
            <a:r>
              <a:rPr lang="en-US" dirty="0"/>
              <a:t>Fulfillment &gt; </a:t>
            </a:r>
            <a:r>
              <a:rPr lang="en-US" dirty="0" smtClean="0"/>
              <a:t>Resource Requests &gt; Scan In Items</a:t>
            </a:r>
          </a:p>
          <a:p>
            <a:pPr>
              <a:spcAft>
                <a:spcPts val="0"/>
              </a:spcAft>
            </a:pPr>
            <a:endParaRPr lang="en-US" dirty="0"/>
          </a:p>
          <a:p>
            <a:pPr marL="342900" indent="-342900">
              <a:spcAft>
                <a:spcPts val="0"/>
              </a:spcAft>
              <a:buFont typeface="Arial" panose="020B0604020202020204" pitchFamily="34" charset="0"/>
              <a:buChar char="•"/>
            </a:pPr>
            <a:r>
              <a:rPr lang="en-US" dirty="0" smtClean="0"/>
              <a:t>Work Order Type – Patron Damage</a:t>
            </a:r>
          </a:p>
          <a:p>
            <a:pPr marL="342900" indent="-342900">
              <a:spcAft>
                <a:spcPts val="0"/>
              </a:spcAft>
              <a:buFont typeface="Arial" panose="020B0604020202020204" pitchFamily="34" charset="0"/>
              <a:buChar char="•"/>
            </a:pPr>
            <a:r>
              <a:rPr lang="en-US" dirty="0" smtClean="0"/>
              <a:t>Set Status To – Assess</a:t>
            </a:r>
          </a:p>
          <a:p>
            <a:pPr marL="342900" indent="-342900">
              <a:spcAft>
                <a:spcPts val="0"/>
              </a:spcAft>
              <a:buFont typeface="Arial" panose="020B0604020202020204" pitchFamily="34" charset="0"/>
              <a:buChar char="•"/>
            </a:pPr>
            <a:r>
              <a:rPr lang="en-US" dirty="0" smtClean="0"/>
              <a:t>Scan Item barcode – scan damaged item</a:t>
            </a:r>
          </a:p>
          <a:p>
            <a:pPr>
              <a:spcAft>
                <a:spcPts val="0"/>
              </a:spcAft>
            </a:pPr>
            <a:endParaRPr lang="en-US" dirty="0" smtClean="0"/>
          </a:p>
          <a:p>
            <a:pPr>
              <a:spcAft>
                <a:spcPts val="0"/>
              </a:spcAft>
            </a:pPr>
            <a:r>
              <a:rPr lang="en-US" dirty="0" smtClean="0"/>
              <a:t>Item will now show up in the Manage In Process Items tab found under Fulfillment &gt; Resource Requests. The staff member who manages the patron damaged items will now see all of the items that they need to process. In Primo the item will show what Work Order type it is undergoing, but not the specific status.</a:t>
            </a:r>
          </a:p>
          <a:p>
            <a:pPr>
              <a:spcAft>
                <a:spcPts val="0"/>
              </a:spcAft>
            </a:pPr>
            <a:endParaRPr lang="en" dirty="0" smtClean="0">
              <a:highlight>
                <a:srgbClr val="FFFFFF"/>
              </a:highlight>
              <a:latin typeface="Open Sans" panose="020B0604020202020204" charset="0"/>
              <a:ea typeface="Open Sans" panose="020B0604020202020204" charset="0"/>
              <a:cs typeface="Open Sans" panose="020B0604020202020204" charset="0"/>
              <a:sym typeface="Calibri"/>
            </a:endParaRPr>
          </a:p>
        </p:txBody>
      </p:sp>
      <p:sp>
        <p:nvSpPr>
          <p:cNvPr id="69" name="Shape 69"/>
          <p:cNvSpPr txBox="1">
            <a:spLocks noGrp="1"/>
          </p:cNvSpPr>
          <p:nvPr>
            <p:ph type="title"/>
          </p:nvPr>
        </p:nvSpPr>
        <p:spPr>
          <a:xfrm>
            <a:off x="415600" y="310000"/>
            <a:ext cx="11360800" cy="1108400"/>
          </a:xfrm>
          <a:prstGeom prst="rect">
            <a:avLst/>
          </a:prstGeom>
        </p:spPr>
        <p:txBody>
          <a:bodyPr lIns="121900" tIns="121900" rIns="121900" bIns="121900" anchor="b" anchorCtr="0">
            <a:noAutofit/>
          </a:bodyPr>
          <a:lstStyle/>
          <a:p>
            <a:r>
              <a:rPr lang="en-US" sz="5400" dirty="0"/>
              <a:t>Scenario #1 steps</a:t>
            </a:r>
            <a:endParaRPr lang="en" sz="5333" dirty="0">
              <a:latin typeface="Open Sans" panose="020B0604020202020204" charset="0"/>
              <a:ea typeface="Open Sans" panose="020B0604020202020204" charset="0"/>
              <a:cs typeface="Open Sans" panose="020B0604020202020204" charset="0"/>
            </a:endParaRPr>
          </a:p>
        </p:txBody>
      </p:sp>
      <p:sp>
        <p:nvSpPr>
          <p:cNvPr id="2" name="Slide Number Placeholder 1"/>
          <p:cNvSpPr>
            <a:spLocks noGrp="1"/>
          </p:cNvSpPr>
          <p:nvPr>
            <p:ph type="sldNum" idx="12"/>
          </p:nvPr>
        </p:nvSpPr>
        <p:spPr/>
        <p:txBody>
          <a:bodyPr/>
          <a:lstStyle/>
          <a:p>
            <a:fld id="{00000000-1234-1234-1234-123412341234}" type="slidenum">
              <a:rPr lang="en" sz="1333"/>
              <a:pPr/>
              <a:t>6</a:t>
            </a:fld>
            <a:endParaRPr lang="en" sz="1333" dirty="0"/>
          </a:p>
        </p:txBody>
      </p:sp>
    </p:spTree>
    <p:extLst>
      <p:ext uri="{BB962C8B-B14F-4D97-AF65-F5344CB8AC3E}">
        <p14:creationId xmlns:p14="http://schemas.microsoft.com/office/powerpoint/2010/main" val="791816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415600" y="1587300"/>
            <a:ext cx="11360800" cy="4472000"/>
          </a:xfrm>
          <a:prstGeom prst="rect">
            <a:avLst/>
          </a:prstGeom>
        </p:spPr>
        <p:txBody>
          <a:bodyPr lIns="121900" tIns="121900" rIns="121900" bIns="121900" anchor="t" anchorCtr="0">
            <a:noAutofit/>
          </a:bodyPr>
          <a:lstStyle/>
          <a:p>
            <a:pPr>
              <a:spcAft>
                <a:spcPts val="0"/>
              </a:spcAft>
            </a:pPr>
            <a:r>
              <a:rPr lang="en" b="1" dirty="0" smtClean="0">
                <a:highlight>
                  <a:srgbClr val="FFFFFF"/>
                </a:highlight>
                <a:latin typeface="Open Sans" panose="020B0604020202020204" charset="0"/>
                <a:ea typeface="Open Sans" panose="020B0604020202020204" charset="0"/>
                <a:cs typeface="Open Sans" panose="020B0604020202020204" charset="0"/>
                <a:sym typeface="Calibri"/>
              </a:rPr>
              <a:t>Change status to ‘Item Charge’</a:t>
            </a:r>
          </a:p>
          <a:p>
            <a:pPr>
              <a:spcAft>
                <a:spcPts val="0"/>
              </a:spcAft>
            </a:pPr>
            <a:endParaRPr lang="en-US" dirty="0"/>
          </a:p>
          <a:p>
            <a:pPr>
              <a:spcAft>
                <a:spcPts val="0"/>
              </a:spcAft>
            </a:pPr>
            <a:r>
              <a:rPr lang="en-US" dirty="0"/>
              <a:t>Fulfillment &gt; </a:t>
            </a:r>
            <a:r>
              <a:rPr lang="en-US" dirty="0" smtClean="0"/>
              <a:t>Resource Requests &gt; Scan In Items</a:t>
            </a:r>
          </a:p>
          <a:p>
            <a:pPr>
              <a:spcAft>
                <a:spcPts val="0"/>
              </a:spcAft>
            </a:pPr>
            <a:endParaRPr lang="en-US" dirty="0"/>
          </a:p>
          <a:p>
            <a:pPr marL="342900" indent="-342900">
              <a:spcAft>
                <a:spcPts val="0"/>
              </a:spcAft>
              <a:buFont typeface="Arial" panose="020B0604020202020204" pitchFamily="34" charset="0"/>
              <a:buChar char="•"/>
            </a:pPr>
            <a:r>
              <a:rPr lang="en-US" dirty="0" smtClean="0"/>
              <a:t>Work Order Type – Patron Damage</a:t>
            </a:r>
          </a:p>
          <a:p>
            <a:pPr marL="342900" indent="-342900">
              <a:spcAft>
                <a:spcPts val="0"/>
              </a:spcAft>
              <a:buFont typeface="Arial" panose="020B0604020202020204" pitchFamily="34" charset="0"/>
              <a:buChar char="•"/>
            </a:pPr>
            <a:r>
              <a:rPr lang="en-US" dirty="0" smtClean="0"/>
              <a:t>Set Status To – Item Charge</a:t>
            </a:r>
          </a:p>
          <a:p>
            <a:pPr marL="342900" indent="-342900">
              <a:spcAft>
                <a:spcPts val="0"/>
              </a:spcAft>
              <a:buFont typeface="Arial" panose="020B0604020202020204" pitchFamily="34" charset="0"/>
              <a:buChar char="•"/>
            </a:pPr>
            <a:r>
              <a:rPr lang="en-US" dirty="0" smtClean="0"/>
              <a:t>Scan Item barcode – scan damaged item</a:t>
            </a:r>
          </a:p>
          <a:p>
            <a:pPr>
              <a:spcAft>
                <a:spcPts val="0"/>
              </a:spcAft>
            </a:pPr>
            <a:endParaRPr lang="en-US" dirty="0" smtClean="0"/>
          </a:p>
          <a:p>
            <a:pPr>
              <a:spcAft>
                <a:spcPts val="0"/>
              </a:spcAft>
            </a:pPr>
            <a:r>
              <a:rPr lang="en-US" dirty="0" smtClean="0"/>
              <a:t>Item is now in ‘Item Charge’ status and a fine can be added to the patron’s account.</a:t>
            </a:r>
          </a:p>
          <a:p>
            <a:pPr>
              <a:spcAft>
                <a:spcPts val="0"/>
              </a:spcAft>
            </a:pPr>
            <a:endParaRPr lang="en" dirty="0" smtClean="0">
              <a:highlight>
                <a:srgbClr val="FFFFFF"/>
              </a:highlight>
              <a:latin typeface="Open Sans" panose="020B0604020202020204" charset="0"/>
              <a:ea typeface="Open Sans" panose="020B0604020202020204" charset="0"/>
              <a:cs typeface="Open Sans" panose="020B0604020202020204" charset="0"/>
              <a:sym typeface="Calibri"/>
            </a:endParaRPr>
          </a:p>
        </p:txBody>
      </p:sp>
      <p:sp>
        <p:nvSpPr>
          <p:cNvPr id="69" name="Shape 69"/>
          <p:cNvSpPr txBox="1">
            <a:spLocks noGrp="1"/>
          </p:cNvSpPr>
          <p:nvPr>
            <p:ph type="title"/>
          </p:nvPr>
        </p:nvSpPr>
        <p:spPr>
          <a:xfrm>
            <a:off x="415600" y="310000"/>
            <a:ext cx="11360800" cy="1108400"/>
          </a:xfrm>
          <a:prstGeom prst="rect">
            <a:avLst/>
          </a:prstGeom>
        </p:spPr>
        <p:txBody>
          <a:bodyPr lIns="121900" tIns="121900" rIns="121900" bIns="121900" anchor="b" anchorCtr="0">
            <a:noAutofit/>
          </a:bodyPr>
          <a:lstStyle/>
          <a:p>
            <a:r>
              <a:rPr lang="en-US" sz="5400" dirty="0"/>
              <a:t>Scenario #1 steps</a:t>
            </a:r>
            <a:endParaRPr lang="en" sz="5333" dirty="0">
              <a:latin typeface="Open Sans" panose="020B0604020202020204" charset="0"/>
              <a:ea typeface="Open Sans" panose="020B0604020202020204" charset="0"/>
              <a:cs typeface="Open Sans" panose="020B0604020202020204" charset="0"/>
            </a:endParaRPr>
          </a:p>
        </p:txBody>
      </p:sp>
      <p:sp>
        <p:nvSpPr>
          <p:cNvPr id="2" name="Slide Number Placeholder 1"/>
          <p:cNvSpPr>
            <a:spLocks noGrp="1"/>
          </p:cNvSpPr>
          <p:nvPr>
            <p:ph type="sldNum" idx="12"/>
          </p:nvPr>
        </p:nvSpPr>
        <p:spPr/>
        <p:txBody>
          <a:bodyPr/>
          <a:lstStyle/>
          <a:p>
            <a:fld id="{00000000-1234-1234-1234-123412341234}" type="slidenum">
              <a:rPr lang="en" sz="1333"/>
              <a:pPr/>
              <a:t>7</a:t>
            </a:fld>
            <a:endParaRPr lang="en" sz="1333" dirty="0"/>
          </a:p>
        </p:txBody>
      </p:sp>
    </p:spTree>
    <p:extLst>
      <p:ext uri="{BB962C8B-B14F-4D97-AF65-F5344CB8AC3E}">
        <p14:creationId xmlns:p14="http://schemas.microsoft.com/office/powerpoint/2010/main" val="3703619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415600" y="1587300"/>
            <a:ext cx="11360800" cy="4472000"/>
          </a:xfrm>
          <a:prstGeom prst="rect">
            <a:avLst/>
          </a:prstGeom>
        </p:spPr>
        <p:txBody>
          <a:bodyPr lIns="121900" tIns="121900" rIns="121900" bIns="121900" anchor="t" anchorCtr="0">
            <a:noAutofit/>
          </a:bodyPr>
          <a:lstStyle/>
          <a:p>
            <a:pPr>
              <a:spcAft>
                <a:spcPts val="0"/>
              </a:spcAft>
            </a:pPr>
            <a:r>
              <a:rPr lang="en" b="1" dirty="0" smtClean="0">
                <a:highlight>
                  <a:srgbClr val="FFFFFF"/>
                </a:highlight>
                <a:latin typeface="Open Sans" panose="020B0604020202020204" charset="0"/>
                <a:ea typeface="Open Sans" panose="020B0604020202020204" charset="0"/>
                <a:cs typeface="Open Sans" panose="020B0604020202020204" charset="0"/>
                <a:sym typeface="Calibri"/>
              </a:rPr>
              <a:t>Add Fine to patron account</a:t>
            </a:r>
          </a:p>
          <a:p>
            <a:pPr>
              <a:spcAft>
                <a:spcPts val="0"/>
              </a:spcAft>
            </a:pPr>
            <a:endParaRPr lang="en-US" dirty="0"/>
          </a:p>
          <a:p>
            <a:pPr>
              <a:spcAft>
                <a:spcPts val="0"/>
              </a:spcAft>
            </a:pPr>
            <a:r>
              <a:rPr lang="en-US" dirty="0"/>
              <a:t>Fulfillment &gt; </a:t>
            </a:r>
            <a:r>
              <a:rPr lang="en-US" dirty="0" smtClean="0"/>
              <a:t>Manage Patron Services&gt; Enter Primary ID &gt; Active Balance &gt; Add Fine or Fee</a:t>
            </a:r>
          </a:p>
          <a:p>
            <a:pPr>
              <a:spcAft>
                <a:spcPts val="0"/>
              </a:spcAft>
            </a:pPr>
            <a:endParaRPr lang="en-US" dirty="0"/>
          </a:p>
          <a:p>
            <a:pPr marL="342900" indent="-342900">
              <a:spcAft>
                <a:spcPts val="0"/>
              </a:spcAft>
              <a:buFont typeface="Arial" panose="020B0604020202020204" pitchFamily="34" charset="0"/>
              <a:buChar char="•"/>
            </a:pPr>
            <a:r>
              <a:rPr lang="en-US" dirty="0" smtClean="0"/>
              <a:t>After clicking on Fine or Fee choose Damaged item fee from Fee Type dropdown.</a:t>
            </a:r>
          </a:p>
          <a:p>
            <a:pPr marL="342900" indent="-342900">
              <a:spcAft>
                <a:spcPts val="0"/>
              </a:spcAft>
              <a:buFont typeface="Arial" panose="020B0604020202020204" pitchFamily="34" charset="0"/>
              <a:buChar char="•"/>
            </a:pPr>
            <a:r>
              <a:rPr lang="en-US" dirty="0" smtClean="0"/>
              <a:t>Set the appropriate fee amount. If item is being replaced you can add the replacement fee and processing charge here.</a:t>
            </a:r>
          </a:p>
          <a:p>
            <a:pPr marL="342900" indent="-342900">
              <a:spcAft>
                <a:spcPts val="0"/>
              </a:spcAft>
              <a:buFont typeface="Arial" panose="020B0604020202020204" pitchFamily="34" charset="0"/>
              <a:buChar char="•"/>
            </a:pPr>
            <a:r>
              <a:rPr lang="en-US" dirty="0" smtClean="0"/>
              <a:t>Scan Item barcode of damaged item so that the fee is associated with the item.</a:t>
            </a:r>
          </a:p>
          <a:p>
            <a:pPr marL="342900" indent="-342900">
              <a:spcAft>
                <a:spcPts val="0"/>
              </a:spcAft>
              <a:buFont typeface="Arial" panose="020B0604020202020204" pitchFamily="34" charset="0"/>
              <a:buChar char="•"/>
            </a:pPr>
            <a:r>
              <a:rPr lang="en-US" dirty="0" smtClean="0"/>
              <a:t>Add any comments regarding the damaged item if appropriate.</a:t>
            </a:r>
          </a:p>
          <a:p>
            <a:pPr marL="342900" indent="-342900">
              <a:spcAft>
                <a:spcPts val="0"/>
              </a:spcAft>
              <a:buFont typeface="Arial" panose="020B0604020202020204" pitchFamily="34" charset="0"/>
              <a:buChar char="•"/>
            </a:pPr>
            <a:r>
              <a:rPr lang="en-US" dirty="0" smtClean="0"/>
              <a:t>Click on Add and Close.</a:t>
            </a:r>
          </a:p>
          <a:p>
            <a:pPr>
              <a:spcAft>
                <a:spcPts val="0"/>
              </a:spcAft>
            </a:pPr>
            <a:endParaRPr lang="en-US" dirty="0" smtClean="0"/>
          </a:p>
          <a:p>
            <a:pPr>
              <a:spcAft>
                <a:spcPts val="0"/>
              </a:spcAft>
            </a:pPr>
            <a:endParaRPr lang="en" dirty="0" smtClean="0">
              <a:highlight>
                <a:srgbClr val="FFFFFF"/>
              </a:highlight>
              <a:latin typeface="Open Sans" panose="020B0604020202020204" charset="0"/>
              <a:ea typeface="Open Sans" panose="020B0604020202020204" charset="0"/>
              <a:cs typeface="Open Sans" panose="020B0604020202020204" charset="0"/>
              <a:sym typeface="Calibri"/>
            </a:endParaRPr>
          </a:p>
        </p:txBody>
      </p:sp>
      <p:sp>
        <p:nvSpPr>
          <p:cNvPr id="69" name="Shape 69"/>
          <p:cNvSpPr txBox="1">
            <a:spLocks noGrp="1"/>
          </p:cNvSpPr>
          <p:nvPr>
            <p:ph type="title"/>
          </p:nvPr>
        </p:nvSpPr>
        <p:spPr>
          <a:xfrm>
            <a:off x="415600" y="310000"/>
            <a:ext cx="11360800" cy="1108400"/>
          </a:xfrm>
          <a:prstGeom prst="rect">
            <a:avLst/>
          </a:prstGeom>
        </p:spPr>
        <p:txBody>
          <a:bodyPr lIns="121900" tIns="121900" rIns="121900" bIns="121900" anchor="b" anchorCtr="0">
            <a:noAutofit/>
          </a:bodyPr>
          <a:lstStyle/>
          <a:p>
            <a:r>
              <a:rPr lang="en-US" sz="5400" dirty="0"/>
              <a:t>Scenario #1 steps</a:t>
            </a:r>
            <a:endParaRPr lang="en" sz="5333" dirty="0">
              <a:latin typeface="Open Sans" panose="020B0604020202020204" charset="0"/>
              <a:ea typeface="Open Sans" panose="020B0604020202020204" charset="0"/>
              <a:cs typeface="Open Sans" panose="020B0604020202020204" charset="0"/>
            </a:endParaRPr>
          </a:p>
        </p:txBody>
      </p:sp>
      <p:sp>
        <p:nvSpPr>
          <p:cNvPr id="2" name="Slide Number Placeholder 1"/>
          <p:cNvSpPr>
            <a:spLocks noGrp="1"/>
          </p:cNvSpPr>
          <p:nvPr>
            <p:ph type="sldNum" idx="12"/>
          </p:nvPr>
        </p:nvSpPr>
        <p:spPr/>
        <p:txBody>
          <a:bodyPr/>
          <a:lstStyle/>
          <a:p>
            <a:fld id="{00000000-1234-1234-1234-123412341234}" type="slidenum">
              <a:rPr lang="en" sz="1333"/>
              <a:pPr/>
              <a:t>8</a:t>
            </a:fld>
            <a:endParaRPr lang="en" sz="1333" dirty="0"/>
          </a:p>
        </p:txBody>
      </p:sp>
    </p:spTree>
    <p:extLst>
      <p:ext uri="{BB962C8B-B14F-4D97-AF65-F5344CB8AC3E}">
        <p14:creationId xmlns:p14="http://schemas.microsoft.com/office/powerpoint/2010/main" val="2480606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415600" y="1587300"/>
            <a:ext cx="11360800" cy="4472000"/>
          </a:xfrm>
          <a:prstGeom prst="rect">
            <a:avLst/>
          </a:prstGeom>
        </p:spPr>
        <p:txBody>
          <a:bodyPr lIns="121900" tIns="121900" rIns="121900" bIns="121900" anchor="t" anchorCtr="0">
            <a:noAutofit/>
          </a:bodyPr>
          <a:lstStyle/>
          <a:p>
            <a:pPr>
              <a:spcAft>
                <a:spcPts val="0"/>
              </a:spcAft>
            </a:pPr>
            <a:r>
              <a:rPr lang="en" b="1" dirty="0" smtClean="0">
                <a:highlight>
                  <a:srgbClr val="FFFFFF"/>
                </a:highlight>
                <a:latin typeface="Open Sans" panose="020B0604020202020204" charset="0"/>
                <a:ea typeface="Open Sans" panose="020B0604020202020204" charset="0"/>
                <a:cs typeface="Open Sans" panose="020B0604020202020204" charset="0"/>
                <a:sym typeface="Calibri"/>
              </a:rPr>
              <a:t>Accept payment from patron</a:t>
            </a:r>
          </a:p>
          <a:p>
            <a:pPr>
              <a:spcAft>
                <a:spcPts val="0"/>
              </a:spcAft>
            </a:pPr>
            <a:endParaRPr lang="en-US" dirty="0"/>
          </a:p>
          <a:p>
            <a:pPr marL="342900" indent="-342900">
              <a:spcAft>
                <a:spcPts val="0"/>
              </a:spcAft>
              <a:buFont typeface="Arial" panose="020B0604020202020204" pitchFamily="34" charset="0"/>
              <a:buChar char="•"/>
            </a:pPr>
            <a:r>
              <a:rPr lang="en-US" dirty="0" smtClean="0"/>
              <a:t>Next to ‘Active Balance’ is the ‘Pay’ link. Click on Pay</a:t>
            </a:r>
          </a:p>
          <a:p>
            <a:pPr marL="342900" indent="-342900">
              <a:spcAft>
                <a:spcPts val="0"/>
              </a:spcAft>
              <a:buFont typeface="Arial" panose="020B0604020202020204" pitchFamily="34" charset="0"/>
              <a:buChar char="•"/>
            </a:pPr>
            <a:r>
              <a:rPr lang="en-US" dirty="0" smtClean="0"/>
              <a:t>You can select to pay all fines or just the specific damage fine.</a:t>
            </a:r>
          </a:p>
          <a:p>
            <a:pPr marL="342900" indent="-342900">
              <a:spcAft>
                <a:spcPts val="0"/>
              </a:spcAft>
              <a:buFont typeface="Arial" panose="020B0604020202020204" pitchFamily="34" charset="0"/>
              <a:buChar char="•"/>
            </a:pPr>
            <a:r>
              <a:rPr lang="en-US" dirty="0" smtClean="0"/>
              <a:t>Choose payment method and enter amount that patron is paying. Partial payment of fines is allowed.</a:t>
            </a:r>
          </a:p>
          <a:p>
            <a:pPr marL="342900" indent="-342900">
              <a:spcAft>
                <a:spcPts val="0"/>
              </a:spcAft>
              <a:buFont typeface="Arial" panose="020B0604020202020204" pitchFamily="34" charset="0"/>
              <a:buChar char="•"/>
            </a:pPr>
            <a:r>
              <a:rPr lang="en-US" dirty="0" smtClean="0"/>
              <a:t>After payment, receipt will be emailed to patron.</a:t>
            </a:r>
          </a:p>
          <a:p>
            <a:pPr marL="342900" indent="-342900">
              <a:spcAft>
                <a:spcPts val="0"/>
              </a:spcAft>
              <a:buFont typeface="Arial" panose="020B0604020202020204" pitchFamily="34" charset="0"/>
              <a:buChar char="•"/>
            </a:pPr>
            <a:endParaRPr lang="en-US" dirty="0"/>
          </a:p>
          <a:p>
            <a:pPr>
              <a:spcAft>
                <a:spcPts val="0"/>
              </a:spcAft>
            </a:pPr>
            <a:r>
              <a:rPr lang="en-US" dirty="0" smtClean="0"/>
              <a:t>To accept payments at your desk you will have to have the desk configured to accept payments. </a:t>
            </a:r>
            <a:r>
              <a:rPr lang="en-US" dirty="0"/>
              <a:t>. Fulfillment Configuration (choose main </a:t>
            </a:r>
            <a:r>
              <a:rPr lang="en-US" dirty="0" err="1"/>
              <a:t>circ</a:t>
            </a:r>
            <a:r>
              <a:rPr lang="en-US" dirty="0"/>
              <a:t> desk) &gt; Circulation Desks &gt; (Default </a:t>
            </a:r>
            <a:r>
              <a:rPr lang="en-US" dirty="0" err="1"/>
              <a:t>Circ</a:t>
            </a:r>
            <a:r>
              <a:rPr lang="en-US" dirty="0"/>
              <a:t> Desk) &gt; Actions &gt; Edit &gt; Payment Information</a:t>
            </a:r>
            <a:r>
              <a:rPr lang="en-US" dirty="0" smtClean="0"/>
              <a:t>. Select forms of payment and if you want to Print receipts. If ‘No’ is selected, the patron will be emailed. You can also have a copy of all payments set up to send to a staff member’s email.</a:t>
            </a:r>
          </a:p>
          <a:p>
            <a:pPr>
              <a:spcAft>
                <a:spcPts val="0"/>
              </a:spcAft>
            </a:pPr>
            <a:endParaRPr lang="en-US" dirty="0" smtClean="0"/>
          </a:p>
          <a:p>
            <a:pPr>
              <a:spcAft>
                <a:spcPts val="0"/>
              </a:spcAft>
            </a:pPr>
            <a:endParaRPr lang="en" dirty="0" smtClean="0">
              <a:highlight>
                <a:srgbClr val="FFFFFF"/>
              </a:highlight>
              <a:latin typeface="Open Sans" panose="020B0604020202020204" charset="0"/>
              <a:ea typeface="Open Sans" panose="020B0604020202020204" charset="0"/>
              <a:cs typeface="Open Sans" panose="020B0604020202020204" charset="0"/>
              <a:sym typeface="Calibri"/>
            </a:endParaRPr>
          </a:p>
        </p:txBody>
      </p:sp>
      <p:sp>
        <p:nvSpPr>
          <p:cNvPr id="69" name="Shape 69"/>
          <p:cNvSpPr txBox="1">
            <a:spLocks noGrp="1"/>
          </p:cNvSpPr>
          <p:nvPr>
            <p:ph type="title"/>
          </p:nvPr>
        </p:nvSpPr>
        <p:spPr>
          <a:xfrm>
            <a:off x="415600" y="310000"/>
            <a:ext cx="11360800" cy="1108400"/>
          </a:xfrm>
          <a:prstGeom prst="rect">
            <a:avLst/>
          </a:prstGeom>
        </p:spPr>
        <p:txBody>
          <a:bodyPr lIns="121900" tIns="121900" rIns="121900" bIns="121900" anchor="b" anchorCtr="0">
            <a:noAutofit/>
          </a:bodyPr>
          <a:lstStyle/>
          <a:p>
            <a:r>
              <a:rPr lang="en-US" sz="5400" dirty="0"/>
              <a:t>Scenario #1 steps</a:t>
            </a:r>
            <a:endParaRPr lang="en" sz="5333" dirty="0">
              <a:latin typeface="Open Sans" panose="020B0604020202020204" charset="0"/>
              <a:ea typeface="Open Sans" panose="020B0604020202020204" charset="0"/>
              <a:cs typeface="Open Sans" panose="020B0604020202020204" charset="0"/>
            </a:endParaRPr>
          </a:p>
        </p:txBody>
      </p:sp>
      <p:sp>
        <p:nvSpPr>
          <p:cNvPr id="2" name="Slide Number Placeholder 1"/>
          <p:cNvSpPr>
            <a:spLocks noGrp="1"/>
          </p:cNvSpPr>
          <p:nvPr>
            <p:ph type="sldNum" idx="12"/>
          </p:nvPr>
        </p:nvSpPr>
        <p:spPr/>
        <p:txBody>
          <a:bodyPr/>
          <a:lstStyle/>
          <a:p>
            <a:fld id="{00000000-1234-1234-1234-123412341234}" type="slidenum">
              <a:rPr lang="en" sz="1333"/>
              <a:pPr/>
              <a:t>9</a:t>
            </a:fld>
            <a:endParaRPr lang="en" sz="1333" dirty="0"/>
          </a:p>
        </p:txBody>
      </p:sp>
    </p:spTree>
    <p:extLst>
      <p:ext uri="{BB962C8B-B14F-4D97-AF65-F5344CB8AC3E}">
        <p14:creationId xmlns:p14="http://schemas.microsoft.com/office/powerpoint/2010/main" val="729650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5507</TotalTime>
  <Words>691</Words>
  <Application>Microsoft Office PowerPoint</Application>
  <PresentationFormat>Widescreen</PresentationFormat>
  <Paragraphs>88</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Economica</vt:lpstr>
      <vt:lpstr>Open Sans</vt:lpstr>
      <vt:lpstr>luxe</vt:lpstr>
      <vt:lpstr>Fulfillment:  “Fines/Fees, Work Orders”</vt:lpstr>
      <vt:lpstr>Scenario</vt:lpstr>
      <vt:lpstr>Scenario #1 steps</vt:lpstr>
      <vt:lpstr>Scenario #1 steps</vt:lpstr>
      <vt:lpstr>Scenario #1 steps</vt:lpstr>
      <vt:lpstr>Scenario #1 steps</vt:lpstr>
      <vt:lpstr>Scenario #1 steps</vt:lpstr>
      <vt:lpstr>Scenario #1 steps</vt:lpstr>
      <vt:lpstr>Scenario #1 steps</vt:lpstr>
      <vt:lpstr>Helpful Links</vt:lpstr>
    </vt:vector>
  </TitlesOfParts>
  <Company>CSU Fullerton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Fulfillment:  “Fines/Fees and Work Orders”</dc:title>
  <dc:creator>Phillips, Kevin</dc:creator>
  <cp:lastModifiedBy>Phillips, Kevin</cp:lastModifiedBy>
  <cp:revision>21</cp:revision>
  <dcterms:created xsi:type="dcterms:W3CDTF">2016-10-24T21:10:43Z</dcterms:created>
  <dcterms:modified xsi:type="dcterms:W3CDTF">2016-10-28T21:03:43Z</dcterms:modified>
</cp:coreProperties>
</file>