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14"/>
  </p:notesMasterIdLst>
  <p:handoutMasterIdLst>
    <p:handoutMasterId r:id="rId15"/>
  </p:handoutMasterIdLst>
  <p:sldIdLst>
    <p:sldId id="375" r:id="rId8"/>
    <p:sldId id="421" r:id="rId9"/>
    <p:sldId id="422" r:id="rId10"/>
    <p:sldId id="423" r:id="rId11"/>
    <p:sldId id="424" r:id="rId12"/>
    <p:sldId id="32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2" autoAdjust="0"/>
    <p:restoredTop sz="94605" autoAdjust="0"/>
  </p:normalViewPr>
  <p:slideViewPr>
    <p:cSldViewPr snapToGrid="0" showGuides="1">
      <p:cViewPr varScale="1">
        <p:scale>
          <a:sx n="115" d="100"/>
          <a:sy n="115" d="100"/>
        </p:scale>
        <p:origin x="1224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lstate.atlassian.net/wiki/display/ULMST/ERM+Policies%2C+Best+Practices%2C+and+Procedures" TargetMode="Externa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MEGAN DRAKE | IMPLEMENTATION CONSULTANT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5708" y="4189615"/>
            <a:ext cx="6326909" cy="1248335"/>
          </a:xfrm>
        </p:spPr>
        <p:txBody>
          <a:bodyPr/>
          <a:lstStyle/>
          <a:p>
            <a:r>
              <a:rPr lang="en-US" dirty="0" smtClean="0"/>
              <a:t>IZ ELECTRONIC </a:t>
            </a:r>
            <a:r>
              <a:rPr lang="en-US" dirty="0" smtClean="0"/>
              <a:t>RESOURCE MANAGEMENT MODELS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5708" y="5537703"/>
            <a:ext cx="6326909" cy="387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California State University  </a:t>
            </a:r>
            <a:r>
              <a:rPr lang="en-US" dirty="0"/>
              <a:t>| </a:t>
            </a:r>
            <a:r>
              <a:rPr lang="en-US" dirty="0" smtClean="0"/>
              <a:t>January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CalState </a:t>
            </a:r>
            <a:r>
              <a:rPr lang="en-US" dirty="0" err="1" smtClean="0"/>
              <a:t>eResource</a:t>
            </a:r>
            <a:r>
              <a:rPr lang="en-US" dirty="0" smtClean="0"/>
              <a:t> Acquisition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Check </a:t>
            </a:r>
            <a:r>
              <a:rPr lang="en-US" dirty="0"/>
              <a:t>to see if the e-resource is already ordered or activated in the IZ.  </a:t>
            </a:r>
          </a:p>
          <a:p>
            <a:r>
              <a:rPr lang="en-US" dirty="0"/>
              <a:t>Check the NZ to see if the e-resource is available from the CO as an </a:t>
            </a:r>
            <a:r>
              <a:rPr lang="en-US" dirty="0">
                <a:hlinkClick r:id="rId2"/>
              </a:rPr>
              <a:t>Opt-in or ECC</a:t>
            </a:r>
            <a:r>
              <a:rPr lang="en-US" dirty="0"/>
              <a:t> </a:t>
            </a:r>
          </a:p>
          <a:p>
            <a:r>
              <a:rPr lang="en-US" dirty="0"/>
              <a:t>If the new e-resource is not an Opt-in or ECC, order in the Community Zone (CZ).  </a:t>
            </a:r>
          </a:p>
          <a:p>
            <a:r>
              <a:rPr lang="en-US" dirty="0"/>
              <a:t>If no e-collection exists in CZ, create a Local Electronic Collection in the IZ</a:t>
            </a:r>
          </a:p>
          <a:p>
            <a:pPr lvl="1"/>
            <a:r>
              <a:rPr lang="en-US" dirty="0"/>
              <a:t>Order on the Local Collection</a:t>
            </a:r>
          </a:p>
          <a:p>
            <a:pPr lvl="1"/>
            <a:r>
              <a:rPr lang="en-US" dirty="0"/>
              <a:t>Search NZ for corresponding bibliographic record(s)</a:t>
            </a:r>
          </a:p>
          <a:p>
            <a:pPr lvl="1"/>
            <a:r>
              <a:rPr lang="en-US" dirty="0"/>
              <a:t>If no bibliographic record(s) exists in NZ, import bibliographic record to IZ and share with network</a:t>
            </a:r>
          </a:p>
          <a:p>
            <a:pPr lvl="1"/>
            <a:r>
              <a:rPr lang="en-US" dirty="0"/>
              <a:t>Link local inventory (electronic collection and/or portfolios) to corresponding bibliographic record(s) in the NZ</a:t>
            </a:r>
          </a:p>
          <a:p>
            <a:r>
              <a:rPr lang="en-US" dirty="0"/>
              <a:t>License and payment are at the individual Institution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CalState eBooks and Media Acquisition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collection is already active in the NZ (for example, because other CSU's have the same package), share the NZ collection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collection is not already active in the NZ, the campus may choose among available options: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Activate the CZ collection</a:t>
            </a:r>
          </a:p>
          <a:p>
            <a:pPr lvl="1"/>
            <a:r>
              <a:rPr lang="en-US" dirty="0"/>
              <a:t>Load records from OCLC </a:t>
            </a:r>
            <a:r>
              <a:rPr lang="en-US" dirty="0" err="1"/>
              <a:t>Connexion</a:t>
            </a:r>
            <a:r>
              <a:rPr lang="en-US" dirty="0"/>
              <a:t> Collection Manager into your IZ and create an local electronic collection</a:t>
            </a:r>
          </a:p>
          <a:p>
            <a:pPr lvl="1"/>
            <a:r>
              <a:rPr lang="en-US" dirty="0"/>
              <a:t>Load records directly from the vendor into your IZ and create an local electronic collection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1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&amp; Activating Collections from CZ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does it look in Alma?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Local Electronic Collection in the 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does it look in Alma?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5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95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7934</TotalTime>
  <Words>108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IZ ELECTRONIC RESOURCE MANAGEMENT MODELS</vt:lpstr>
      <vt:lpstr>CalState eResource Acquisition Policy</vt:lpstr>
      <vt:lpstr>CalState eBooks and Media Acquisition Policy</vt:lpstr>
      <vt:lpstr>Ordering &amp; Activating Collections from CZ</vt:lpstr>
      <vt:lpstr>Creating a Local Electronic Collection in the IZ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Megan Drake</cp:lastModifiedBy>
  <cp:revision>234</cp:revision>
  <dcterms:created xsi:type="dcterms:W3CDTF">2015-04-14T20:14:13Z</dcterms:created>
  <dcterms:modified xsi:type="dcterms:W3CDTF">2017-01-07T21:28:51Z</dcterms:modified>
</cp:coreProperties>
</file>