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</p:sldMasterIdLst>
  <p:notesMasterIdLst>
    <p:notesMasterId r:id="rId17"/>
  </p:notesMasterIdLst>
  <p:handoutMasterIdLst>
    <p:handoutMasterId r:id="rId18"/>
  </p:handoutMasterIdLst>
  <p:sldIdLst>
    <p:sldId id="375" r:id="rId8"/>
    <p:sldId id="411" r:id="rId9"/>
    <p:sldId id="414" r:id="rId10"/>
    <p:sldId id="415" r:id="rId11"/>
    <p:sldId id="397" r:id="rId12"/>
    <p:sldId id="419" r:id="rId13"/>
    <p:sldId id="416" r:id="rId14"/>
    <p:sldId id="420" r:id="rId15"/>
    <p:sldId id="32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133"/>
    <a:srgbClr val="003466"/>
    <a:srgbClr val="EE3A43"/>
    <a:srgbClr val="787878"/>
    <a:srgbClr val="646464"/>
    <a:srgbClr val="E6E6E6"/>
    <a:srgbClr val="DCDCDC"/>
    <a:srgbClr val="525254"/>
    <a:srgbClr val="B20837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2" autoAdjust="0"/>
    <p:restoredTop sz="94605" autoAdjust="0"/>
  </p:normalViewPr>
  <p:slideViewPr>
    <p:cSldViewPr snapToGrid="0" showGuides="1">
      <p:cViewPr varScale="1">
        <p:scale>
          <a:sx n="115" d="100"/>
          <a:sy n="115" d="100"/>
        </p:scale>
        <p:origin x="1224" y="10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1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89260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53" y="5995163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74189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605607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8" y="605552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99055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8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989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96" y="605607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53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553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87407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553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86050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9379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1" y="591110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MEGAN DRAKE | IMPLEMENTATION CONSULTANT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5708" y="4189615"/>
            <a:ext cx="6326909" cy="1248335"/>
          </a:xfrm>
        </p:spPr>
        <p:txBody>
          <a:bodyPr/>
          <a:lstStyle/>
          <a:p>
            <a:r>
              <a:rPr lang="en-US" dirty="0" smtClean="0"/>
              <a:t>SHARED ELECTRONIC </a:t>
            </a:r>
            <a:r>
              <a:rPr lang="en-US" dirty="0" smtClean="0"/>
              <a:t>RESOURCE MANAGEMENT MODELS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5708" y="5537703"/>
            <a:ext cx="6326909" cy="3879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California State University  </a:t>
            </a:r>
            <a:r>
              <a:rPr lang="en-US" dirty="0"/>
              <a:t>| </a:t>
            </a:r>
            <a:r>
              <a:rPr lang="en-US" dirty="0" smtClean="0"/>
              <a:t>January 9,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Acquisitions and Negotiation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565301" y="1290105"/>
            <a:ext cx="8016516" cy="4061850"/>
            <a:chOff x="925925" y="1439269"/>
            <a:chExt cx="8016516" cy="4061850"/>
          </a:xfrm>
        </p:grpSpPr>
        <p:grpSp>
          <p:nvGrpSpPr>
            <p:cNvPr id="39" name="Group 38"/>
            <p:cNvGrpSpPr/>
            <p:nvPr/>
          </p:nvGrpSpPr>
          <p:grpSpPr>
            <a:xfrm>
              <a:off x="925925" y="1439269"/>
              <a:ext cx="8016516" cy="4061850"/>
              <a:chOff x="925925" y="1439269"/>
              <a:chExt cx="8016516" cy="4061850"/>
            </a:xfrm>
          </p:grpSpPr>
          <p:sp>
            <p:nvSpPr>
              <p:cNvPr id="41" name="Rounded Rectangle 40"/>
              <p:cNvSpPr/>
              <p:nvPr/>
            </p:nvSpPr>
            <p:spPr bwMode="auto">
              <a:xfrm>
                <a:off x="3584266" y="1901718"/>
                <a:ext cx="2742492" cy="1799700"/>
              </a:xfrm>
              <a:prstGeom prst="roundRect">
                <a:avLst>
                  <a:gd name="adj" fmla="val 6367"/>
                </a:avLst>
              </a:prstGeom>
              <a:gradFill flip="none" rotWithShape="0">
                <a:gsLst>
                  <a:gs pos="32000">
                    <a:srgbClr val="FFFF93">
                      <a:alpha val="58000"/>
                    </a:srgbClr>
                  </a:gs>
                  <a:gs pos="75000">
                    <a:srgbClr val="808080">
                      <a:lumMod val="60000"/>
                      <a:lumOff val="40000"/>
                      <a:alpha val="48000"/>
                    </a:srgbClr>
                  </a:gs>
                  <a:gs pos="100000">
                    <a:srgbClr val="808080">
                      <a:lumMod val="60000"/>
                      <a:lumOff val="4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vert="horz" wrap="square" lIns="83668" tIns="41834" rIns="83668" bIns="41834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836676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 bwMode="auto">
              <a:xfrm>
                <a:off x="3584266" y="1841728"/>
                <a:ext cx="2742492" cy="1119219"/>
              </a:xfrm>
              <a:prstGeom prst="roundRect">
                <a:avLst>
                  <a:gd name="adj" fmla="val 4722"/>
                </a:avLst>
              </a:prstGeom>
              <a:gradFill flip="none" rotWithShape="1">
                <a:gsLst>
                  <a:gs pos="0">
                    <a:srgbClr val="000099">
                      <a:shade val="30000"/>
                      <a:satMod val="115000"/>
                    </a:srgbClr>
                  </a:gs>
                  <a:gs pos="65000">
                    <a:srgbClr val="FFFFFF">
                      <a:alpha val="63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  <a:tileRect/>
              </a:gradFill>
              <a:ln w="5715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83668" tIns="41834" rIns="83668" bIns="41834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836676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5916" y="1439269"/>
                <a:ext cx="656038" cy="553375"/>
              </a:xfrm>
              <a:prstGeom prst="rect">
                <a:avLst/>
              </a:prstGeom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2000" endA="300" endPos="35000" dir="5400000" sy="-100000" algn="bl" rotWithShape="0"/>
              </a:effectLst>
            </p:spPr>
          </p:pic>
          <p:sp>
            <p:nvSpPr>
              <p:cNvPr id="44" name="AutoShape 9"/>
              <p:cNvSpPr>
                <a:spLocks noChangeArrowheads="1"/>
              </p:cNvSpPr>
              <p:nvPr/>
            </p:nvSpPr>
            <p:spPr bwMode="auto">
              <a:xfrm>
                <a:off x="3925315" y="2645202"/>
                <a:ext cx="2106854" cy="991271"/>
              </a:xfrm>
              <a:prstGeom prst="roundRect">
                <a:avLst>
                  <a:gd name="adj" fmla="val 10134"/>
                </a:avLst>
              </a:prstGeom>
              <a:solidFill>
                <a:srgbClr val="FFFFFF"/>
              </a:solidFill>
              <a:ln w="28575" cap="flat" cmpd="sng" algn="ctr">
                <a:solidFill>
                  <a:srgbClr val="00339A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83668" tIns="41834" rIns="83668" bIns="41834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836676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5" name="Straight Arrow Connector 14"/>
              <p:cNvCxnSpPr/>
              <p:nvPr/>
            </p:nvCxnSpPr>
            <p:spPr bwMode="auto">
              <a:xfrm flipV="1">
                <a:off x="2276507" y="2349225"/>
                <a:ext cx="1371094" cy="0"/>
              </a:xfrm>
              <a:prstGeom prst="straightConnector1">
                <a:avLst/>
              </a:prstGeom>
              <a:solidFill>
                <a:srgbClr val="BBE0E3"/>
              </a:solidFill>
              <a:ln w="38100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dash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6" name="Straight Arrow Connector 17"/>
              <p:cNvCxnSpPr/>
              <p:nvPr/>
            </p:nvCxnSpPr>
            <p:spPr bwMode="auto">
              <a:xfrm flipH="1">
                <a:off x="6188594" y="2352531"/>
                <a:ext cx="1371094" cy="0"/>
              </a:xfrm>
              <a:prstGeom prst="straightConnector1">
                <a:avLst/>
              </a:prstGeom>
              <a:solidFill>
                <a:srgbClr val="BBE0E3"/>
              </a:solidFill>
              <a:ln w="38100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dash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7" name="Straight Connector 20"/>
              <p:cNvCxnSpPr/>
              <p:nvPr/>
            </p:nvCxnSpPr>
            <p:spPr bwMode="auto">
              <a:xfrm>
                <a:off x="1924831" y="2667612"/>
                <a:ext cx="0" cy="968861"/>
              </a:xfrm>
              <a:prstGeom prst="line">
                <a:avLst/>
              </a:prstGeom>
              <a:solidFill>
                <a:srgbClr val="BBE0E3"/>
              </a:solidFill>
              <a:ln w="38100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48" name="Straight Connector 22"/>
              <p:cNvCxnSpPr/>
              <p:nvPr/>
            </p:nvCxnSpPr>
            <p:spPr bwMode="auto">
              <a:xfrm>
                <a:off x="7910746" y="2711667"/>
                <a:ext cx="0" cy="929762"/>
              </a:xfrm>
              <a:prstGeom prst="line">
                <a:avLst/>
              </a:prstGeom>
              <a:solidFill>
                <a:srgbClr val="BBE0E3"/>
              </a:solidFill>
              <a:ln w="38100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49" name="Rectangle 3"/>
              <p:cNvSpPr txBox="1">
                <a:spLocks noChangeArrowheads="1"/>
              </p:cNvSpPr>
              <p:nvPr/>
            </p:nvSpPr>
            <p:spPr>
              <a:xfrm>
                <a:off x="3935867" y="3007466"/>
                <a:ext cx="1968969" cy="573972"/>
              </a:xfrm>
              <a:prstGeom prst="rect">
                <a:avLst/>
              </a:prstGeom>
            </p:spPr>
            <p:txBody>
              <a:bodyPr lIns="83668" tIns="41834" rIns="83668" bIns="41834"/>
              <a:lstStyle>
                <a:lvl1pPr marL="0" indent="0" algn="l" rtl="0" eaLnBrk="0" fontAlgn="base" hangingPunct="0">
                  <a:spcBef>
                    <a:spcPct val="35000"/>
                  </a:spcBef>
                  <a:spcAft>
                    <a:spcPct val="0"/>
                  </a:spcAft>
                  <a:buClrTx/>
                  <a:buSzPct val="100000"/>
                  <a:buFont typeface="Arial" pitchFamily="34" charset="0"/>
                  <a:buNone/>
                  <a:defRPr sz="2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85750" indent="-285750" algn="l" rtl="0" eaLnBrk="0" fontAlgn="base" hangingPunct="0">
                  <a:spcBef>
                    <a:spcPct val="35000"/>
                  </a:spcBef>
                  <a:spcAft>
                    <a:spcPct val="0"/>
                  </a:spcAft>
                  <a:buClrTx/>
                  <a:buSzPct val="100000"/>
                  <a:buFont typeface="Wingdings 3" pitchFamily="18" charset="2"/>
                  <a:buChar char=""/>
                  <a:defRPr sz="2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+mn-cs"/>
                  </a:defRPr>
                </a:lvl2pPr>
                <a:lvl3pPr marL="509588" indent="-231775" algn="l" rtl="0" eaLnBrk="0" fontAlgn="base" hangingPunct="0">
                  <a:spcBef>
                    <a:spcPct val="35000"/>
                  </a:spcBef>
                  <a:spcAft>
                    <a:spcPct val="0"/>
                  </a:spcAft>
                  <a:buClrTx/>
                  <a:buSzPct val="100000"/>
                  <a:buFont typeface="Wingdings 3" pitchFamily="18" charset="2"/>
                  <a:buChar char=""/>
                  <a:defRPr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+mn-cs"/>
                  </a:defRPr>
                </a:lvl3pPr>
                <a:lvl4pPr marL="741363" indent="-228600" algn="l" rtl="0" eaLnBrk="0" fontAlgn="base" hangingPunct="0">
                  <a:spcBef>
                    <a:spcPct val="35000"/>
                  </a:spcBef>
                  <a:spcAft>
                    <a:spcPct val="0"/>
                  </a:spcAft>
                  <a:buClrTx/>
                  <a:buSzPct val="100000"/>
                  <a:buFont typeface="Wingdings 3" pitchFamily="18" charset="2"/>
                  <a:buChar char=""/>
                  <a:defRPr sz="1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+mn-cs"/>
                  </a:defRPr>
                </a:lvl4pPr>
                <a:lvl5pPr marL="974725" indent="-228600" algn="l" rtl="0" eaLnBrk="0" fontAlgn="base" hangingPunct="0">
                  <a:spcBef>
                    <a:spcPct val="35000"/>
                  </a:spcBef>
                  <a:spcAft>
                    <a:spcPct val="0"/>
                  </a:spcAft>
                  <a:buClrTx/>
                  <a:buSzPct val="100000"/>
                  <a:buFont typeface="Wingdings 3" pitchFamily="18" charset="2"/>
                  <a:buChar char=""/>
                  <a:defRPr sz="1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35000"/>
                  </a:spcBef>
                  <a:spcAft>
                    <a:spcPct val="0"/>
                  </a:spcAft>
                  <a:buSzPct val="85000"/>
                  <a:buChar char="•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35000"/>
                  </a:spcBef>
                  <a:spcAft>
                    <a:spcPct val="0"/>
                  </a:spcAft>
                  <a:buSzPct val="85000"/>
                  <a:buChar char="•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35000"/>
                  </a:spcBef>
                  <a:spcAft>
                    <a:spcPct val="0"/>
                  </a:spcAft>
                  <a:buSzPct val="85000"/>
                  <a:buChar char="•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35000"/>
                  </a:spcBef>
                  <a:spcAft>
                    <a:spcPct val="0"/>
                  </a:spcAft>
                  <a:buSzPct val="85000"/>
                  <a:buChar char="•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35000"/>
                  </a:spcBef>
                  <a:spcAft>
                    <a:spcPct val="0"/>
                  </a:spcAft>
                  <a:buClrTx/>
                  <a:buSzPct val="100000"/>
                  <a:buFont typeface="Arial" pitchFamily="34" charset="0"/>
                  <a:buNone/>
                  <a:tabLst/>
                  <a:defRPr/>
                </a:pPr>
                <a:r>
                  <a:rPr kumimoji="0" 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D2D8A"/>
                    </a:solidFill>
                    <a:effectLst/>
                    <a:uLnTx/>
                    <a:uFillTx/>
                    <a:latin typeface="Verdana"/>
                    <a:ea typeface="+mn-ea"/>
                    <a:cs typeface="Arial"/>
                  </a:rPr>
                  <a:t>Joint Electronic</a:t>
                </a:r>
                <a:br>
                  <a:rPr kumimoji="0" 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D2D8A"/>
                    </a:solidFill>
                    <a:effectLst/>
                    <a:uLnTx/>
                    <a:uFillTx/>
                    <a:latin typeface="Verdana"/>
                    <a:ea typeface="+mn-ea"/>
                    <a:cs typeface="Arial"/>
                  </a:rPr>
                </a:br>
                <a:r>
                  <a:rPr kumimoji="0" 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D2D8A"/>
                    </a:solidFill>
                    <a:effectLst/>
                    <a:uLnTx/>
                    <a:uFillTx/>
                    <a:latin typeface="Verdana"/>
                    <a:ea typeface="+mn-ea"/>
                    <a:cs typeface="Arial"/>
                  </a:rPr>
                  <a:t> Resources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35000"/>
                  </a:spcBef>
                  <a:spcAft>
                    <a:spcPct val="0"/>
                  </a:spcAft>
                  <a:buClrTx/>
                  <a:buSzPct val="100000"/>
                  <a:buFont typeface="Arial" pitchFamily="34" charset="0"/>
                  <a:buNone/>
                  <a:tabLst/>
                  <a:defRPr/>
                </a:pPr>
                <a:endPara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Arial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 bwMode="auto">
              <a:xfrm>
                <a:off x="925925" y="3641429"/>
                <a:ext cx="2424389" cy="1799700"/>
              </a:xfrm>
              <a:prstGeom prst="roundRect">
                <a:avLst>
                  <a:gd name="adj" fmla="val 6367"/>
                </a:avLst>
              </a:prstGeom>
              <a:gradFill flip="none" rotWithShape="0">
                <a:gsLst>
                  <a:gs pos="32000">
                    <a:srgbClr val="FFFF93">
                      <a:alpha val="58000"/>
                    </a:srgbClr>
                  </a:gs>
                  <a:gs pos="75000">
                    <a:srgbClr val="808080">
                      <a:lumMod val="60000"/>
                      <a:lumOff val="40000"/>
                      <a:alpha val="48000"/>
                    </a:srgbClr>
                  </a:gs>
                  <a:gs pos="100000">
                    <a:srgbClr val="808080">
                      <a:lumMod val="60000"/>
                      <a:lumOff val="4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vert="horz" wrap="square" lIns="83668" tIns="41834" rIns="83668" bIns="41834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836676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1480845" y="1771413"/>
                <a:ext cx="1625010" cy="1071906"/>
                <a:chOff x="568015" y="2780928"/>
                <a:chExt cx="2308993" cy="1862708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568015" y="2780928"/>
                  <a:ext cx="2308993" cy="1807194"/>
                  <a:chOff x="926789" y="2675346"/>
                  <a:chExt cx="3496022" cy="2736254"/>
                </a:xfrm>
              </p:grpSpPr>
              <p:pic>
                <p:nvPicPr>
                  <p:cNvPr id="68" name="Picture 2" descr="http://onlinelibrary.wiley.com/store/10.1111/(ISSN)2044-8295/asset/homepages/library.jpg?v=1&amp;s=8ccce6a3dc93436c782fd1cbdd2220c4f5b682c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26789" y="2675346"/>
                    <a:ext cx="3496022" cy="2736018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69" name="AutoShape 4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1725121" y="3231963"/>
                    <a:ext cx="1963738" cy="21796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5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1011238" y="2852936"/>
                  <a:ext cx="1220787" cy="1790700"/>
                  <a:chOff x="637" y="1842"/>
                  <a:chExt cx="769" cy="1128"/>
                </a:xfrm>
              </p:grpSpPr>
              <p:sp>
                <p:nvSpPr>
                  <p:cNvPr id="66" name="AutoShape 3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637" y="1842"/>
                    <a:ext cx="769" cy="11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" name="Freeform 5"/>
                  <p:cNvSpPr>
                    <a:spLocks noEditPoints="1"/>
                  </p:cNvSpPr>
                  <p:nvPr/>
                </p:nvSpPr>
                <p:spPr bwMode="auto">
                  <a:xfrm>
                    <a:off x="637" y="1842"/>
                    <a:ext cx="769" cy="1128"/>
                  </a:xfrm>
                  <a:custGeom>
                    <a:avLst/>
                    <a:gdLst>
                      <a:gd name="T0" fmla="*/ 2444 w 5383"/>
                      <a:gd name="T1" fmla="*/ 6648 h 7895"/>
                      <a:gd name="T2" fmla="*/ 2280 w 5383"/>
                      <a:gd name="T3" fmla="*/ 6614 h 7895"/>
                      <a:gd name="T4" fmla="*/ 2811 w 5383"/>
                      <a:gd name="T5" fmla="*/ 5166 h 7895"/>
                      <a:gd name="T6" fmla="*/ 2208 w 5383"/>
                      <a:gd name="T7" fmla="*/ 5278 h 7895"/>
                      <a:gd name="T8" fmla="*/ 1765 w 5383"/>
                      <a:gd name="T9" fmla="*/ 5398 h 7895"/>
                      <a:gd name="T10" fmla="*/ 1823 w 5383"/>
                      <a:gd name="T11" fmla="*/ 6505 h 7895"/>
                      <a:gd name="T12" fmla="*/ 2907 w 5383"/>
                      <a:gd name="T13" fmla="*/ 5320 h 7895"/>
                      <a:gd name="T14" fmla="*/ 2882 w 5383"/>
                      <a:gd name="T15" fmla="*/ 5116 h 7895"/>
                      <a:gd name="T16" fmla="*/ 580 w 5383"/>
                      <a:gd name="T17" fmla="*/ 4556 h 7895"/>
                      <a:gd name="T18" fmla="*/ 797 w 5383"/>
                      <a:gd name="T19" fmla="*/ 4502 h 7895"/>
                      <a:gd name="T20" fmla="*/ 5350 w 5383"/>
                      <a:gd name="T21" fmla="*/ 1887 h 7895"/>
                      <a:gd name="T22" fmla="*/ 5153 w 5383"/>
                      <a:gd name="T23" fmla="*/ 2861 h 7895"/>
                      <a:gd name="T24" fmla="*/ 4762 w 5383"/>
                      <a:gd name="T25" fmla="*/ 3433 h 7895"/>
                      <a:gd name="T26" fmla="*/ 3568 w 5383"/>
                      <a:gd name="T27" fmla="*/ 3302 h 7895"/>
                      <a:gd name="T28" fmla="*/ 2424 w 5383"/>
                      <a:gd name="T29" fmla="*/ 3347 h 7895"/>
                      <a:gd name="T30" fmla="*/ 2232 w 5383"/>
                      <a:gd name="T31" fmla="*/ 3961 h 7895"/>
                      <a:gd name="T32" fmla="*/ 3726 w 5383"/>
                      <a:gd name="T33" fmla="*/ 4522 h 7895"/>
                      <a:gd name="T34" fmla="*/ 3824 w 5383"/>
                      <a:gd name="T35" fmla="*/ 6934 h 7895"/>
                      <a:gd name="T36" fmla="*/ 3423 w 5383"/>
                      <a:gd name="T37" fmla="*/ 7124 h 7895"/>
                      <a:gd name="T38" fmla="*/ 3367 w 5383"/>
                      <a:gd name="T39" fmla="*/ 7273 h 7895"/>
                      <a:gd name="T40" fmla="*/ 3594 w 5383"/>
                      <a:gd name="T41" fmla="*/ 7439 h 7895"/>
                      <a:gd name="T42" fmla="*/ 3329 w 5383"/>
                      <a:gd name="T43" fmla="*/ 7692 h 7895"/>
                      <a:gd name="T44" fmla="*/ 2556 w 5383"/>
                      <a:gd name="T45" fmla="*/ 7427 h 7895"/>
                      <a:gd name="T46" fmla="*/ 2336 w 5383"/>
                      <a:gd name="T47" fmla="*/ 7359 h 7895"/>
                      <a:gd name="T48" fmla="*/ 2400 w 5383"/>
                      <a:gd name="T49" fmla="*/ 7003 h 7895"/>
                      <a:gd name="T50" fmla="*/ 1780 w 5383"/>
                      <a:gd name="T51" fmla="*/ 6966 h 7895"/>
                      <a:gd name="T52" fmla="*/ 1499 w 5383"/>
                      <a:gd name="T53" fmla="*/ 7606 h 7895"/>
                      <a:gd name="T54" fmla="*/ 1441 w 5383"/>
                      <a:gd name="T55" fmla="*/ 7885 h 7895"/>
                      <a:gd name="T56" fmla="*/ 1159 w 5383"/>
                      <a:gd name="T57" fmla="*/ 7760 h 7895"/>
                      <a:gd name="T58" fmla="*/ 1323 w 5383"/>
                      <a:gd name="T59" fmla="*/ 7078 h 7895"/>
                      <a:gd name="T60" fmla="*/ 727 w 5383"/>
                      <a:gd name="T61" fmla="*/ 6914 h 7895"/>
                      <a:gd name="T62" fmla="*/ 254 w 5383"/>
                      <a:gd name="T63" fmla="*/ 7385 h 7895"/>
                      <a:gd name="T64" fmla="*/ 11 w 5383"/>
                      <a:gd name="T65" fmla="*/ 7325 h 7895"/>
                      <a:gd name="T66" fmla="*/ 116 w 5383"/>
                      <a:gd name="T67" fmla="*/ 7078 h 7895"/>
                      <a:gd name="T68" fmla="*/ 440 w 5383"/>
                      <a:gd name="T69" fmla="*/ 6797 h 7895"/>
                      <a:gd name="T70" fmla="*/ 1079 w 5383"/>
                      <a:gd name="T71" fmla="*/ 6419 h 7895"/>
                      <a:gd name="T72" fmla="*/ 1447 w 5383"/>
                      <a:gd name="T73" fmla="*/ 6416 h 7895"/>
                      <a:gd name="T74" fmla="*/ 1498 w 5383"/>
                      <a:gd name="T75" fmla="*/ 5413 h 7895"/>
                      <a:gd name="T76" fmla="*/ 717 w 5383"/>
                      <a:gd name="T77" fmla="*/ 5137 h 7895"/>
                      <a:gd name="T78" fmla="*/ 202 w 5383"/>
                      <a:gd name="T79" fmla="*/ 5138 h 7895"/>
                      <a:gd name="T80" fmla="*/ 225 w 5383"/>
                      <a:gd name="T81" fmla="*/ 4252 h 7895"/>
                      <a:gd name="T82" fmla="*/ 25 w 5383"/>
                      <a:gd name="T83" fmla="*/ 2325 h 7895"/>
                      <a:gd name="T84" fmla="*/ 209 w 5383"/>
                      <a:gd name="T85" fmla="*/ 1755 h 7895"/>
                      <a:gd name="T86" fmla="*/ 706 w 5383"/>
                      <a:gd name="T87" fmla="*/ 2150 h 7895"/>
                      <a:gd name="T88" fmla="*/ 944 w 5383"/>
                      <a:gd name="T89" fmla="*/ 2587 h 7895"/>
                      <a:gd name="T90" fmla="*/ 1223 w 5383"/>
                      <a:gd name="T91" fmla="*/ 1485 h 7895"/>
                      <a:gd name="T92" fmla="*/ 1257 w 5383"/>
                      <a:gd name="T93" fmla="*/ 829 h 7895"/>
                      <a:gd name="T94" fmla="*/ 1067 w 5383"/>
                      <a:gd name="T95" fmla="*/ 320 h 7895"/>
                      <a:gd name="T96" fmla="*/ 1263 w 5383"/>
                      <a:gd name="T97" fmla="*/ 68 h 7895"/>
                      <a:gd name="T98" fmla="*/ 1636 w 5383"/>
                      <a:gd name="T99" fmla="*/ 19 h 7895"/>
                      <a:gd name="T100" fmla="*/ 2192 w 5383"/>
                      <a:gd name="T101" fmla="*/ 358 h 7895"/>
                      <a:gd name="T102" fmla="*/ 2282 w 5383"/>
                      <a:gd name="T103" fmla="*/ 803 h 7895"/>
                      <a:gd name="T104" fmla="*/ 2322 w 5383"/>
                      <a:gd name="T105" fmla="*/ 1071 h 7895"/>
                      <a:gd name="T106" fmla="*/ 2193 w 5383"/>
                      <a:gd name="T107" fmla="*/ 1209 h 7895"/>
                      <a:gd name="T108" fmla="*/ 2107 w 5383"/>
                      <a:gd name="T109" fmla="*/ 1384 h 7895"/>
                      <a:gd name="T110" fmla="*/ 2138 w 5383"/>
                      <a:gd name="T111" fmla="*/ 1861 h 7895"/>
                      <a:gd name="T112" fmla="*/ 2394 w 5383"/>
                      <a:gd name="T113" fmla="*/ 2551 h 7895"/>
                      <a:gd name="T114" fmla="*/ 2776 w 5383"/>
                      <a:gd name="T115" fmla="*/ 2835 h 7895"/>
                      <a:gd name="T116" fmla="*/ 3154 w 5383"/>
                      <a:gd name="T117" fmla="*/ 2879 h 7895"/>
                      <a:gd name="T118" fmla="*/ 3883 w 5383"/>
                      <a:gd name="T119" fmla="*/ 2905 h 7895"/>
                      <a:gd name="T120" fmla="*/ 4192 w 5383"/>
                      <a:gd name="T121" fmla="*/ 2956 h 7895"/>
                      <a:gd name="T122" fmla="*/ 1290 w 5383"/>
                      <a:gd name="T123" fmla="*/ 6570 h 78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383" h="7895">
                        <a:moveTo>
                          <a:pt x="2280" y="6745"/>
                        </a:moveTo>
                        <a:lnTo>
                          <a:pt x="2280" y="6745"/>
                        </a:lnTo>
                        <a:lnTo>
                          <a:pt x="2335" y="6764"/>
                        </a:lnTo>
                        <a:lnTo>
                          <a:pt x="2335" y="6764"/>
                        </a:lnTo>
                        <a:lnTo>
                          <a:pt x="2479" y="6812"/>
                        </a:lnTo>
                        <a:lnTo>
                          <a:pt x="2487" y="6787"/>
                        </a:lnTo>
                        <a:lnTo>
                          <a:pt x="2487" y="6787"/>
                        </a:lnTo>
                        <a:lnTo>
                          <a:pt x="2473" y="6778"/>
                        </a:lnTo>
                        <a:lnTo>
                          <a:pt x="2460" y="6769"/>
                        </a:lnTo>
                        <a:lnTo>
                          <a:pt x="2451" y="6760"/>
                        </a:lnTo>
                        <a:lnTo>
                          <a:pt x="2442" y="6751"/>
                        </a:lnTo>
                        <a:lnTo>
                          <a:pt x="2442" y="6751"/>
                        </a:lnTo>
                        <a:lnTo>
                          <a:pt x="2435" y="6742"/>
                        </a:lnTo>
                        <a:lnTo>
                          <a:pt x="2429" y="6733"/>
                        </a:lnTo>
                        <a:lnTo>
                          <a:pt x="2426" y="6723"/>
                        </a:lnTo>
                        <a:lnTo>
                          <a:pt x="2424" y="6715"/>
                        </a:lnTo>
                        <a:lnTo>
                          <a:pt x="2424" y="6705"/>
                        </a:lnTo>
                        <a:lnTo>
                          <a:pt x="2425" y="6695"/>
                        </a:lnTo>
                        <a:lnTo>
                          <a:pt x="2428" y="6686"/>
                        </a:lnTo>
                        <a:lnTo>
                          <a:pt x="2432" y="6676"/>
                        </a:lnTo>
                        <a:lnTo>
                          <a:pt x="2432" y="6676"/>
                        </a:lnTo>
                        <a:lnTo>
                          <a:pt x="2437" y="6665"/>
                        </a:lnTo>
                        <a:lnTo>
                          <a:pt x="2440" y="6657"/>
                        </a:lnTo>
                        <a:lnTo>
                          <a:pt x="2444" y="6648"/>
                        </a:lnTo>
                        <a:lnTo>
                          <a:pt x="2450" y="6640"/>
                        </a:lnTo>
                        <a:lnTo>
                          <a:pt x="2454" y="6633"/>
                        </a:lnTo>
                        <a:lnTo>
                          <a:pt x="2460" y="6628"/>
                        </a:lnTo>
                        <a:lnTo>
                          <a:pt x="2466" y="6622"/>
                        </a:lnTo>
                        <a:lnTo>
                          <a:pt x="2472" y="6618"/>
                        </a:lnTo>
                        <a:lnTo>
                          <a:pt x="2479" y="6615"/>
                        </a:lnTo>
                        <a:lnTo>
                          <a:pt x="2485" y="6613"/>
                        </a:lnTo>
                        <a:lnTo>
                          <a:pt x="2492" y="6612"/>
                        </a:lnTo>
                        <a:lnTo>
                          <a:pt x="2500" y="6612"/>
                        </a:lnTo>
                        <a:lnTo>
                          <a:pt x="2509" y="6612"/>
                        </a:lnTo>
                        <a:lnTo>
                          <a:pt x="2516" y="6614"/>
                        </a:lnTo>
                        <a:lnTo>
                          <a:pt x="2526" y="6616"/>
                        </a:lnTo>
                        <a:lnTo>
                          <a:pt x="2534" y="6619"/>
                        </a:lnTo>
                        <a:lnTo>
                          <a:pt x="2534" y="6619"/>
                        </a:lnTo>
                        <a:lnTo>
                          <a:pt x="2533" y="6616"/>
                        </a:lnTo>
                        <a:lnTo>
                          <a:pt x="2533" y="6613"/>
                        </a:lnTo>
                        <a:lnTo>
                          <a:pt x="2534" y="6602"/>
                        </a:lnTo>
                        <a:lnTo>
                          <a:pt x="2538" y="6586"/>
                        </a:lnTo>
                        <a:lnTo>
                          <a:pt x="2543" y="6564"/>
                        </a:lnTo>
                        <a:lnTo>
                          <a:pt x="2543" y="6564"/>
                        </a:lnTo>
                        <a:lnTo>
                          <a:pt x="2469" y="6575"/>
                        </a:lnTo>
                        <a:lnTo>
                          <a:pt x="2401" y="6586"/>
                        </a:lnTo>
                        <a:lnTo>
                          <a:pt x="2338" y="6599"/>
                        </a:lnTo>
                        <a:lnTo>
                          <a:pt x="2280" y="6614"/>
                        </a:lnTo>
                        <a:lnTo>
                          <a:pt x="2280" y="6614"/>
                        </a:lnTo>
                        <a:lnTo>
                          <a:pt x="2231" y="6628"/>
                        </a:lnTo>
                        <a:lnTo>
                          <a:pt x="2187" y="6643"/>
                        </a:lnTo>
                        <a:lnTo>
                          <a:pt x="2166" y="6651"/>
                        </a:lnTo>
                        <a:lnTo>
                          <a:pt x="2146" y="6660"/>
                        </a:lnTo>
                        <a:lnTo>
                          <a:pt x="2128" y="6668"/>
                        </a:lnTo>
                        <a:lnTo>
                          <a:pt x="2109" y="6677"/>
                        </a:lnTo>
                        <a:lnTo>
                          <a:pt x="2109" y="6677"/>
                        </a:lnTo>
                        <a:lnTo>
                          <a:pt x="2103" y="6677"/>
                        </a:lnTo>
                        <a:lnTo>
                          <a:pt x="2103" y="6677"/>
                        </a:lnTo>
                        <a:lnTo>
                          <a:pt x="2105" y="6679"/>
                        </a:lnTo>
                        <a:lnTo>
                          <a:pt x="2115" y="6684"/>
                        </a:lnTo>
                        <a:lnTo>
                          <a:pt x="2132" y="6691"/>
                        </a:lnTo>
                        <a:lnTo>
                          <a:pt x="2190" y="6713"/>
                        </a:lnTo>
                        <a:lnTo>
                          <a:pt x="2280" y="6745"/>
                        </a:lnTo>
                        <a:lnTo>
                          <a:pt x="2280" y="6745"/>
                        </a:lnTo>
                        <a:close/>
                        <a:moveTo>
                          <a:pt x="2854" y="5084"/>
                        </a:moveTo>
                        <a:lnTo>
                          <a:pt x="2854" y="5084"/>
                        </a:lnTo>
                        <a:lnTo>
                          <a:pt x="2851" y="5102"/>
                        </a:lnTo>
                        <a:lnTo>
                          <a:pt x="2845" y="5118"/>
                        </a:lnTo>
                        <a:lnTo>
                          <a:pt x="2839" y="5132"/>
                        </a:lnTo>
                        <a:lnTo>
                          <a:pt x="2832" y="5145"/>
                        </a:lnTo>
                        <a:lnTo>
                          <a:pt x="2822" y="5156"/>
                        </a:lnTo>
                        <a:lnTo>
                          <a:pt x="2811" y="5166"/>
                        </a:lnTo>
                        <a:lnTo>
                          <a:pt x="2799" y="5176"/>
                        </a:lnTo>
                        <a:lnTo>
                          <a:pt x="2786" y="5183"/>
                        </a:lnTo>
                        <a:lnTo>
                          <a:pt x="2786" y="5183"/>
                        </a:lnTo>
                        <a:lnTo>
                          <a:pt x="2768" y="5209"/>
                        </a:lnTo>
                        <a:lnTo>
                          <a:pt x="2749" y="5233"/>
                        </a:lnTo>
                        <a:lnTo>
                          <a:pt x="2729" y="5255"/>
                        </a:lnTo>
                        <a:lnTo>
                          <a:pt x="2708" y="5274"/>
                        </a:lnTo>
                        <a:lnTo>
                          <a:pt x="2687" y="5292"/>
                        </a:lnTo>
                        <a:lnTo>
                          <a:pt x="2664" y="5307"/>
                        </a:lnTo>
                        <a:lnTo>
                          <a:pt x="2642" y="5320"/>
                        </a:lnTo>
                        <a:lnTo>
                          <a:pt x="2617" y="5330"/>
                        </a:lnTo>
                        <a:lnTo>
                          <a:pt x="2592" y="5339"/>
                        </a:lnTo>
                        <a:lnTo>
                          <a:pt x="2567" y="5345"/>
                        </a:lnTo>
                        <a:lnTo>
                          <a:pt x="2540" y="5350"/>
                        </a:lnTo>
                        <a:lnTo>
                          <a:pt x="2513" y="5352"/>
                        </a:lnTo>
                        <a:lnTo>
                          <a:pt x="2484" y="5352"/>
                        </a:lnTo>
                        <a:lnTo>
                          <a:pt x="2455" y="5350"/>
                        </a:lnTo>
                        <a:lnTo>
                          <a:pt x="2425" y="5345"/>
                        </a:lnTo>
                        <a:lnTo>
                          <a:pt x="2395" y="5338"/>
                        </a:lnTo>
                        <a:lnTo>
                          <a:pt x="2395" y="5338"/>
                        </a:lnTo>
                        <a:lnTo>
                          <a:pt x="2337" y="5317"/>
                        </a:lnTo>
                        <a:lnTo>
                          <a:pt x="2280" y="5299"/>
                        </a:lnTo>
                        <a:lnTo>
                          <a:pt x="2280" y="5299"/>
                        </a:lnTo>
                        <a:lnTo>
                          <a:pt x="2208" y="5278"/>
                        </a:lnTo>
                        <a:lnTo>
                          <a:pt x="2136" y="5259"/>
                        </a:lnTo>
                        <a:lnTo>
                          <a:pt x="2065" y="5242"/>
                        </a:lnTo>
                        <a:lnTo>
                          <a:pt x="1995" y="5228"/>
                        </a:lnTo>
                        <a:lnTo>
                          <a:pt x="1924" y="5216"/>
                        </a:lnTo>
                        <a:lnTo>
                          <a:pt x="1853" y="5208"/>
                        </a:lnTo>
                        <a:lnTo>
                          <a:pt x="1783" y="5200"/>
                        </a:lnTo>
                        <a:lnTo>
                          <a:pt x="1714" y="5196"/>
                        </a:lnTo>
                        <a:lnTo>
                          <a:pt x="1714" y="5196"/>
                        </a:lnTo>
                        <a:lnTo>
                          <a:pt x="1710" y="5197"/>
                        </a:lnTo>
                        <a:lnTo>
                          <a:pt x="1708" y="5199"/>
                        </a:lnTo>
                        <a:lnTo>
                          <a:pt x="1706" y="5202"/>
                        </a:lnTo>
                        <a:lnTo>
                          <a:pt x="1705" y="5208"/>
                        </a:lnTo>
                        <a:lnTo>
                          <a:pt x="1702" y="5223"/>
                        </a:lnTo>
                        <a:lnTo>
                          <a:pt x="1701" y="5243"/>
                        </a:lnTo>
                        <a:lnTo>
                          <a:pt x="1701" y="5270"/>
                        </a:lnTo>
                        <a:lnTo>
                          <a:pt x="1703" y="5302"/>
                        </a:lnTo>
                        <a:lnTo>
                          <a:pt x="1705" y="5341"/>
                        </a:lnTo>
                        <a:lnTo>
                          <a:pt x="1709" y="5386"/>
                        </a:lnTo>
                        <a:lnTo>
                          <a:pt x="1709" y="5386"/>
                        </a:lnTo>
                        <a:lnTo>
                          <a:pt x="1723" y="5385"/>
                        </a:lnTo>
                        <a:lnTo>
                          <a:pt x="1736" y="5386"/>
                        </a:lnTo>
                        <a:lnTo>
                          <a:pt x="1748" y="5388"/>
                        </a:lnTo>
                        <a:lnTo>
                          <a:pt x="1757" y="5393"/>
                        </a:lnTo>
                        <a:lnTo>
                          <a:pt x="1765" y="5398"/>
                        </a:lnTo>
                        <a:lnTo>
                          <a:pt x="1771" y="5405"/>
                        </a:lnTo>
                        <a:lnTo>
                          <a:pt x="1777" y="5414"/>
                        </a:lnTo>
                        <a:lnTo>
                          <a:pt x="1780" y="5424"/>
                        </a:lnTo>
                        <a:lnTo>
                          <a:pt x="1780" y="5424"/>
                        </a:lnTo>
                        <a:lnTo>
                          <a:pt x="1781" y="5436"/>
                        </a:lnTo>
                        <a:lnTo>
                          <a:pt x="1782" y="5448"/>
                        </a:lnTo>
                        <a:lnTo>
                          <a:pt x="1780" y="5463"/>
                        </a:lnTo>
                        <a:lnTo>
                          <a:pt x="1778" y="5480"/>
                        </a:lnTo>
                        <a:lnTo>
                          <a:pt x="1789" y="5944"/>
                        </a:lnTo>
                        <a:lnTo>
                          <a:pt x="1789" y="5944"/>
                        </a:lnTo>
                        <a:lnTo>
                          <a:pt x="1795" y="5951"/>
                        </a:lnTo>
                        <a:lnTo>
                          <a:pt x="1801" y="5960"/>
                        </a:lnTo>
                        <a:lnTo>
                          <a:pt x="1807" y="5970"/>
                        </a:lnTo>
                        <a:lnTo>
                          <a:pt x="1812" y="5981"/>
                        </a:lnTo>
                        <a:lnTo>
                          <a:pt x="1817" y="5993"/>
                        </a:lnTo>
                        <a:lnTo>
                          <a:pt x="1820" y="6006"/>
                        </a:lnTo>
                        <a:lnTo>
                          <a:pt x="1823" y="6020"/>
                        </a:lnTo>
                        <a:lnTo>
                          <a:pt x="1825" y="6036"/>
                        </a:lnTo>
                        <a:lnTo>
                          <a:pt x="1827" y="6052"/>
                        </a:lnTo>
                        <a:lnTo>
                          <a:pt x="1828" y="6069"/>
                        </a:lnTo>
                        <a:lnTo>
                          <a:pt x="1829" y="6107"/>
                        </a:lnTo>
                        <a:lnTo>
                          <a:pt x="1828" y="6149"/>
                        </a:lnTo>
                        <a:lnTo>
                          <a:pt x="1824" y="6194"/>
                        </a:lnTo>
                        <a:lnTo>
                          <a:pt x="1823" y="6505"/>
                        </a:lnTo>
                        <a:lnTo>
                          <a:pt x="1823" y="6505"/>
                        </a:lnTo>
                        <a:lnTo>
                          <a:pt x="1826" y="6503"/>
                        </a:lnTo>
                        <a:lnTo>
                          <a:pt x="1832" y="6500"/>
                        </a:lnTo>
                        <a:lnTo>
                          <a:pt x="1855" y="6495"/>
                        </a:lnTo>
                        <a:lnTo>
                          <a:pt x="1892" y="6488"/>
                        </a:lnTo>
                        <a:lnTo>
                          <a:pt x="1941" y="6479"/>
                        </a:lnTo>
                        <a:lnTo>
                          <a:pt x="2005" y="6471"/>
                        </a:lnTo>
                        <a:lnTo>
                          <a:pt x="2083" y="6460"/>
                        </a:lnTo>
                        <a:lnTo>
                          <a:pt x="2280" y="6435"/>
                        </a:lnTo>
                        <a:lnTo>
                          <a:pt x="2280" y="6435"/>
                        </a:lnTo>
                        <a:lnTo>
                          <a:pt x="2452" y="6415"/>
                        </a:lnTo>
                        <a:lnTo>
                          <a:pt x="2652" y="6392"/>
                        </a:lnTo>
                        <a:lnTo>
                          <a:pt x="2722" y="6119"/>
                        </a:lnTo>
                        <a:lnTo>
                          <a:pt x="2826" y="5585"/>
                        </a:lnTo>
                        <a:lnTo>
                          <a:pt x="2826" y="5585"/>
                        </a:lnTo>
                        <a:lnTo>
                          <a:pt x="2829" y="5546"/>
                        </a:lnTo>
                        <a:lnTo>
                          <a:pt x="2835" y="5509"/>
                        </a:lnTo>
                        <a:lnTo>
                          <a:pt x="2842" y="5473"/>
                        </a:lnTo>
                        <a:lnTo>
                          <a:pt x="2852" y="5439"/>
                        </a:lnTo>
                        <a:lnTo>
                          <a:pt x="2863" y="5407"/>
                        </a:lnTo>
                        <a:lnTo>
                          <a:pt x="2876" y="5376"/>
                        </a:lnTo>
                        <a:lnTo>
                          <a:pt x="2891" y="5347"/>
                        </a:lnTo>
                        <a:lnTo>
                          <a:pt x="2907" y="5320"/>
                        </a:lnTo>
                        <a:lnTo>
                          <a:pt x="2907" y="5320"/>
                        </a:lnTo>
                        <a:lnTo>
                          <a:pt x="2918" y="5303"/>
                        </a:lnTo>
                        <a:lnTo>
                          <a:pt x="2932" y="5286"/>
                        </a:lnTo>
                        <a:lnTo>
                          <a:pt x="2945" y="5271"/>
                        </a:lnTo>
                        <a:lnTo>
                          <a:pt x="2960" y="5256"/>
                        </a:lnTo>
                        <a:lnTo>
                          <a:pt x="2960" y="5256"/>
                        </a:lnTo>
                        <a:lnTo>
                          <a:pt x="2953" y="5252"/>
                        </a:lnTo>
                        <a:lnTo>
                          <a:pt x="2946" y="5248"/>
                        </a:lnTo>
                        <a:lnTo>
                          <a:pt x="2940" y="5242"/>
                        </a:lnTo>
                        <a:lnTo>
                          <a:pt x="2935" y="5237"/>
                        </a:lnTo>
                        <a:lnTo>
                          <a:pt x="2930" y="5231"/>
                        </a:lnTo>
                        <a:lnTo>
                          <a:pt x="2926" y="5224"/>
                        </a:lnTo>
                        <a:lnTo>
                          <a:pt x="2923" y="5218"/>
                        </a:lnTo>
                        <a:lnTo>
                          <a:pt x="2921" y="5210"/>
                        </a:lnTo>
                        <a:lnTo>
                          <a:pt x="2918" y="5201"/>
                        </a:lnTo>
                        <a:lnTo>
                          <a:pt x="2917" y="5193"/>
                        </a:lnTo>
                        <a:lnTo>
                          <a:pt x="2916" y="5183"/>
                        </a:lnTo>
                        <a:lnTo>
                          <a:pt x="2916" y="5174"/>
                        </a:lnTo>
                        <a:lnTo>
                          <a:pt x="2917" y="5152"/>
                        </a:lnTo>
                        <a:lnTo>
                          <a:pt x="2923" y="5128"/>
                        </a:lnTo>
                        <a:lnTo>
                          <a:pt x="2923" y="5128"/>
                        </a:lnTo>
                        <a:lnTo>
                          <a:pt x="2911" y="5127"/>
                        </a:lnTo>
                        <a:lnTo>
                          <a:pt x="2900" y="5124"/>
                        </a:lnTo>
                        <a:lnTo>
                          <a:pt x="2891" y="5121"/>
                        </a:lnTo>
                        <a:lnTo>
                          <a:pt x="2882" y="5116"/>
                        </a:lnTo>
                        <a:lnTo>
                          <a:pt x="2874" y="5109"/>
                        </a:lnTo>
                        <a:lnTo>
                          <a:pt x="2867" y="5103"/>
                        </a:lnTo>
                        <a:lnTo>
                          <a:pt x="2860" y="5094"/>
                        </a:lnTo>
                        <a:lnTo>
                          <a:pt x="2854" y="5084"/>
                        </a:lnTo>
                        <a:lnTo>
                          <a:pt x="2854" y="5084"/>
                        </a:lnTo>
                        <a:close/>
                        <a:moveTo>
                          <a:pt x="606" y="4195"/>
                        </a:moveTo>
                        <a:lnTo>
                          <a:pt x="606" y="4195"/>
                        </a:lnTo>
                        <a:lnTo>
                          <a:pt x="585" y="4212"/>
                        </a:lnTo>
                        <a:lnTo>
                          <a:pt x="562" y="4231"/>
                        </a:lnTo>
                        <a:lnTo>
                          <a:pt x="541" y="4250"/>
                        </a:lnTo>
                        <a:lnTo>
                          <a:pt x="518" y="4269"/>
                        </a:lnTo>
                        <a:lnTo>
                          <a:pt x="518" y="4269"/>
                        </a:lnTo>
                        <a:lnTo>
                          <a:pt x="526" y="4279"/>
                        </a:lnTo>
                        <a:lnTo>
                          <a:pt x="532" y="4290"/>
                        </a:lnTo>
                        <a:lnTo>
                          <a:pt x="538" y="4301"/>
                        </a:lnTo>
                        <a:lnTo>
                          <a:pt x="543" y="4314"/>
                        </a:lnTo>
                        <a:lnTo>
                          <a:pt x="548" y="4328"/>
                        </a:lnTo>
                        <a:lnTo>
                          <a:pt x="554" y="4343"/>
                        </a:lnTo>
                        <a:lnTo>
                          <a:pt x="558" y="4359"/>
                        </a:lnTo>
                        <a:lnTo>
                          <a:pt x="562" y="4377"/>
                        </a:lnTo>
                        <a:lnTo>
                          <a:pt x="569" y="4414"/>
                        </a:lnTo>
                        <a:lnTo>
                          <a:pt x="574" y="4457"/>
                        </a:lnTo>
                        <a:lnTo>
                          <a:pt x="578" y="4504"/>
                        </a:lnTo>
                        <a:lnTo>
                          <a:pt x="580" y="4556"/>
                        </a:lnTo>
                        <a:lnTo>
                          <a:pt x="580" y="4556"/>
                        </a:lnTo>
                        <a:lnTo>
                          <a:pt x="583" y="4594"/>
                        </a:lnTo>
                        <a:lnTo>
                          <a:pt x="587" y="4629"/>
                        </a:lnTo>
                        <a:lnTo>
                          <a:pt x="592" y="4660"/>
                        </a:lnTo>
                        <a:lnTo>
                          <a:pt x="597" y="4674"/>
                        </a:lnTo>
                        <a:lnTo>
                          <a:pt x="600" y="4687"/>
                        </a:lnTo>
                        <a:lnTo>
                          <a:pt x="604" y="4700"/>
                        </a:lnTo>
                        <a:lnTo>
                          <a:pt x="609" y="4712"/>
                        </a:lnTo>
                        <a:lnTo>
                          <a:pt x="615" y="4722"/>
                        </a:lnTo>
                        <a:lnTo>
                          <a:pt x="620" y="4732"/>
                        </a:lnTo>
                        <a:lnTo>
                          <a:pt x="627" y="4741"/>
                        </a:lnTo>
                        <a:lnTo>
                          <a:pt x="633" y="4748"/>
                        </a:lnTo>
                        <a:lnTo>
                          <a:pt x="639" y="4756"/>
                        </a:lnTo>
                        <a:lnTo>
                          <a:pt x="647" y="4762"/>
                        </a:lnTo>
                        <a:lnTo>
                          <a:pt x="647" y="4762"/>
                        </a:lnTo>
                        <a:lnTo>
                          <a:pt x="658" y="4769"/>
                        </a:lnTo>
                        <a:lnTo>
                          <a:pt x="670" y="4774"/>
                        </a:lnTo>
                        <a:lnTo>
                          <a:pt x="839" y="4635"/>
                        </a:lnTo>
                        <a:lnTo>
                          <a:pt x="839" y="4635"/>
                        </a:lnTo>
                        <a:lnTo>
                          <a:pt x="828" y="4612"/>
                        </a:lnTo>
                        <a:lnTo>
                          <a:pt x="819" y="4587"/>
                        </a:lnTo>
                        <a:lnTo>
                          <a:pt x="810" y="4560"/>
                        </a:lnTo>
                        <a:lnTo>
                          <a:pt x="803" y="4532"/>
                        </a:lnTo>
                        <a:lnTo>
                          <a:pt x="797" y="4502"/>
                        </a:lnTo>
                        <a:lnTo>
                          <a:pt x="794" y="4471"/>
                        </a:lnTo>
                        <a:lnTo>
                          <a:pt x="792" y="4439"/>
                        </a:lnTo>
                        <a:lnTo>
                          <a:pt x="791" y="4405"/>
                        </a:lnTo>
                        <a:lnTo>
                          <a:pt x="791" y="4368"/>
                        </a:lnTo>
                        <a:lnTo>
                          <a:pt x="793" y="4330"/>
                        </a:lnTo>
                        <a:lnTo>
                          <a:pt x="796" y="4292"/>
                        </a:lnTo>
                        <a:lnTo>
                          <a:pt x="801" y="4251"/>
                        </a:lnTo>
                        <a:lnTo>
                          <a:pt x="808" y="4209"/>
                        </a:lnTo>
                        <a:lnTo>
                          <a:pt x="817" y="4165"/>
                        </a:lnTo>
                        <a:lnTo>
                          <a:pt x="825" y="4120"/>
                        </a:lnTo>
                        <a:lnTo>
                          <a:pt x="837" y="4073"/>
                        </a:lnTo>
                        <a:lnTo>
                          <a:pt x="837" y="4073"/>
                        </a:lnTo>
                        <a:lnTo>
                          <a:pt x="807" y="4083"/>
                        </a:lnTo>
                        <a:lnTo>
                          <a:pt x="777" y="4095"/>
                        </a:lnTo>
                        <a:lnTo>
                          <a:pt x="748" y="4108"/>
                        </a:lnTo>
                        <a:lnTo>
                          <a:pt x="719" y="4123"/>
                        </a:lnTo>
                        <a:lnTo>
                          <a:pt x="690" y="4139"/>
                        </a:lnTo>
                        <a:lnTo>
                          <a:pt x="662" y="4156"/>
                        </a:lnTo>
                        <a:lnTo>
                          <a:pt x="634" y="4175"/>
                        </a:lnTo>
                        <a:lnTo>
                          <a:pt x="606" y="4195"/>
                        </a:lnTo>
                        <a:lnTo>
                          <a:pt x="606" y="4195"/>
                        </a:lnTo>
                        <a:close/>
                        <a:moveTo>
                          <a:pt x="5334" y="1878"/>
                        </a:moveTo>
                        <a:lnTo>
                          <a:pt x="5334" y="1878"/>
                        </a:lnTo>
                        <a:lnTo>
                          <a:pt x="5350" y="1887"/>
                        </a:lnTo>
                        <a:lnTo>
                          <a:pt x="5356" y="1891"/>
                        </a:lnTo>
                        <a:lnTo>
                          <a:pt x="5363" y="1896"/>
                        </a:lnTo>
                        <a:lnTo>
                          <a:pt x="5368" y="1901"/>
                        </a:lnTo>
                        <a:lnTo>
                          <a:pt x="5372" y="1906"/>
                        </a:lnTo>
                        <a:lnTo>
                          <a:pt x="5375" y="1912"/>
                        </a:lnTo>
                        <a:lnTo>
                          <a:pt x="5379" y="1918"/>
                        </a:lnTo>
                        <a:lnTo>
                          <a:pt x="5381" y="1925"/>
                        </a:lnTo>
                        <a:lnTo>
                          <a:pt x="5382" y="1931"/>
                        </a:lnTo>
                        <a:lnTo>
                          <a:pt x="5383" y="1939"/>
                        </a:lnTo>
                        <a:lnTo>
                          <a:pt x="5383" y="1946"/>
                        </a:lnTo>
                        <a:lnTo>
                          <a:pt x="5382" y="1954"/>
                        </a:lnTo>
                        <a:lnTo>
                          <a:pt x="5381" y="1962"/>
                        </a:lnTo>
                        <a:lnTo>
                          <a:pt x="5374" y="1979"/>
                        </a:lnTo>
                        <a:lnTo>
                          <a:pt x="5374" y="1979"/>
                        </a:lnTo>
                        <a:lnTo>
                          <a:pt x="5291" y="2287"/>
                        </a:lnTo>
                        <a:lnTo>
                          <a:pt x="5257" y="2412"/>
                        </a:lnTo>
                        <a:lnTo>
                          <a:pt x="5231" y="2518"/>
                        </a:lnTo>
                        <a:lnTo>
                          <a:pt x="5209" y="2605"/>
                        </a:lnTo>
                        <a:lnTo>
                          <a:pt x="5194" y="2671"/>
                        </a:lnTo>
                        <a:lnTo>
                          <a:pt x="5185" y="2718"/>
                        </a:lnTo>
                        <a:lnTo>
                          <a:pt x="5182" y="2736"/>
                        </a:lnTo>
                        <a:lnTo>
                          <a:pt x="5181" y="2746"/>
                        </a:lnTo>
                        <a:lnTo>
                          <a:pt x="5181" y="2746"/>
                        </a:lnTo>
                        <a:lnTo>
                          <a:pt x="5153" y="2861"/>
                        </a:lnTo>
                        <a:lnTo>
                          <a:pt x="5127" y="2965"/>
                        </a:lnTo>
                        <a:lnTo>
                          <a:pt x="5100" y="3059"/>
                        </a:lnTo>
                        <a:lnTo>
                          <a:pt x="5087" y="3102"/>
                        </a:lnTo>
                        <a:lnTo>
                          <a:pt x="5073" y="3142"/>
                        </a:lnTo>
                        <a:lnTo>
                          <a:pt x="5061" y="3179"/>
                        </a:lnTo>
                        <a:lnTo>
                          <a:pt x="5048" y="3215"/>
                        </a:lnTo>
                        <a:lnTo>
                          <a:pt x="5035" y="3247"/>
                        </a:lnTo>
                        <a:lnTo>
                          <a:pt x="5022" y="3276"/>
                        </a:lnTo>
                        <a:lnTo>
                          <a:pt x="5011" y="3304"/>
                        </a:lnTo>
                        <a:lnTo>
                          <a:pt x="4999" y="3328"/>
                        </a:lnTo>
                        <a:lnTo>
                          <a:pt x="4987" y="3350"/>
                        </a:lnTo>
                        <a:lnTo>
                          <a:pt x="4975" y="3369"/>
                        </a:lnTo>
                        <a:lnTo>
                          <a:pt x="4975" y="3369"/>
                        </a:lnTo>
                        <a:lnTo>
                          <a:pt x="4962" y="3379"/>
                        </a:lnTo>
                        <a:lnTo>
                          <a:pt x="4948" y="3389"/>
                        </a:lnTo>
                        <a:lnTo>
                          <a:pt x="4933" y="3397"/>
                        </a:lnTo>
                        <a:lnTo>
                          <a:pt x="4917" y="3405"/>
                        </a:lnTo>
                        <a:lnTo>
                          <a:pt x="4899" y="3411"/>
                        </a:lnTo>
                        <a:lnTo>
                          <a:pt x="4880" y="3416"/>
                        </a:lnTo>
                        <a:lnTo>
                          <a:pt x="4859" y="3422"/>
                        </a:lnTo>
                        <a:lnTo>
                          <a:pt x="4837" y="3426"/>
                        </a:lnTo>
                        <a:lnTo>
                          <a:pt x="4813" y="3429"/>
                        </a:lnTo>
                        <a:lnTo>
                          <a:pt x="4789" y="3431"/>
                        </a:lnTo>
                        <a:lnTo>
                          <a:pt x="4762" y="3433"/>
                        </a:lnTo>
                        <a:lnTo>
                          <a:pt x="4734" y="3434"/>
                        </a:lnTo>
                        <a:lnTo>
                          <a:pt x="4705" y="3433"/>
                        </a:lnTo>
                        <a:lnTo>
                          <a:pt x="4675" y="3431"/>
                        </a:lnTo>
                        <a:lnTo>
                          <a:pt x="4643" y="3429"/>
                        </a:lnTo>
                        <a:lnTo>
                          <a:pt x="4609" y="3427"/>
                        </a:lnTo>
                        <a:lnTo>
                          <a:pt x="4609" y="3427"/>
                        </a:lnTo>
                        <a:lnTo>
                          <a:pt x="4324" y="3429"/>
                        </a:lnTo>
                        <a:lnTo>
                          <a:pt x="4085" y="3429"/>
                        </a:lnTo>
                        <a:lnTo>
                          <a:pt x="3982" y="3429"/>
                        </a:lnTo>
                        <a:lnTo>
                          <a:pt x="3891" y="3427"/>
                        </a:lnTo>
                        <a:lnTo>
                          <a:pt x="3811" y="3426"/>
                        </a:lnTo>
                        <a:lnTo>
                          <a:pt x="3744" y="3424"/>
                        </a:lnTo>
                        <a:lnTo>
                          <a:pt x="3744" y="3424"/>
                        </a:lnTo>
                        <a:lnTo>
                          <a:pt x="3688" y="3421"/>
                        </a:lnTo>
                        <a:lnTo>
                          <a:pt x="3643" y="3418"/>
                        </a:lnTo>
                        <a:lnTo>
                          <a:pt x="3643" y="3418"/>
                        </a:lnTo>
                        <a:lnTo>
                          <a:pt x="3634" y="3331"/>
                        </a:lnTo>
                        <a:lnTo>
                          <a:pt x="3634" y="3331"/>
                        </a:lnTo>
                        <a:lnTo>
                          <a:pt x="3632" y="3305"/>
                        </a:lnTo>
                        <a:lnTo>
                          <a:pt x="3632" y="3305"/>
                        </a:lnTo>
                        <a:lnTo>
                          <a:pt x="3616" y="3303"/>
                        </a:lnTo>
                        <a:lnTo>
                          <a:pt x="3600" y="3302"/>
                        </a:lnTo>
                        <a:lnTo>
                          <a:pt x="3584" y="3302"/>
                        </a:lnTo>
                        <a:lnTo>
                          <a:pt x="3568" y="3302"/>
                        </a:lnTo>
                        <a:lnTo>
                          <a:pt x="3551" y="3304"/>
                        </a:lnTo>
                        <a:lnTo>
                          <a:pt x="3535" y="3306"/>
                        </a:lnTo>
                        <a:lnTo>
                          <a:pt x="3519" y="3309"/>
                        </a:lnTo>
                        <a:lnTo>
                          <a:pt x="3503" y="3313"/>
                        </a:lnTo>
                        <a:lnTo>
                          <a:pt x="3503" y="3313"/>
                        </a:lnTo>
                        <a:lnTo>
                          <a:pt x="3492" y="3348"/>
                        </a:lnTo>
                        <a:lnTo>
                          <a:pt x="3482" y="3383"/>
                        </a:lnTo>
                        <a:lnTo>
                          <a:pt x="3470" y="3420"/>
                        </a:lnTo>
                        <a:lnTo>
                          <a:pt x="3457" y="3456"/>
                        </a:lnTo>
                        <a:lnTo>
                          <a:pt x="3457" y="3456"/>
                        </a:lnTo>
                        <a:lnTo>
                          <a:pt x="3455" y="3476"/>
                        </a:lnTo>
                        <a:lnTo>
                          <a:pt x="3451" y="3496"/>
                        </a:lnTo>
                        <a:lnTo>
                          <a:pt x="3445" y="3515"/>
                        </a:lnTo>
                        <a:lnTo>
                          <a:pt x="3438" y="3536"/>
                        </a:lnTo>
                        <a:lnTo>
                          <a:pt x="3429" y="3555"/>
                        </a:lnTo>
                        <a:lnTo>
                          <a:pt x="3418" y="3574"/>
                        </a:lnTo>
                        <a:lnTo>
                          <a:pt x="3407" y="3594"/>
                        </a:lnTo>
                        <a:lnTo>
                          <a:pt x="3394" y="3613"/>
                        </a:lnTo>
                        <a:lnTo>
                          <a:pt x="2672" y="3402"/>
                        </a:lnTo>
                        <a:lnTo>
                          <a:pt x="2672" y="3402"/>
                        </a:lnTo>
                        <a:lnTo>
                          <a:pt x="2609" y="3391"/>
                        </a:lnTo>
                        <a:lnTo>
                          <a:pt x="2547" y="3378"/>
                        </a:lnTo>
                        <a:lnTo>
                          <a:pt x="2486" y="3363"/>
                        </a:lnTo>
                        <a:lnTo>
                          <a:pt x="2424" y="3347"/>
                        </a:lnTo>
                        <a:lnTo>
                          <a:pt x="2362" y="3327"/>
                        </a:lnTo>
                        <a:lnTo>
                          <a:pt x="2300" y="3307"/>
                        </a:lnTo>
                        <a:lnTo>
                          <a:pt x="2238" y="3284"/>
                        </a:lnTo>
                        <a:lnTo>
                          <a:pt x="2177" y="3260"/>
                        </a:lnTo>
                        <a:lnTo>
                          <a:pt x="2177" y="3260"/>
                        </a:lnTo>
                        <a:lnTo>
                          <a:pt x="2186" y="3300"/>
                        </a:lnTo>
                        <a:lnTo>
                          <a:pt x="2186" y="3300"/>
                        </a:lnTo>
                        <a:lnTo>
                          <a:pt x="2218" y="3452"/>
                        </a:lnTo>
                        <a:lnTo>
                          <a:pt x="2246" y="3586"/>
                        </a:lnTo>
                        <a:lnTo>
                          <a:pt x="2269" y="3706"/>
                        </a:lnTo>
                        <a:lnTo>
                          <a:pt x="2288" y="3810"/>
                        </a:lnTo>
                        <a:lnTo>
                          <a:pt x="2288" y="3810"/>
                        </a:lnTo>
                        <a:lnTo>
                          <a:pt x="2286" y="3834"/>
                        </a:lnTo>
                        <a:lnTo>
                          <a:pt x="2283" y="3856"/>
                        </a:lnTo>
                        <a:lnTo>
                          <a:pt x="2280" y="3876"/>
                        </a:lnTo>
                        <a:lnTo>
                          <a:pt x="2276" y="3893"/>
                        </a:lnTo>
                        <a:lnTo>
                          <a:pt x="2270" y="3910"/>
                        </a:lnTo>
                        <a:lnTo>
                          <a:pt x="2265" y="3924"/>
                        </a:lnTo>
                        <a:lnTo>
                          <a:pt x="2257" y="3936"/>
                        </a:lnTo>
                        <a:lnTo>
                          <a:pt x="2250" y="3947"/>
                        </a:lnTo>
                        <a:lnTo>
                          <a:pt x="2250" y="3947"/>
                        </a:lnTo>
                        <a:lnTo>
                          <a:pt x="2244" y="3952"/>
                        </a:lnTo>
                        <a:lnTo>
                          <a:pt x="2238" y="3958"/>
                        </a:lnTo>
                        <a:lnTo>
                          <a:pt x="2232" y="3961"/>
                        </a:lnTo>
                        <a:lnTo>
                          <a:pt x="2224" y="3964"/>
                        </a:lnTo>
                        <a:lnTo>
                          <a:pt x="2218" y="3966"/>
                        </a:lnTo>
                        <a:lnTo>
                          <a:pt x="2210" y="3968"/>
                        </a:lnTo>
                        <a:lnTo>
                          <a:pt x="2203" y="3970"/>
                        </a:lnTo>
                        <a:lnTo>
                          <a:pt x="2194" y="3970"/>
                        </a:lnTo>
                        <a:lnTo>
                          <a:pt x="2194" y="3970"/>
                        </a:lnTo>
                        <a:lnTo>
                          <a:pt x="2242" y="3980"/>
                        </a:lnTo>
                        <a:lnTo>
                          <a:pt x="2242" y="3980"/>
                        </a:lnTo>
                        <a:lnTo>
                          <a:pt x="2362" y="4008"/>
                        </a:lnTo>
                        <a:lnTo>
                          <a:pt x="2477" y="4036"/>
                        </a:lnTo>
                        <a:lnTo>
                          <a:pt x="2588" y="4064"/>
                        </a:lnTo>
                        <a:lnTo>
                          <a:pt x="2694" y="4093"/>
                        </a:lnTo>
                        <a:lnTo>
                          <a:pt x="2797" y="4122"/>
                        </a:lnTo>
                        <a:lnTo>
                          <a:pt x="2895" y="4152"/>
                        </a:lnTo>
                        <a:lnTo>
                          <a:pt x="2988" y="4182"/>
                        </a:lnTo>
                        <a:lnTo>
                          <a:pt x="3077" y="4212"/>
                        </a:lnTo>
                        <a:lnTo>
                          <a:pt x="3649" y="4428"/>
                        </a:lnTo>
                        <a:lnTo>
                          <a:pt x="3649" y="4428"/>
                        </a:lnTo>
                        <a:lnTo>
                          <a:pt x="3666" y="4441"/>
                        </a:lnTo>
                        <a:lnTo>
                          <a:pt x="3681" y="4455"/>
                        </a:lnTo>
                        <a:lnTo>
                          <a:pt x="3695" y="4470"/>
                        </a:lnTo>
                        <a:lnTo>
                          <a:pt x="3707" y="4486"/>
                        </a:lnTo>
                        <a:lnTo>
                          <a:pt x="3718" y="4503"/>
                        </a:lnTo>
                        <a:lnTo>
                          <a:pt x="3726" y="4522"/>
                        </a:lnTo>
                        <a:lnTo>
                          <a:pt x="3734" y="4542"/>
                        </a:lnTo>
                        <a:lnTo>
                          <a:pt x="3739" y="4562"/>
                        </a:lnTo>
                        <a:lnTo>
                          <a:pt x="3739" y="4562"/>
                        </a:lnTo>
                        <a:lnTo>
                          <a:pt x="3744" y="4584"/>
                        </a:lnTo>
                        <a:lnTo>
                          <a:pt x="3746" y="4608"/>
                        </a:lnTo>
                        <a:lnTo>
                          <a:pt x="3746" y="4632"/>
                        </a:lnTo>
                        <a:lnTo>
                          <a:pt x="3745" y="4657"/>
                        </a:lnTo>
                        <a:lnTo>
                          <a:pt x="3741" y="4684"/>
                        </a:lnTo>
                        <a:lnTo>
                          <a:pt x="3737" y="4712"/>
                        </a:lnTo>
                        <a:lnTo>
                          <a:pt x="3731" y="4742"/>
                        </a:lnTo>
                        <a:lnTo>
                          <a:pt x="3722" y="4772"/>
                        </a:lnTo>
                        <a:lnTo>
                          <a:pt x="3722" y="4772"/>
                        </a:lnTo>
                        <a:lnTo>
                          <a:pt x="3727" y="4842"/>
                        </a:lnTo>
                        <a:lnTo>
                          <a:pt x="3732" y="4910"/>
                        </a:lnTo>
                        <a:lnTo>
                          <a:pt x="3734" y="4978"/>
                        </a:lnTo>
                        <a:lnTo>
                          <a:pt x="3736" y="5045"/>
                        </a:lnTo>
                        <a:lnTo>
                          <a:pt x="3736" y="5110"/>
                        </a:lnTo>
                        <a:lnTo>
                          <a:pt x="3736" y="5175"/>
                        </a:lnTo>
                        <a:lnTo>
                          <a:pt x="3734" y="5238"/>
                        </a:lnTo>
                        <a:lnTo>
                          <a:pt x="3731" y="5301"/>
                        </a:lnTo>
                        <a:lnTo>
                          <a:pt x="3720" y="6130"/>
                        </a:lnTo>
                        <a:lnTo>
                          <a:pt x="3756" y="6911"/>
                        </a:lnTo>
                        <a:lnTo>
                          <a:pt x="3824" y="6934"/>
                        </a:lnTo>
                        <a:lnTo>
                          <a:pt x="3824" y="6934"/>
                        </a:lnTo>
                        <a:lnTo>
                          <a:pt x="3833" y="6940"/>
                        </a:lnTo>
                        <a:lnTo>
                          <a:pt x="3839" y="6948"/>
                        </a:lnTo>
                        <a:lnTo>
                          <a:pt x="3844" y="6954"/>
                        </a:lnTo>
                        <a:lnTo>
                          <a:pt x="3848" y="6962"/>
                        </a:lnTo>
                        <a:lnTo>
                          <a:pt x="3849" y="6969"/>
                        </a:lnTo>
                        <a:lnTo>
                          <a:pt x="3848" y="6977"/>
                        </a:lnTo>
                        <a:lnTo>
                          <a:pt x="3845" y="6984"/>
                        </a:lnTo>
                        <a:lnTo>
                          <a:pt x="3841" y="6992"/>
                        </a:lnTo>
                        <a:lnTo>
                          <a:pt x="3836" y="7000"/>
                        </a:lnTo>
                        <a:lnTo>
                          <a:pt x="3827" y="7008"/>
                        </a:lnTo>
                        <a:lnTo>
                          <a:pt x="3818" y="7016"/>
                        </a:lnTo>
                        <a:lnTo>
                          <a:pt x="3807" y="7025"/>
                        </a:lnTo>
                        <a:lnTo>
                          <a:pt x="3793" y="7035"/>
                        </a:lnTo>
                        <a:lnTo>
                          <a:pt x="3778" y="7043"/>
                        </a:lnTo>
                        <a:lnTo>
                          <a:pt x="3761" y="7053"/>
                        </a:lnTo>
                        <a:lnTo>
                          <a:pt x="3742" y="7062"/>
                        </a:lnTo>
                        <a:lnTo>
                          <a:pt x="3742" y="7062"/>
                        </a:lnTo>
                        <a:lnTo>
                          <a:pt x="3702" y="7076"/>
                        </a:lnTo>
                        <a:lnTo>
                          <a:pt x="3660" y="7087"/>
                        </a:lnTo>
                        <a:lnTo>
                          <a:pt x="3616" y="7098"/>
                        </a:lnTo>
                        <a:lnTo>
                          <a:pt x="3570" y="7107"/>
                        </a:lnTo>
                        <a:lnTo>
                          <a:pt x="3523" y="7114"/>
                        </a:lnTo>
                        <a:lnTo>
                          <a:pt x="3473" y="7121"/>
                        </a:lnTo>
                        <a:lnTo>
                          <a:pt x="3423" y="7124"/>
                        </a:lnTo>
                        <a:lnTo>
                          <a:pt x="3370" y="7127"/>
                        </a:lnTo>
                        <a:lnTo>
                          <a:pt x="3076" y="7145"/>
                        </a:lnTo>
                        <a:lnTo>
                          <a:pt x="3076" y="7145"/>
                        </a:lnTo>
                        <a:lnTo>
                          <a:pt x="3094" y="7173"/>
                        </a:lnTo>
                        <a:lnTo>
                          <a:pt x="3115" y="7200"/>
                        </a:lnTo>
                        <a:lnTo>
                          <a:pt x="3135" y="7227"/>
                        </a:lnTo>
                        <a:lnTo>
                          <a:pt x="3157" y="7254"/>
                        </a:lnTo>
                        <a:lnTo>
                          <a:pt x="3180" y="7280"/>
                        </a:lnTo>
                        <a:lnTo>
                          <a:pt x="3204" y="7305"/>
                        </a:lnTo>
                        <a:lnTo>
                          <a:pt x="3230" y="7331"/>
                        </a:lnTo>
                        <a:lnTo>
                          <a:pt x="3255" y="7356"/>
                        </a:lnTo>
                        <a:lnTo>
                          <a:pt x="3255" y="7356"/>
                        </a:lnTo>
                        <a:lnTo>
                          <a:pt x="3268" y="7335"/>
                        </a:lnTo>
                        <a:lnTo>
                          <a:pt x="3281" y="7318"/>
                        </a:lnTo>
                        <a:lnTo>
                          <a:pt x="3294" y="7303"/>
                        </a:lnTo>
                        <a:lnTo>
                          <a:pt x="3307" y="7291"/>
                        </a:lnTo>
                        <a:lnTo>
                          <a:pt x="3319" y="7282"/>
                        </a:lnTo>
                        <a:lnTo>
                          <a:pt x="3329" y="7275"/>
                        </a:lnTo>
                        <a:lnTo>
                          <a:pt x="3341" y="7271"/>
                        </a:lnTo>
                        <a:lnTo>
                          <a:pt x="3347" y="7270"/>
                        </a:lnTo>
                        <a:lnTo>
                          <a:pt x="3352" y="7270"/>
                        </a:lnTo>
                        <a:lnTo>
                          <a:pt x="3357" y="7270"/>
                        </a:lnTo>
                        <a:lnTo>
                          <a:pt x="3363" y="7271"/>
                        </a:lnTo>
                        <a:lnTo>
                          <a:pt x="3367" y="7273"/>
                        </a:lnTo>
                        <a:lnTo>
                          <a:pt x="3372" y="7275"/>
                        </a:lnTo>
                        <a:lnTo>
                          <a:pt x="3382" y="7282"/>
                        </a:lnTo>
                        <a:lnTo>
                          <a:pt x="3392" y="7291"/>
                        </a:lnTo>
                        <a:lnTo>
                          <a:pt x="3400" y="7303"/>
                        </a:lnTo>
                        <a:lnTo>
                          <a:pt x="3409" y="7318"/>
                        </a:lnTo>
                        <a:lnTo>
                          <a:pt x="3417" y="7335"/>
                        </a:lnTo>
                        <a:lnTo>
                          <a:pt x="3425" y="7356"/>
                        </a:lnTo>
                        <a:lnTo>
                          <a:pt x="3425" y="7356"/>
                        </a:lnTo>
                        <a:lnTo>
                          <a:pt x="3433" y="7359"/>
                        </a:lnTo>
                        <a:lnTo>
                          <a:pt x="3441" y="7363"/>
                        </a:lnTo>
                        <a:lnTo>
                          <a:pt x="3447" y="7368"/>
                        </a:lnTo>
                        <a:lnTo>
                          <a:pt x="3453" y="7373"/>
                        </a:lnTo>
                        <a:lnTo>
                          <a:pt x="3457" y="7378"/>
                        </a:lnTo>
                        <a:lnTo>
                          <a:pt x="3460" y="7385"/>
                        </a:lnTo>
                        <a:lnTo>
                          <a:pt x="3462" y="7391"/>
                        </a:lnTo>
                        <a:lnTo>
                          <a:pt x="3463" y="7399"/>
                        </a:lnTo>
                        <a:lnTo>
                          <a:pt x="3463" y="7399"/>
                        </a:lnTo>
                        <a:lnTo>
                          <a:pt x="3488" y="7403"/>
                        </a:lnTo>
                        <a:lnTo>
                          <a:pt x="3511" y="7408"/>
                        </a:lnTo>
                        <a:lnTo>
                          <a:pt x="3531" y="7414"/>
                        </a:lnTo>
                        <a:lnTo>
                          <a:pt x="3549" y="7419"/>
                        </a:lnTo>
                        <a:lnTo>
                          <a:pt x="3566" y="7425"/>
                        </a:lnTo>
                        <a:lnTo>
                          <a:pt x="3582" y="7431"/>
                        </a:lnTo>
                        <a:lnTo>
                          <a:pt x="3594" y="7439"/>
                        </a:lnTo>
                        <a:lnTo>
                          <a:pt x="3605" y="7446"/>
                        </a:lnTo>
                        <a:lnTo>
                          <a:pt x="3615" y="7454"/>
                        </a:lnTo>
                        <a:lnTo>
                          <a:pt x="3621" y="7462"/>
                        </a:lnTo>
                        <a:lnTo>
                          <a:pt x="3627" y="7471"/>
                        </a:lnTo>
                        <a:lnTo>
                          <a:pt x="3630" y="7479"/>
                        </a:lnTo>
                        <a:lnTo>
                          <a:pt x="3632" y="7489"/>
                        </a:lnTo>
                        <a:lnTo>
                          <a:pt x="3631" y="7499"/>
                        </a:lnTo>
                        <a:lnTo>
                          <a:pt x="3629" y="7509"/>
                        </a:lnTo>
                        <a:lnTo>
                          <a:pt x="3624" y="7520"/>
                        </a:lnTo>
                        <a:lnTo>
                          <a:pt x="3624" y="7520"/>
                        </a:lnTo>
                        <a:lnTo>
                          <a:pt x="3617" y="7534"/>
                        </a:lnTo>
                        <a:lnTo>
                          <a:pt x="3606" y="7549"/>
                        </a:lnTo>
                        <a:lnTo>
                          <a:pt x="3592" y="7564"/>
                        </a:lnTo>
                        <a:lnTo>
                          <a:pt x="3575" y="7580"/>
                        </a:lnTo>
                        <a:lnTo>
                          <a:pt x="3555" y="7598"/>
                        </a:lnTo>
                        <a:lnTo>
                          <a:pt x="3532" y="7616"/>
                        </a:lnTo>
                        <a:lnTo>
                          <a:pt x="3506" y="7634"/>
                        </a:lnTo>
                        <a:lnTo>
                          <a:pt x="3477" y="7652"/>
                        </a:lnTo>
                        <a:lnTo>
                          <a:pt x="3477" y="7652"/>
                        </a:lnTo>
                        <a:lnTo>
                          <a:pt x="3448" y="7662"/>
                        </a:lnTo>
                        <a:lnTo>
                          <a:pt x="3418" y="7672"/>
                        </a:lnTo>
                        <a:lnTo>
                          <a:pt x="3389" y="7679"/>
                        </a:lnTo>
                        <a:lnTo>
                          <a:pt x="3359" y="7686"/>
                        </a:lnTo>
                        <a:lnTo>
                          <a:pt x="3329" y="7692"/>
                        </a:lnTo>
                        <a:lnTo>
                          <a:pt x="3298" y="7696"/>
                        </a:lnTo>
                        <a:lnTo>
                          <a:pt x="3268" y="7701"/>
                        </a:lnTo>
                        <a:lnTo>
                          <a:pt x="3237" y="7703"/>
                        </a:lnTo>
                        <a:lnTo>
                          <a:pt x="3237" y="7703"/>
                        </a:lnTo>
                        <a:lnTo>
                          <a:pt x="3200" y="7705"/>
                        </a:lnTo>
                        <a:lnTo>
                          <a:pt x="3161" y="7706"/>
                        </a:lnTo>
                        <a:lnTo>
                          <a:pt x="3122" y="7705"/>
                        </a:lnTo>
                        <a:lnTo>
                          <a:pt x="3084" y="7703"/>
                        </a:lnTo>
                        <a:lnTo>
                          <a:pt x="3045" y="7700"/>
                        </a:lnTo>
                        <a:lnTo>
                          <a:pt x="3004" y="7694"/>
                        </a:lnTo>
                        <a:lnTo>
                          <a:pt x="2965" y="7688"/>
                        </a:lnTo>
                        <a:lnTo>
                          <a:pt x="2924" y="7680"/>
                        </a:lnTo>
                        <a:lnTo>
                          <a:pt x="2924" y="7680"/>
                        </a:lnTo>
                        <a:lnTo>
                          <a:pt x="2885" y="7643"/>
                        </a:lnTo>
                        <a:lnTo>
                          <a:pt x="2844" y="7606"/>
                        </a:lnTo>
                        <a:lnTo>
                          <a:pt x="2801" y="7571"/>
                        </a:lnTo>
                        <a:lnTo>
                          <a:pt x="2756" y="7537"/>
                        </a:lnTo>
                        <a:lnTo>
                          <a:pt x="2710" y="7506"/>
                        </a:lnTo>
                        <a:lnTo>
                          <a:pt x="2662" y="7476"/>
                        </a:lnTo>
                        <a:lnTo>
                          <a:pt x="2613" y="7447"/>
                        </a:lnTo>
                        <a:lnTo>
                          <a:pt x="2560" y="7419"/>
                        </a:lnTo>
                        <a:lnTo>
                          <a:pt x="2560" y="7419"/>
                        </a:lnTo>
                        <a:lnTo>
                          <a:pt x="2558" y="7422"/>
                        </a:lnTo>
                        <a:lnTo>
                          <a:pt x="2556" y="7427"/>
                        </a:lnTo>
                        <a:lnTo>
                          <a:pt x="2551" y="7441"/>
                        </a:lnTo>
                        <a:lnTo>
                          <a:pt x="2547" y="7459"/>
                        </a:lnTo>
                        <a:lnTo>
                          <a:pt x="2544" y="7483"/>
                        </a:lnTo>
                        <a:lnTo>
                          <a:pt x="2542" y="7513"/>
                        </a:lnTo>
                        <a:lnTo>
                          <a:pt x="2541" y="7547"/>
                        </a:lnTo>
                        <a:lnTo>
                          <a:pt x="2540" y="7588"/>
                        </a:lnTo>
                        <a:lnTo>
                          <a:pt x="2540" y="7634"/>
                        </a:lnTo>
                        <a:lnTo>
                          <a:pt x="2540" y="7634"/>
                        </a:lnTo>
                        <a:lnTo>
                          <a:pt x="2485" y="7630"/>
                        </a:lnTo>
                        <a:lnTo>
                          <a:pt x="2418" y="7623"/>
                        </a:lnTo>
                        <a:lnTo>
                          <a:pt x="2418" y="7623"/>
                        </a:lnTo>
                        <a:lnTo>
                          <a:pt x="2408" y="7603"/>
                        </a:lnTo>
                        <a:lnTo>
                          <a:pt x="2398" y="7580"/>
                        </a:lnTo>
                        <a:lnTo>
                          <a:pt x="2388" y="7556"/>
                        </a:lnTo>
                        <a:lnTo>
                          <a:pt x="2379" y="7531"/>
                        </a:lnTo>
                        <a:lnTo>
                          <a:pt x="2370" y="7504"/>
                        </a:lnTo>
                        <a:lnTo>
                          <a:pt x="2363" y="7475"/>
                        </a:lnTo>
                        <a:lnTo>
                          <a:pt x="2354" y="7446"/>
                        </a:lnTo>
                        <a:lnTo>
                          <a:pt x="2348" y="7415"/>
                        </a:lnTo>
                        <a:lnTo>
                          <a:pt x="2348" y="7415"/>
                        </a:lnTo>
                        <a:lnTo>
                          <a:pt x="2341" y="7386"/>
                        </a:lnTo>
                        <a:lnTo>
                          <a:pt x="2341" y="7386"/>
                        </a:lnTo>
                        <a:lnTo>
                          <a:pt x="2336" y="7359"/>
                        </a:lnTo>
                        <a:lnTo>
                          <a:pt x="2336" y="7359"/>
                        </a:lnTo>
                        <a:lnTo>
                          <a:pt x="2323" y="7325"/>
                        </a:lnTo>
                        <a:lnTo>
                          <a:pt x="2312" y="7292"/>
                        </a:lnTo>
                        <a:lnTo>
                          <a:pt x="2304" y="7261"/>
                        </a:lnTo>
                        <a:lnTo>
                          <a:pt x="2297" y="7232"/>
                        </a:lnTo>
                        <a:lnTo>
                          <a:pt x="2294" y="7204"/>
                        </a:lnTo>
                        <a:lnTo>
                          <a:pt x="2292" y="7179"/>
                        </a:lnTo>
                        <a:lnTo>
                          <a:pt x="2293" y="7154"/>
                        </a:lnTo>
                        <a:lnTo>
                          <a:pt x="2295" y="7131"/>
                        </a:lnTo>
                        <a:lnTo>
                          <a:pt x="2295" y="7131"/>
                        </a:lnTo>
                        <a:lnTo>
                          <a:pt x="2297" y="7121"/>
                        </a:lnTo>
                        <a:lnTo>
                          <a:pt x="2300" y="7110"/>
                        </a:lnTo>
                        <a:lnTo>
                          <a:pt x="2304" y="7099"/>
                        </a:lnTo>
                        <a:lnTo>
                          <a:pt x="2308" y="7090"/>
                        </a:lnTo>
                        <a:lnTo>
                          <a:pt x="2312" y="7080"/>
                        </a:lnTo>
                        <a:lnTo>
                          <a:pt x="2318" y="7071"/>
                        </a:lnTo>
                        <a:lnTo>
                          <a:pt x="2323" y="7063"/>
                        </a:lnTo>
                        <a:lnTo>
                          <a:pt x="2329" y="7054"/>
                        </a:lnTo>
                        <a:lnTo>
                          <a:pt x="2336" y="7047"/>
                        </a:lnTo>
                        <a:lnTo>
                          <a:pt x="2343" y="7039"/>
                        </a:lnTo>
                        <a:lnTo>
                          <a:pt x="2352" y="7032"/>
                        </a:lnTo>
                        <a:lnTo>
                          <a:pt x="2360" y="7025"/>
                        </a:lnTo>
                        <a:lnTo>
                          <a:pt x="2369" y="7019"/>
                        </a:lnTo>
                        <a:lnTo>
                          <a:pt x="2379" y="7013"/>
                        </a:lnTo>
                        <a:lnTo>
                          <a:pt x="2400" y="7003"/>
                        </a:lnTo>
                        <a:lnTo>
                          <a:pt x="2400" y="7003"/>
                        </a:lnTo>
                        <a:lnTo>
                          <a:pt x="2370" y="6993"/>
                        </a:lnTo>
                        <a:lnTo>
                          <a:pt x="2340" y="6983"/>
                        </a:lnTo>
                        <a:lnTo>
                          <a:pt x="2309" y="6975"/>
                        </a:lnTo>
                        <a:lnTo>
                          <a:pt x="2280" y="6967"/>
                        </a:lnTo>
                        <a:lnTo>
                          <a:pt x="2280" y="6967"/>
                        </a:lnTo>
                        <a:lnTo>
                          <a:pt x="2269" y="6964"/>
                        </a:lnTo>
                        <a:lnTo>
                          <a:pt x="2269" y="6964"/>
                        </a:lnTo>
                        <a:lnTo>
                          <a:pt x="2238" y="6957"/>
                        </a:lnTo>
                        <a:lnTo>
                          <a:pt x="2207" y="6951"/>
                        </a:lnTo>
                        <a:lnTo>
                          <a:pt x="2176" y="6947"/>
                        </a:lnTo>
                        <a:lnTo>
                          <a:pt x="2145" y="6942"/>
                        </a:lnTo>
                        <a:lnTo>
                          <a:pt x="2114" y="6939"/>
                        </a:lnTo>
                        <a:lnTo>
                          <a:pt x="2084" y="6937"/>
                        </a:lnTo>
                        <a:lnTo>
                          <a:pt x="2053" y="6936"/>
                        </a:lnTo>
                        <a:lnTo>
                          <a:pt x="2023" y="6935"/>
                        </a:lnTo>
                        <a:lnTo>
                          <a:pt x="1991" y="6936"/>
                        </a:lnTo>
                        <a:lnTo>
                          <a:pt x="1961" y="6937"/>
                        </a:lnTo>
                        <a:lnTo>
                          <a:pt x="1930" y="6940"/>
                        </a:lnTo>
                        <a:lnTo>
                          <a:pt x="1900" y="6943"/>
                        </a:lnTo>
                        <a:lnTo>
                          <a:pt x="1870" y="6948"/>
                        </a:lnTo>
                        <a:lnTo>
                          <a:pt x="1840" y="6953"/>
                        </a:lnTo>
                        <a:lnTo>
                          <a:pt x="1810" y="6958"/>
                        </a:lnTo>
                        <a:lnTo>
                          <a:pt x="1780" y="6966"/>
                        </a:lnTo>
                        <a:lnTo>
                          <a:pt x="1628" y="6999"/>
                        </a:lnTo>
                        <a:lnTo>
                          <a:pt x="1628" y="6999"/>
                        </a:lnTo>
                        <a:lnTo>
                          <a:pt x="1622" y="7004"/>
                        </a:lnTo>
                        <a:lnTo>
                          <a:pt x="1617" y="7011"/>
                        </a:lnTo>
                        <a:lnTo>
                          <a:pt x="1602" y="7034"/>
                        </a:lnTo>
                        <a:lnTo>
                          <a:pt x="1584" y="7066"/>
                        </a:lnTo>
                        <a:lnTo>
                          <a:pt x="1561" y="7108"/>
                        </a:lnTo>
                        <a:lnTo>
                          <a:pt x="1534" y="7159"/>
                        </a:lnTo>
                        <a:lnTo>
                          <a:pt x="1503" y="7221"/>
                        </a:lnTo>
                        <a:lnTo>
                          <a:pt x="1430" y="7373"/>
                        </a:lnTo>
                        <a:lnTo>
                          <a:pt x="1430" y="7373"/>
                        </a:lnTo>
                        <a:lnTo>
                          <a:pt x="1409" y="7418"/>
                        </a:lnTo>
                        <a:lnTo>
                          <a:pt x="1392" y="7460"/>
                        </a:lnTo>
                        <a:lnTo>
                          <a:pt x="1378" y="7499"/>
                        </a:lnTo>
                        <a:lnTo>
                          <a:pt x="1372" y="7516"/>
                        </a:lnTo>
                        <a:lnTo>
                          <a:pt x="1368" y="7533"/>
                        </a:lnTo>
                        <a:lnTo>
                          <a:pt x="1368" y="7533"/>
                        </a:lnTo>
                        <a:lnTo>
                          <a:pt x="1401" y="7548"/>
                        </a:lnTo>
                        <a:lnTo>
                          <a:pt x="1431" y="7563"/>
                        </a:lnTo>
                        <a:lnTo>
                          <a:pt x="1431" y="7563"/>
                        </a:lnTo>
                        <a:lnTo>
                          <a:pt x="1451" y="7574"/>
                        </a:lnTo>
                        <a:lnTo>
                          <a:pt x="1469" y="7585"/>
                        </a:lnTo>
                        <a:lnTo>
                          <a:pt x="1485" y="7595"/>
                        </a:lnTo>
                        <a:lnTo>
                          <a:pt x="1499" y="7606"/>
                        </a:lnTo>
                        <a:lnTo>
                          <a:pt x="1511" y="7616"/>
                        </a:lnTo>
                        <a:lnTo>
                          <a:pt x="1521" y="7627"/>
                        </a:lnTo>
                        <a:lnTo>
                          <a:pt x="1530" y="7637"/>
                        </a:lnTo>
                        <a:lnTo>
                          <a:pt x="1536" y="7648"/>
                        </a:lnTo>
                        <a:lnTo>
                          <a:pt x="1542" y="7659"/>
                        </a:lnTo>
                        <a:lnTo>
                          <a:pt x="1544" y="7668"/>
                        </a:lnTo>
                        <a:lnTo>
                          <a:pt x="1545" y="7679"/>
                        </a:lnTo>
                        <a:lnTo>
                          <a:pt x="1545" y="7690"/>
                        </a:lnTo>
                        <a:lnTo>
                          <a:pt x="1542" y="7701"/>
                        </a:lnTo>
                        <a:lnTo>
                          <a:pt x="1538" y="7710"/>
                        </a:lnTo>
                        <a:lnTo>
                          <a:pt x="1531" y="7721"/>
                        </a:lnTo>
                        <a:lnTo>
                          <a:pt x="1524" y="7732"/>
                        </a:lnTo>
                        <a:lnTo>
                          <a:pt x="1524" y="7732"/>
                        </a:lnTo>
                        <a:lnTo>
                          <a:pt x="1517" y="7761"/>
                        </a:lnTo>
                        <a:lnTo>
                          <a:pt x="1510" y="7788"/>
                        </a:lnTo>
                        <a:lnTo>
                          <a:pt x="1500" y="7811"/>
                        </a:lnTo>
                        <a:lnTo>
                          <a:pt x="1490" y="7832"/>
                        </a:lnTo>
                        <a:lnTo>
                          <a:pt x="1480" y="7849"/>
                        </a:lnTo>
                        <a:lnTo>
                          <a:pt x="1474" y="7856"/>
                        </a:lnTo>
                        <a:lnTo>
                          <a:pt x="1468" y="7864"/>
                        </a:lnTo>
                        <a:lnTo>
                          <a:pt x="1461" y="7870"/>
                        </a:lnTo>
                        <a:lnTo>
                          <a:pt x="1455" y="7876"/>
                        </a:lnTo>
                        <a:lnTo>
                          <a:pt x="1448" y="7881"/>
                        </a:lnTo>
                        <a:lnTo>
                          <a:pt x="1441" y="7885"/>
                        </a:lnTo>
                        <a:lnTo>
                          <a:pt x="1433" y="7889"/>
                        </a:lnTo>
                        <a:lnTo>
                          <a:pt x="1426" y="7891"/>
                        </a:lnTo>
                        <a:lnTo>
                          <a:pt x="1417" y="7893"/>
                        </a:lnTo>
                        <a:lnTo>
                          <a:pt x="1410" y="7894"/>
                        </a:lnTo>
                        <a:lnTo>
                          <a:pt x="1401" y="7895"/>
                        </a:lnTo>
                        <a:lnTo>
                          <a:pt x="1393" y="7894"/>
                        </a:lnTo>
                        <a:lnTo>
                          <a:pt x="1383" y="7894"/>
                        </a:lnTo>
                        <a:lnTo>
                          <a:pt x="1374" y="7892"/>
                        </a:lnTo>
                        <a:lnTo>
                          <a:pt x="1354" y="7886"/>
                        </a:lnTo>
                        <a:lnTo>
                          <a:pt x="1334" y="7878"/>
                        </a:lnTo>
                        <a:lnTo>
                          <a:pt x="1312" y="7866"/>
                        </a:lnTo>
                        <a:lnTo>
                          <a:pt x="1290" y="7852"/>
                        </a:lnTo>
                        <a:lnTo>
                          <a:pt x="1290" y="7852"/>
                        </a:lnTo>
                        <a:lnTo>
                          <a:pt x="1282" y="7846"/>
                        </a:lnTo>
                        <a:lnTo>
                          <a:pt x="1282" y="7846"/>
                        </a:lnTo>
                        <a:lnTo>
                          <a:pt x="1262" y="7841"/>
                        </a:lnTo>
                        <a:lnTo>
                          <a:pt x="1244" y="7836"/>
                        </a:lnTo>
                        <a:lnTo>
                          <a:pt x="1227" y="7828"/>
                        </a:lnTo>
                        <a:lnTo>
                          <a:pt x="1211" y="7820"/>
                        </a:lnTo>
                        <a:lnTo>
                          <a:pt x="1198" y="7810"/>
                        </a:lnTo>
                        <a:lnTo>
                          <a:pt x="1186" y="7799"/>
                        </a:lnTo>
                        <a:lnTo>
                          <a:pt x="1176" y="7788"/>
                        </a:lnTo>
                        <a:lnTo>
                          <a:pt x="1166" y="7774"/>
                        </a:lnTo>
                        <a:lnTo>
                          <a:pt x="1159" y="7760"/>
                        </a:lnTo>
                        <a:lnTo>
                          <a:pt x="1153" y="7744"/>
                        </a:lnTo>
                        <a:lnTo>
                          <a:pt x="1149" y="7726"/>
                        </a:lnTo>
                        <a:lnTo>
                          <a:pt x="1146" y="7708"/>
                        </a:lnTo>
                        <a:lnTo>
                          <a:pt x="1145" y="7689"/>
                        </a:lnTo>
                        <a:lnTo>
                          <a:pt x="1145" y="7668"/>
                        </a:lnTo>
                        <a:lnTo>
                          <a:pt x="1147" y="7646"/>
                        </a:lnTo>
                        <a:lnTo>
                          <a:pt x="1151" y="7622"/>
                        </a:lnTo>
                        <a:lnTo>
                          <a:pt x="1151" y="7622"/>
                        </a:lnTo>
                        <a:lnTo>
                          <a:pt x="1141" y="7601"/>
                        </a:lnTo>
                        <a:lnTo>
                          <a:pt x="1141" y="7601"/>
                        </a:lnTo>
                        <a:lnTo>
                          <a:pt x="1134" y="7581"/>
                        </a:lnTo>
                        <a:lnTo>
                          <a:pt x="1132" y="7572"/>
                        </a:lnTo>
                        <a:lnTo>
                          <a:pt x="1131" y="7562"/>
                        </a:lnTo>
                        <a:lnTo>
                          <a:pt x="1131" y="7553"/>
                        </a:lnTo>
                        <a:lnTo>
                          <a:pt x="1131" y="7544"/>
                        </a:lnTo>
                        <a:lnTo>
                          <a:pt x="1131" y="7535"/>
                        </a:lnTo>
                        <a:lnTo>
                          <a:pt x="1133" y="7527"/>
                        </a:lnTo>
                        <a:lnTo>
                          <a:pt x="1197" y="7347"/>
                        </a:lnTo>
                        <a:lnTo>
                          <a:pt x="1197" y="7347"/>
                        </a:lnTo>
                        <a:lnTo>
                          <a:pt x="1221" y="7298"/>
                        </a:lnTo>
                        <a:lnTo>
                          <a:pt x="1221" y="7298"/>
                        </a:lnTo>
                        <a:lnTo>
                          <a:pt x="1278" y="7179"/>
                        </a:lnTo>
                        <a:lnTo>
                          <a:pt x="1301" y="7126"/>
                        </a:lnTo>
                        <a:lnTo>
                          <a:pt x="1323" y="7078"/>
                        </a:lnTo>
                        <a:lnTo>
                          <a:pt x="1341" y="7034"/>
                        </a:lnTo>
                        <a:lnTo>
                          <a:pt x="1356" y="6995"/>
                        </a:lnTo>
                        <a:lnTo>
                          <a:pt x="1369" y="6961"/>
                        </a:lnTo>
                        <a:lnTo>
                          <a:pt x="1379" y="6931"/>
                        </a:lnTo>
                        <a:lnTo>
                          <a:pt x="1379" y="6931"/>
                        </a:lnTo>
                        <a:lnTo>
                          <a:pt x="1372" y="6925"/>
                        </a:lnTo>
                        <a:lnTo>
                          <a:pt x="1365" y="6920"/>
                        </a:lnTo>
                        <a:lnTo>
                          <a:pt x="1354" y="6914"/>
                        </a:lnTo>
                        <a:lnTo>
                          <a:pt x="1340" y="6910"/>
                        </a:lnTo>
                        <a:lnTo>
                          <a:pt x="1325" y="6906"/>
                        </a:lnTo>
                        <a:lnTo>
                          <a:pt x="1307" y="6902"/>
                        </a:lnTo>
                        <a:lnTo>
                          <a:pt x="1286" y="6897"/>
                        </a:lnTo>
                        <a:lnTo>
                          <a:pt x="1264" y="6894"/>
                        </a:lnTo>
                        <a:lnTo>
                          <a:pt x="1210" y="6888"/>
                        </a:lnTo>
                        <a:lnTo>
                          <a:pt x="1148" y="6883"/>
                        </a:lnTo>
                        <a:lnTo>
                          <a:pt x="1075" y="6879"/>
                        </a:lnTo>
                        <a:lnTo>
                          <a:pt x="994" y="6877"/>
                        </a:lnTo>
                        <a:lnTo>
                          <a:pt x="994" y="6877"/>
                        </a:lnTo>
                        <a:lnTo>
                          <a:pt x="941" y="6882"/>
                        </a:lnTo>
                        <a:lnTo>
                          <a:pt x="888" y="6890"/>
                        </a:lnTo>
                        <a:lnTo>
                          <a:pt x="837" y="6897"/>
                        </a:lnTo>
                        <a:lnTo>
                          <a:pt x="784" y="6905"/>
                        </a:lnTo>
                        <a:lnTo>
                          <a:pt x="784" y="6905"/>
                        </a:lnTo>
                        <a:lnTo>
                          <a:pt x="727" y="6914"/>
                        </a:lnTo>
                        <a:lnTo>
                          <a:pt x="671" y="6925"/>
                        </a:lnTo>
                        <a:lnTo>
                          <a:pt x="614" y="6936"/>
                        </a:lnTo>
                        <a:lnTo>
                          <a:pt x="557" y="6948"/>
                        </a:lnTo>
                        <a:lnTo>
                          <a:pt x="499" y="6960"/>
                        </a:lnTo>
                        <a:lnTo>
                          <a:pt x="442" y="6974"/>
                        </a:lnTo>
                        <a:lnTo>
                          <a:pt x="384" y="6987"/>
                        </a:lnTo>
                        <a:lnTo>
                          <a:pt x="326" y="7001"/>
                        </a:lnTo>
                        <a:lnTo>
                          <a:pt x="321" y="7178"/>
                        </a:lnTo>
                        <a:lnTo>
                          <a:pt x="321" y="7178"/>
                        </a:lnTo>
                        <a:lnTo>
                          <a:pt x="319" y="7207"/>
                        </a:lnTo>
                        <a:lnTo>
                          <a:pt x="317" y="7233"/>
                        </a:lnTo>
                        <a:lnTo>
                          <a:pt x="313" y="7259"/>
                        </a:lnTo>
                        <a:lnTo>
                          <a:pt x="309" y="7282"/>
                        </a:lnTo>
                        <a:lnTo>
                          <a:pt x="305" y="7302"/>
                        </a:lnTo>
                        <a:lnTo>
                          <a:pt x="299" y="7320"/>
                        </a:lnTo>
                        <a:lnTo>
                          <a:pt x="293" y="7338"/>
                        </a:lnTo>
                        <a:lnTo>
                          <a:pt x="286" y="7352"/>
                        </a:lnTo>
                        <a:lnTo>
                          <a:pt x="286" y="7352"/>
                        </a:lnTo>
                        <a:lnTo>
                          <a:pt x="281" y="7359"/>
                        </a:lnTo>
                        <a:lnTo>
                          <a:pt x="277" y="7366"/>
                        </a:lnTo>
                        <a:lnTo>
                          <a:pt x="271" y="7372"/>
                        </a:lnTo>
                        <a:lnTo>
                          <a:pt x="266" y="7377"/>
                        </a:lnTo>
                        <a:lnTo>
                          <a:pt x="261" y="7382"/>
                        </a:lnTo>
                        <a:lnTo>
                          <a:pt x="254" y="7385"/>
                        </a:lnTo>
                        <a:lnTo>
                          <a:pt x="248" y="7388"/>
                        </a:lnTo>
                        <a:lnTo>
                          <a:pt x="241" y="7390"/>
                        </a:lnTo>
                        <a:lnTo>
                          <a:pt x="235" y="7391"/>
                        </a:lnTo>
                        <a:lnTo>
                          <a:pt x="227" y="7391"/>
                        </a:lnTo>
                        <a:lnTo>
                          <a:pt x="220" y="7391"/>
                        </a:lnTo>
                        <a:lnTo>
                          <a:pt x="212" y="7390"/>
                        </a:lnTo>
                        <a:lnTo>
                          <a:pt x="205" y="7388"/>
                        </a:lnTo>
                        <a:lnTo>
                          <a:pt x="196" y="7385"/>
                        </a:lnTo>
                        <a:lnTo>
                          <a:pt x="179" y="7377"/>
                        </a:lnTo>
                        <a:lnTo>
                          <a:pt x="179" y="7377"/>
                        </a:lnTo>
                        <a:lnTo>
                          <a:pt x="161" y="7366"/>
                        </a:lnTo>
                        <a:lnTo>
                          <a:pt x="142" y="7352"/>
                        </a:lnTo>
                        <a:lnTo>
                          <a:pt x="142" y="7352"/>
                        </a:lnTo>
                        <a:lnTo>
                          <a:pt x="122" y="7359"/>
                        </a:lnTo>
                        <a:lnTo>
                          <a:pt x="104" y="7366"/>
                        </a:lnTo>
                        <a:lnTo>
                          <a:pt x="88" y="7370"/>
                        </a:lnTo>
                        <a:lnTo>
                          <a:pt x="73" y="7372"/>
                        </a:lnTo>
                        <a:lnTo>
                          <a:pt x="60" y="7371"/>
                        </a:lnTo>
                        <a:lnTo>
                          <a:pt x="48" y="7369"/>
                        </a:lnTo>
                        <a:lnTo>
                          <a:pt x="38" y="7364"/>
                        </a:lnTo>
                        <a:lnTo>
                          <a:pt x="29" y="7358"/>
                        </a:lnTo>
                        <a:lnTo>
                          <a:pt x="21" y="7349"/>
                        </a:lnTo>
                        <a:lnTo>
                          <a:pt x="15" y="7338"/>
                        </a:lnTo>
                        <a:lnTo>
                          <a:pt x="11" y="7325"/>
                        </a:lnTo>
                        <a:lnTo>
                          <a:pt x="8" y="7310"/>
                        </a:lnTo>
                        <a:lnTo>
                          <a:pt x="5" y="7292"/>
                        </a:lnTo>
                        <a:lnTo>
                          <a:pt x="5" y="7273"/>
                        </a:lnTo>
                        <a:lnTo>
                          <a:pt x="6" y="7252"/>
                        </a:lnTo>
                        <a:lnTo>
                          <a:pt x="9" y="7228"/>
                        </a:lnTo>
                        <a:lnTo>
                          <a:pt x="9" y="7228"/>
                        </a:lnTo>
                        <a:lnTo>
                          <a:pt x="12" y="7208"/>
                        </a:lnTo>
                        <a:lnTo>
                          <a:pt x="16" y="7186"/>
                        </a:lnTo>
                        <a:lnTo>
                          <a:pt x="27" y="7139"/>
                        </a:lnTo>
                        <a:lnTo>
                          <a:pt x="27" y="7139"/>
                        </a:lnTo>
                        <a:lnTo>
                          <a:pt x="32" y="7124"/>
                        </a:lnTo>
                        <a:lnTo>
                          <a:pt x="35" y="7117"/>
                        </a:lnTo>
                        <a:lnTo>
                          <a:pt x="39" y="7112"/>
                        </a:lnTo>
                        <a:lnTo>
                          <a:pt x="43" y="7107"/>
                        </a:lnTo>
                        <a:lnTo>
                          <a:pt x="48" y="7102"/>
                        </a:lnTo>
                        <a:lnTo>
                          <a:pt x="53" y="7098"/>
                        </a:lnTo>
                        <a:lnTo>
                          <a:pt x="58" y="7094"/>
                        </a:lnTo>
                        <a:lnTo>
                          <a:pt x="64" y="7092"/>
                        </a:lnTo>
                        <a:lnTo>
                          <a:pt x="71" y="7088"/>
                        </a:lnTo>
                        <a:lnTo>
                          <a:pt x="85" y="7085"/>
                        </a:lnTo>
                        <a:lnTo>
                          <a:pt x="101" y="7084"/>
                        </a:lnTo>
                        <a:lnTo>
                          <a:pt x="118" y="7086"/>
                        </a:lnTo>
                        <a:lnTo>
                          <a:pt x="118" y="7086"/>
                        </a:lnTo>
                        <a:lnTo>
                          <a:pt x="116" y="7078"/>
                        </a:lnTo>
                        <a:lnTo>
                          <a:pt x="114" y="7068"/>
                        </a:lnTo>
                        <a:lnTo>
                          <a:pt x="113" y="7057"/>
                        </a:lnTo>
                        <a:lnTo>
                          <a:pt x="112" y="7045"/>
                        </a:lnTo>
                        <a:lnTo>
                          <a:pt x="113" y="7016"/>
                        </a:lnTo>
                        <a:lnTo>
                          <a:pt x="115" y="6983"/>
                        </a:lnTo>
                        <a:lnTo>
                          <a:pt x="115" y="6983"/>
                        </a:lnTo>
                        <a:lnTo>
                          <a:pt x="117" y="6970"/>
                        </a:lnTo>
                        <a:lnTo>
                          <a:pt x="119" y="6957"/>
                        </a:lnTo>
                        <a:lnTo>
                          <a:pt x="122" y="6945"/>
                        </a:lnTo>
                        <a:lnTo>
                          <a:pt x="126" y="6933"/>
                        </a:lnTo>
                        <a:lnTo>
                          <a:pt x="131" y="6922"/>
                        </a:lnTo>
                        <a:lnTo>
                          <a:pt x="136" y="6912"/>
                        </a:lnTo>
                        <a:lnTo>
                          <a:pt x="143" y="6903"/>
                        </a:lnTo>
                        <a:lnTo>
                          <a:pt x="150" y="6894"/>
                        </a:lnTo>
                        <a:lnTo>
                          <a:pt x="158" y="6887"/>
                        </a:lnTo>
                        <a:lnTo>
                          <a:pt x="166" y="6879"/>
                        </a:lnTo>
                        <a:lnTo>
                          <a:pt x="176" y="6873"/>
                        </a:lnTo>
                        <a:lnTo>
                          <a:pt x="187" y="6866"/>
                        </a:lnTo>
                        <a:lnTo>
                          <a:pt x="198" y="6862"/>
                        </a:lnTo>
                        <a:lnTo>
                          <a:pt x="210" y="6858"/>
                        </a:lnTo>
                        <a:lnTo>
                          <a:pt x="224" y="6853"/>
                        </a:lnTo>
                        <a:lnTo>
                          <a:pt x="238" y="6850"/>
                        </a:lnTo>
                        <a:lnTo>
                          <a:pt x="440" y="6797"/>
                        </a:lnTo>
                        <a:lnTo>
                          <a:pt x="440" y="6797"/>
                        </a:lnTo>
                        <a:lnTo>
                          <a:pt x="786" y="6707"/>
                        </a:lnTo>
                        <a:lnTo>
                          <a:pt x="889" y="6680"/>
                        </a:lnTo>
                        <a:lnTo>
                          <a:pt x="946" y="6664"/>
                        </a:lnTo>
                        <a:lnTo>
                          <a:pt x="946" y="6664"/>
                        </a:lnTo>
                        <a:lnTo>
                          <a:pt x="942" y="6645"/>
                        </a:lnTo>
                        <a:lnTo>
                          <a:pt x="939" y="6626"/>
                        </a:lnTo>
                        <a:lnTo>
                          <a:pt x="938" y="6608"/>
                        </a:lnTo>
                        <a:lnTo>
                          <a:pt x="939" y="6592"/>
                        </a:lnTo>
                        <a:lnTo>
                          <a:pt x="941" y="6577"/>
                        </a:lnTo>
                        <a:lnTo>
                          <a:pt x="945" y="6563"/>
                        </a:lnTo>
                        <a:lnTo>
                          <a:pt x="952" y="6551"/>
                        </a:lnTo>
                        <a:lnTo>
                          <a:pt x="959" y="6540"/>
                        </a:lnTo>
                        <a:lnTo>
                          <a:pt x="970" y="6529"/>
                        </a:lnTo>
                        <a:lnTo>
                          <a:pt x="981" y="6519"/>
                        </a:lnTo>
                        <a:lnTo>
                          <a:pt x="995" y="6512"/>
                        </a:lnTo>
                        <a:lnTo>
                          <a:pt x="1010" y="6504"/>
                        </a:lnTo>
                        <a:lnTo>
                          <a:pt x="1027" y="6498"/>
                        </a:lnTo>
                        <a:lnTo>
                          <a:pt x="1046" y="6493"/>
                        </a:lnTo>
                        <a:lnTo>
                          <a:pt x="1067" y="6489"/>
                        </a:lnTo>
                        <a:lnTo>
                          <a:pt x="1090" y="6487"/>
                        </a:lnTo>
                        <a:lnTo>
                          <a:pt x="1090" y="6487"/>
                        </a:lnTo>
                        <a:lnTo>
                          <a:pt x="1085" y="6462"/>
                        </a:lnTo>
                        <a:lnTo>
                          <a:pt x="1082" y="6440"/>
                        </a:lnTo>
                        <a:lnTo>
                          <a:pt x="1079" y="6419"/>
                        </a:lnTo>
                        <a:lnTo>
                          <a:pt x="1080" y="6400"/>
                        </a:lnTo>
                        <a:lnTo>
                          <a:pt x="1082" y="6384"/>
                        </a:lnTo>
                        <a:lnTo>
                          <a:pt x="1086" y="6369"/>
                        </a:lnTo>
                        <a:lnTo>
                          <a:pt x="1091" y="6356"/>
                        </a:lnTo>
                        <a:lnTo>
                          <a:pt x="1099" y="6344"/>
                        </a:lnTo>
                        <a:lnTo>
                          <a:pt x="1103" y="6340"/>
                        </a:lnTo>
                        <a:lnTo>
                          <a:pt x="1108" y="6336"/>
                        </a:lnTo>
                        <a:lnTo>
                          <a:pt x="1114" y="6331"/>
                        </a:lnTo>
                        <a:lnTo>
                          <a:pt x="1119" y="6328"/>
                        </a:lnTo>
                        <a:lnTo>
                          <a:pt x="1132" y="6323"/>
                        </a:lnTo>
                        <a:lnTo>
                          <a:pt x="1147" y="6318"/>
                        </a:lnTo>
                        <a:lnTo>
                          <a:pt x="1163" y="6317"/>
                        </a:lnTo>
                        <a:lnTo>
                          <a:pt x="1181" y="6317"/>
                        </a:lnTo>
                        <a:lnTo>
                          <a:pt x="1202" y="6319"/>
                        </a:lnTo>
                        <a:lnTo>
                          <a:pt x="1224" y="6324"/>
                        </a:lnTo>
                        <a:lnTo>
                          <a:pt x="1224" y="6324"/>
                        </a:lnTo>
                        <a:lnTo>
                          <a:pt x="1266" y="6338"/>
                        </a:lnTo>
                        <a:lnTo>
                          <a:pt x="1306" y="6352"/>
                        </a:lnTo>
                        <a:lnTo>
                          <a:pt x="1340" y="6365"/>
                        </a:lnTo>
                        <a:lnTo>
                          <a:pt x="1371" y="6377"/>
                        </a:lnTo>
                        <a:lnTo>
                          <a:pt x="1371" y="6377"/>
                        </a:lnTo>
                        <a:lnTo>
                          <a:pt x="1407" y="6394"/>
                        </a:lnTo>
                        <a:lnTo>
                          <a:pt x="1436" y="6409"/>
                        </a:lnTo>
                        <a:lnTo>
                          <a:pt x="1447" y="6416"/>
                        </a:lnTo>
                        <a:lnTo>
                          <a:pt x="1457" y="6424"/>
                        </a:lnTo>
                        <a:lnTo>
                          <a:pt x="1466" y="6430"/>
                        </a:lnTo>
                        <a:lnTo>
                          <a:pt x="1473" y="6438"/>
                        </a:lnTo>
                        <a:lnTo>
                          <a:pt x="1476" y="6267"/>
                        </a:lnTo>
                        <a:lnTo>
                          <a:pt x="1476" y="6267"/>
                        </a:lnTo>
                        <a:lnTo>
                          <a:pt x="1476" y="6224"/>
                        </a:lnTo>
                        <a:lnTo>
                          <a:pt x="1477" y="6182"/>
                        </a:lnTo>
                        <a:lnTo>
                          <a:pt x="1480" y="6142"/>
                        </a:lnTo>
                        <a:lnTo>
                          <a:pt x="1482" y="6105"/>
                        </a:lnTo>
                        <a:lnTo>
                          <a:pt x="1484" y="6068"/>
                        </a:lnTo>
                        <a:lnTo>
                          <a:pt x="1488" y="6034"/>
                        </a:lnTo>
                        <a:lnTo>
                          <a:pt x="1492" y="6002"/>
                        </a:lnTo>
                        <a:lnTo>
                          <a:pt x="1497" y="5970"/>
                        </a:lnTo>
                        <a:lnTo>
                          <a:pt x="1497" y="5475"/>
                        </a:lnTo>
                        <a:lnTo>
                          <a:pt x="1497" y="5475"/>
                        </a:lnTo>
                        <a:lnTo>
                          <a:pt x="1494" y="5467"/>
                        </a:lnTo>
                        <a:lnTo>
                          <a:pt x="1491" y="5459"/>
                        </a:lnTo>
                        <a:lnTo>
                          <a:pt x="1489" y="5452"/>
                        </a:lnTo>
                        <a:lnTo>
                          <a:pt x="1488" y="5444"/>
                        </a:lnTo>
                        <a:lnTo>
                          <a:pt x="1488" y="5437"/>
                        </a:lnTo>
                        <a:lnTo>
                          <a:pt x="1489" y="5430"/>
                        </a:lnTo>
                        <a:lnTo>
                          <a:pt x="1491" y="5424"/>
                        </a:lnTo>
                        <a:lnTo>
                          <a:pt x="1494" y="5418"/>
                        </a:lnTo>
                        <a:lnTo>
                          <a:pt x="1498" y="5413"/>
                        </a:lnTo>
                        <a:lnTo>
                          <a:pt x="1502" y="5408"/>
                        </a:lnTo>
                        <a:lnTo>
                          <a:pt x="1507" y="5403"/>
                        </a:lnTo>
                        <a:lnTo>
                          <a:pt x="1514" y="5399"/>
                        </a:lnTo>
                        <a:lnTo>
                          <a:pt x="1521" y="5395"/>
                        </a:lnTo>
                        <a:lnTo>
                          <a:pt x="1529" y="5392"/>
                        </a:lnTo>
                        <a:lnTo>
                          <a:pt x="1548" y="5385"/>
                        </a:lnTo>
                        <a:lnTo>
                          <a:pt x="1548" y="5385"/>
                        </a:lnTo>
                        <a:lnTo>
                          <a:pt x="1554" y="5358"/>
                        </a:lnTo>
                        <a:lnTo>
                          <a:pt x="1558" y="5331"/>
                        </a:lnTo>
                        <a:lnTo>
                          <a:pt x="1560" y="5306"/>
                        </a:lnTo>
                        <a:lnTo>
                          <a:pt x="1562" y="5281"/>
                        </a:lnTo>
                        <a:lnTo>
                          <a:pt x="1563" y="5257"/>
                        </a:lnTo>
                        <a:lnTo>
                          <a:pt x="1562" y="5235"/>
                        </a:lnTo>
                        <a:lnTo>
                          <a:pt x="1561" y="5212"/>
                        </a:lnTo>
                        <a:lnTo>
                          <a:pt x="1558" y="5192"/>
                        </a:lnTo>
                        <a:lnTo>
                          <a:pt x="1558" y="5192"/>
                        </a:lnTo>
                        <a:lnTo>
                          <a:pt x="1422" y="5186"/>
                        </a:lnTo>
                        <a:lnTo>
                          <a:pt x="1295" y="5180"/>
                        </a:lnTo>
                        <a:lnTo>
                          <a:pt x="1176" y="5175"/>
                        </a:lnTo>
                        <a:lnTo>
                          <a:pt x="1067" y="5167"/>
                        </a:lnTo>
                        <a:lnTo>
                          <a:pt x="966" y="5161"/>
                        </a:lnTo>
                        <a:lnTo>
                          <a:pt x="873" y="5153"/>
                        </a:lnTo>
                        <a:lnTo>
                          <a:pt x="791" y="5145"/>
                        </a:lnTo>
                        <a:lnTo>
                          <a:pt x="717" y="5137"/>
                        </a:lnTo>
                        <a:lnTo>
                          <a:pt x="730" y="5205"/>
                        </a:lnTo>
                        <a:lnTo>
                          <a:pt x="730" y="5205"/>
                        </a:lnTo>
                        <a:lnTo>
                          <a:pt x="663" y="5215"/>
                        </a:lnTo>
                        <a:lnTo>
                          <a:pt x="601" y="5224"/>
                        </a:lnTo>
                        <a:lnTo>
                          <a:pt x="543" y="5229"/>
                        </a:lnTo>
                        <a:lnTo>
                          <a:pt x="489" y="5233"/>
                        </a:lnTo>
                        <a:lnTo>
                          <a:pt x="440" y="5234"/>
                        </a:lnTo>
                        <a:lnTo>
                          <a:pt x="417" y="5233"/>
                        </a:lnTo>
                        <a:lnTo>
                          <a:pt x="396" y="5231"/>
                        </a:lnTo>
                        <a:lnTo>
                          <a:pt x="376" y="5229"/>
                        </a:lnTo>
                        <a:lnTo>
                          <a:pt x="355" y="5227"/>
                        </a:lnTo>
                        <a:lnTo>
                          <a:pt x="337" y="5224"/>
                        </a:lnTo>
                        <a:lnTo>
                          <a:pt x="320" y="5220"/>
                        </a:lnTo>
                        <a:lnTo>
                          <a:pt x="304" y="5215"/>
                        </a:lnTo>
                        <a:lnTo>
                          <a:pt x="289" y="5211"/>
                        </a:lnTo>
                        <a:lnTo>
                          <a:pt x="275" y="5206"/>
                        </a:lnTo>
                        <a:lnTo>
                          <a:pt x="262" y="5199"/>
                        </a:lnTo>
                        <a:lnTo>
                          <a:pt x="250" y="5193"/>
                        </a:lnTo>
                        <a:lnTo>
                          <a:pt x="239" y="5185"/>
                        </a:lnTo>
                        <a:lnTo>
                          <a:pt x="230" y="5177"/>
                        </a:lnTo>
                        <a:lnTo>
                          <a:pt x="221" y="5168"/>
                        </a:lnTo>
                        <a:lnTo>
                          <a:pt x="214" y="5158"/>
                        </a:lnTo>
                        <a:lnTo>
                          <a:pt x="207" y="5149"/>
                        </a:lnTo>
                        <a:lnTo>
                          <a:pt x="202" y="5138"/>
                        </a:lnTo>
                        <a:lnTo>
                          <a:pt x="197" y="5127"/>
                        </a:lnTo>
                        <a:lnTo>
                          <a:pt x="195" y="5116"/>
                        </a:lnTo>
                        <a:lnTo>
                          <a:pt x="193" y="5103"/>
                        </a:lnTo>
                        <a:lnTo>
                          <a:pt x="192" y="5090"/>
                        </a:lnTo>
                        <a:lnTo>
                          <a:pt x="192" y="5077"/>
                        </a:lnTo>
                        <a:lnTo>
                          <a:pt x="192" y="5077"/>
                        </a:lnTo>
                        <a:lnTo>
                          <a:pt x="191" y="5060"/>
                        </a:lnTo>
                        <a:lnTo>
                          <a:pt x="191" y="5060"/>
                        </a:lnTo>
                        <a:lnTo>
                          <a:pt x="189" y="5026"/>
                        </a:lnTo>
                        <a:lnTo>
                          <a:pt x="189" y="4987"/>
                        </a:lnTo>
                        <a:lnTo>
                          <a:pt x="191" y="4939"/>
                        </a:lnTo>
                        <a:lnTo>
                          <a:pt x="194" y="4887"/>
                        </a:lnTo>
                        <a:lnTo>
                          <a:pt x="200" y="4827"/>
                        </a:lnTo>
                        <a:lnTo>
                          <a:pt x="207" y="4761"/>
                        </a:lnTo>
                        <a:lnTo>
                          <a:pt x="216" y="4688"/>
                        </a:lnTo>
                        <a:lnTo>
                          <a:pt x="226" y="4609"/>
                        </a:lnTo>
                        <a:lnTo>
                          <a:pt x="226" y="4609"/>
                        </a:lnTo>
                        <a:lnTo>
                          <a:pt x="225" y="4545"/>
                        </a:lnTo>
                        <a:lnTo>
                          <a:pt x="226" y="4466"/>
                        </a:lnTo>
                        <a:lnTo>
                          <a:pt x="229" y="4368"/>
                        </a:lnTo>
                        <a:lnTo>
                          <a:pt x="234" y="4254"/>
                        </a:lnTo>
                        <a:lnTo>
                          <a:pt x="234" y="4254"/>
                        </a:lnTo>
                        <a:lnTo>
                          <a:pt x="230" y="4254"/>
                        </a:lnTo>
                        <a:lnTo>
                          <a:pt x="225" y="4252"/>
                        </a:lnTo>
                        <a:lnTo>
                          <a:pt x="221" y="4250"/>
                        </a:lnTo>
                        <a:lnTo>
                          <a:pt x="218" y="4247"/>
                        </a:lnTo>
                        <a:lnTo>
                          <a:pt x="214" y="4241"/>
                        </a:lnTo>
                        <a:lnTo>
                          <a:pt x="210" y="4236"/>
                        </a:lnTo>
                        <a:lnTo>
                          <a:pt x="204" y="4221"/>
                        </a:lnTo>
                        <a:lnTo>
                          <a:pt x="197" y="4203"/>
                        </a:lnTo>
                        <a:lnTo>
                          <a:pt x="191" y="4179"/>
                        </a:lnTo>
                        <a:lnTo>
                          <a:pt x="186" y="4152"/>
                        </a:lnTo>
                        <a:lnTo>
                          <a:pt x="180" y="4120"/>
                        </a:lnTo>
                        <a:lnTo>
                          <a:pt x="139" y="3306"/>
                        </a:lnTo>
                        <a:lnTo>
                          <a:pt x="139" y="3306"/>
                        </a:lnTo>
                        <a:lnTo>
                          <a:pt x="132" y="3184"/>
                        </a:lnTo>
                        <a:lnTo>
                          <a:pt x="122" y="3070"/>
                        </a:lnTo>
                        <a:lnTo>
                          <a:pt x="114" y="2960"/>
                        </a:lnTo>
                        <a:lnTo>
                          <a:pt x="104" y="2856"/>
                        </a:lnTo>
                        <a:lnTo>
                          <a:pt x="93" y="2758"/>
                        </a:lnTo>
                        <a:lnTo>
                          <a:pt x="83" y="2666"/>
                        </a:lnTo>
                        <a:lnTo>
                          <a:pt x="72" y="2580"/>
                        </a:lnTo>
                        <a:lnTo>
                          <a:pt x="60" y="2499"/>
                        </a:lnTo>
                        <a:lnTo>
                          <a:pt x="60" y="2499"/>
                        </a:lnTo>
                        <a:lnTo>
                          <a:pt x="49" y="2454"/>
                        </a:lnTo>
                        <a:lnTo>
                          <a:pt x="40" y="2410"/>
                        </a:lnTo>
                        <a:lnTo>
                          <a:pt x="31" y="2367"/>
                        </a:lnTo>
                        <a:lnTo>
                          <a:pt x="25" y="2325"/>
                        </a:lnTo>
                        <a:lnTo>
                          <a:pt x="17" y="2284"/>
                        </a:lnTo>
                        <a:lnTo>
                          <a:pt x="12" y="2244"/>
                        </a:lnTo>
                        <a:lnTo>
                          <a:pt x="8" y="2205"/>
                        </a:lnTo>
                        <a:lnTo>
                          <a:pt x="4" y="2166"/>
                        </a:lnTo>
                        <a:lnTo>
                          <a:pt x="2" y="2130"/>
                        </a:lnTo>
                        <a:lnTo>
                          <a:pt x="1" y="2093"/>
                        </a:lnTo>
                        <a:lnTo>
                          <a:pt x="0" y="2058"/>
                        </a:lnTo>
                        <a:lnTo>
                          <a:pt x="1" y="2023"/>
                        </a:lnTo>
                        <a:lnTo>
                          <a:pt x="2" y="1990"/>
                        </a:lnTo>
                        <a:lnTo>
                          <a:pt x="5" y="1958"/>
                        </a:lnTo>
                        <a:lnTo>
                          <a:pt x="9" y="1927"/>
                        </a:lnTo>
                        <a:lnTo>
                          <a:pt x="14" y="1897"/>
                        </a:lnTo>
                        <a:lnTo>
                          <a:pt x="14" y="1897"/>
                        </a:lnTo>
                        <a:lnTo>
                          <a:pt x="27" y="1874"/>
                        </a:lnTo>
                        <a:lnTo>
                          <a:pt x="40" y="1853"/>
                        </a:lnTo>
                        <a:lnTo>
                          <a:pt x="55" y="1833"/>
                        </a:lnTo>
                        <a:lnTo>
                          <a:pt x="71" y="1817"/>
                        </a:lnTo>
                        <a:lnTo>
                          <a:pt x="87" y="1802"/>
                        </a:lnTo>
                        <a:lnTo>
                          <a:pt x="105" y="1789"/>
                        </a:lnTo>
                        <a:lnTo>
                          <a:pt x="123" y="1779"/>
                        </a:lnTo>
                        <a:lnTo>
                          <a:pt x="144" y="1769"/>
                        </a:lnTo>
                        <a:lnTo>
                          <a:pt x="164" y="1762"/>
                        </a:lnTo>
                        <a:lnTo>
                          <a:pt x="187" y="1757"/>
                        </a:lnTo>
                        <a:lnTo>
                          <a:pt x="209" y="1755"/>
                        </a:lnTo>
                        <a:lnTo>
                          <a:pt x="233" y="1754"/>
                        </a:lnTo>
                        <a:lnTo>
                          <a:pt x="259" y="1755"/>
                        </a:lnTo>
                        <a:lnTo>
                          <a:pt x="284" y="1758"/>
                        </a:lnTo>
                        <a:lnTo>
                          <a:pt x="311" y="1764"/>
                        </a:lnTo>
                        <a:lnTo>
                          <a:pt x="339" y="1771"/>
                        </a:lnTo>
                        <a:lnTo>
                          <a:pt x="339" y="1771"/>
                        </a:lnTo>
                        <a:lnTo>
                          <a:pt x="362" y="1778"/>
                        </a:lnTo>
                        <a:lnTo>
                          <a:pt x="383" y="1785"/>
                        </a:lnTo>
                        <a:lnTo>
                          <a:pt x="407" y="1794"/>
                        </a:lnTo>
                        <a:lnTo>
                          <a:pt x="430" y="1804"/>
                        </a:lnTo>
                        <a:lnTo>
                          <a:pt x="430" y="1804"/>
                        </a:lnTo>
                        <a:lnTo>
                          <a:pt x="454" y="1815"/>
                        </a:lnTo>
                        <a:lnTo>
                          <a:pt x="476" y="1828"/>
                        </a:lnTo>
                        <a:lnTo>
                          <a:pt x="499" y="1844"/>
                        </a:lnTo>
                        <a:lnTo>
                          <a:pt x="521" y="1863"/>
                        </a:lnTo>
                        <a:lnTo>
                          <a:pt x="543" y="1884"/>
                        </a:lnTo>
                        <a:lnTo>
                          <a:pt x="564" y="1909"/>
                        </a:lnTo>
                        <a:lnTo>
                          <a:pt x="586" y="1934"/>
                        </a:lnTo>
                        <a:lnTo>
                          <a:pt x="607" y="1964"/>
                        </a:lnTo>
                        <a:lnTo>
                          <a:pt x="628" y="1996"/>
                        </a:lnTo>
                        <a:lnTo>
                          <a:pt x="647" y="2031"/>
                        </a:lnTo>
                        <a:lnTo>
                          <a:pt x="667" y="2068"/>
                        </a:lnTo>
                        <a:lnTo>
                          <a:pt x="687" y="2107"/>
                        </a:lnTo>
                        <a:lnTo>
                          <a:pt x="706" y="2150"/>
                        </a:lnTo>
                        <a:lnTo>
                          <a:pt x="724" y="2195"/>
                        </a:lnTo>
                        <a:lnTo>
                          <a:pt x="742" y="2243"/>
                        </a:lnTo>
                        <a:lnTo>
                          <a:pt x="761" y="2293"/>
                        </a:lnTo>
                        <a:lnTo>
                          <a:pt x="761" y="2293"/>
                        </a:lnTo>
                        <a:lnTo>
                          <a:pt x="765" y="2306"/>
                        </a:lnTo>
                        <a:lnTo>
                          <a:pt x="765" y="2306"/>
                        </a:lnTo>
                        <a:lnTo>
                          <a:pt x="849" y="2631"/>
                        </a:lnTo>
                        <a:lnTo>
                          <a:pt x="881" y="2757"/>
                        </a:lnTo>
                        <a:lnTo>
                          <a:pt x="908" y="2858"/>
                        </a:lnTo>
                        <a:lnTo>
                          <a:pt x="929" y="2934"/>
                        </a:lnTo>
                        <a:lnTo>
                          <a:pt x="944" y="2986"/>
                        </a:lnTo>
                        <a:lnTo>
                          <a:pt x="950" y="3002"/>
                        </a:lnTo>
                        <a:lnTo>
                          <a:pt x="954" y="3013"/>
                        </a:lnTo>
                        <a:lnTo>
                          <a:pt x="956" y="3016"/>
                        </a:lnTo>
                        <a:lnTo>
                          <a:pt x="957" y="3016"/>
                        </a:lnTo>
                        <a:lnTo>
                          <a:pt x="957" y="3014"/>
                        </a:lnTo>
                        <a:lnTo>
                          <a:pt x="957" y="3014"/>
                        </a:lnTo>
                        <a:lnTo>
                          <a:pt x="959" y="2957"/>
                        </a:lnTo>
                        <a:lnTo>
                          <a:pt x="959" y="2899"/>
                        </a:lnTo>
                        <a:lnTo>
                          <a:pt x="959" y="2840"/>
                        </a:lnTo>
                        <a:lnTo>
                          <a:pt x="957" y="2778"/>
                        </a:lnTo>
                        <a:lnTo>
                          <a:pt x="954" y="2716"/>
                        </a:lnTo>
                        <a:lnTo>
                          <a:pt x="950" y="2652"/>
                        </a:lnTo>
                        <a:lnTo>
                          <a:pt x="944" y="2587"/>
                        </a:lnTo>
                        <a:lnTo>
                          <a:pt x="938" y="2521"/>
                        </a:lnTo>
                        <a:lnTo>
                          <a:pt x="927" y="2332"/>
                        </a:lnTo>
                        <a:lnTo>
                          <a:pt x="928" y="2302"/>
                        </a:lnTo>
                        <a:lnTo>
                          <a:pt x="928" y="2302"/>
                        </a:lnTo>
                        <a:lnTo>
                          <a:pt x="929" y="2247"/>
                        </a:lnTo>
                        <a:lnTo>
                          <a:pt x="931" y="2193"/>
                        </a:lnTo>
                        <a:lnTo>
                          <a:pt x="936" y="2141"/>
                        </a:lnTo>
                        <a:lnTo>
                          <a:pt x="942" y="2090"/>
                        </a:lnTo>
                        <a:lnTo>
                          <a:pt x="950" y="2041"/>
                        </a:lnTo>
                        <a:lnTo>
                          <a:pt x="959" y="1992"/>
                        </a:lnTo>
                        <a:lnTo>
                          <a:pt x="970" y="1946"/>
                        </a:lnTo>
                        <a:lnTo>
                          <a:pt x="983" y="1901"/>
                        </a:lnTo>
                        <a:lnTo>
                          <a:pt x="998" y="1857"/>
                        </a:lnTo>
                        <a:lnTo>
                          <a:pt x="1014" y="1814"/>
                        </a:lnTo>
                        <a:lnTo>
                          <a:pt x="1031" y="1773"/>
                        </a:lnTo>
                        <a:lnTo>
                          <a:pt x="1051" y="1733"/>
                        </a:lnTo>
                        <a:lnTo>
                          <a:pt x="1073" y="1695"/>
                        </a:lnTo>
                        <a:lnTo>
                          <a:pt x="1095" y="1657"/>
                        </a:lnTo>
                        <a:lnTo>
                          <a:pt x="1120" y="1622"/>
                        </a:lnTo>
                        <a:lnTo>
                          <a:pt x="1147" y="1587"/>
                        </a:lnTo>
                        <a:lnTo>
                          <a:pt x="1147" y="1587"/>
                        </a:lnTo>
                        <a:lnTo>
                          <a:pt x="1172" y="1551"/>
                        </a:lnTo>
                        <a:lnTo>
                          <a:pt x="1197" y="1517"/>
                        </a:lnTo>
                        <a:lnTo>
                          <a:pt x="1223" y="1485"/>
                        </a:lnTo>
                        <a:lnTo>
                          <a:pt x="1250" y="1456"/>
                        </a:lnTo>
                        <a:lnTo>
                          <a:pt x="1277" y="1432"/>
                        </a:lnTo>
                        <a:lnTo>
                          <a:pt x="1304" y="1408"/>
                        </a:lnTo>
                        <a:lnTo>
                          <a:pt x="1332" y="1389"/>
                        </a:lnTo>
                        <a:lnTo>
                          <a:pt x="1345" y="1380"/>
                        </a:lnTo>
                        <a:lnTo>
                          <a:pt x="1359" y="1372"/>
                        </a:lnTo>
                        <a:lnTo>
                          <a:pt x="1317" y="1318"/>
                        </a:lnTo>
                        <a:lnTo>
                          <a:pt x="1403" y="1165"/>
                        </a:lnTo>
                        <a:lnTo>
                          <a:pt x="1423" y="1181"/>
                        </a:lnTo>
                        <a:lnTo>
                          <a:pt x="1423" y="1067"/>
                        </a:lnTo>
                        <a:lnTo>
                          <a:pt x="1423" y="1067"/>
                        </a:lnTo>
                        <a:lnTo>
                          <a:pt x="1406" y="1053"/>
                        </a:lnTo>
                        <a:lnTo>
                          <a:pt x="1388" y="1039"/>
                        </a:lnTo>
                        <a:lnTo>
                          <a:pt x="1372" y="1024"/>
                        </a:lnTo>
                        <a:lnTo>
                          <a:pt x="1357" y="1009"/>
                        </a:lnTo>
                        <a:lnTo>
                          <a:pt x="1342" y="991"/>
                        </a:lnTo>
                        <a:lnTo>
                          <a:pt x="1329" y="974"/>
                        </a:lnTo>
                        <a:lnTo>
                          <a:pt x="1317" y="957"/>
                        </a:lnTo>
                        <a:lnTo>
                          <a:pt x="1305" y="938"/>
                        </a:lnTo>
                        <a:lnTo>
                          <a:pt x="1305" y="938"/>
                        </a:lnTo>
                        <a:lnTo>
                          <a:pt x="1291" y="913"/>
                        </a:lnTo>
                        <a:lnTo>
                          <a:pt x="1278" y="886"/>
                        </a:lnTo>
                        <a:lnTo>
                          <a:pt x="1267" y="858"/>
                        </a:lnTo>
                        <a:lnTo>
                          <a:pt x="1257" y="829"/>
                        </a:lnTo>
                        <a:lnTo>
                          <a:pt x="1257" y="829"/>
                        </a:lnTo>
                        <a:lnTo>
                          <a:pt x="1248" y="794"/>
                        </a:lnTo>
                        <a:lnTo>
                          <a:pt x="1240" y="755"/>
                        </a:lnTo>
                        <a:lnTo>
                          <a:pt x="1235" y="716"/>
                        </a:lnTo>
                        <a:lnTo>
                          <a:pt x="1231" y="675"/>
                        </a:lnTo>
                        <a:lnTo>
                          <a:pt x="1229" y="632"/>
                        </a:lnTo>
                        <a:lnTo>
                          <a:pt x="1229" y="586"/>
                        </a:lnTo>
                        <a:lnTo>
                          <a:pt x="1231" y="540"/>
                        </a:lnTo>
                        <a:lnTo>
                          <a:pt x="1235" y="492"/>
                        </a:lnTo>
                        <a:lnTo>
                          <a:pt x="1235" y="492"/>
                        </a:lnTo>
                        <a:lnTo>
                          <a:pt x="1210" y="477"/>
                        </a:lnTo>
                        <a:lnTo>
                          <a:pt x="1187" y="463"/>
                        </a:lnTo>
                        <a:lnTo>
                          <a:pt x="1166" y="448"/>
                        </a:lnTo>
                        <a:lnTo>
                          <a:pt x="1147" y="434"/>
                        </a:lnTo>
                        <a:lnTo>
                          <a:pt x="1130" y="419"/>
                        </a:lnTo>
                        <a:lnTo>
                          <a:pt x="1115" y="405"/>
                        </a:lnTo>
                        <a:lnTo>
                          <a:pt x="1102" y="390"/>
                        </a:lnTo>
                        <a:lnTo>
                          <a:pt x="1091" y="375"/>
                        </a:lnTo>
                        <a:lnTo>
                          <a:pt x="1091" y="375"/>
                        </a:lnTo>
                        <a:lnTo>
                          <a:pt x="1079" y="357"/>
                        </a:lnTo>
                        <a:lnTo>
                          <a:pt x="1075" y="348"/>
                        </a:lnTo>
                        <a:lnTo>
                          <a:pt x="1072" y="338"/>
                        </a:lnTo>
                        <a:lnTo>
                          <a:pt x="1069" y="330"/>
                        </a:lnTo>
                        <a:lnTo>
                          <a:pt x="1067" y="320"/>
                        </a:lnTo>
                        <a:lnTo>
                          <a:pt x="1064" y="312"/>
                        </a:lnTo>
                        <a:lnTo>
                          <a:pt x="1064" y="302"/>
                        </a:lnTo>
                        <a:lnTo>
                          <a:pt x="1064" y="292"/>
                        </a:lnTo>
                        <a:lnTo>
                          <a:pt x="1064" y="284"/>
                        </a:lnTo>
                        <a:lnTo>
                          <a:pt x="1067" y="274"/>
                        </a:lnTo>
                        <a:lnTo>
                          <a:pt x="1069" y="265"/>
                        </a:lnTo>
                        <a:lnTo>
                          <a:pt x="1071" y="256"/>
                        </a:lnTo>
                        <a:lnTo>
                          <a:pt x="1075" y="247"/>
                        </a:lnTo>
                        <a:lnTo>
                          <a:pt x="1079" y="237"/>
                        </a:lnTo>
                        <a:lnTo>
                          <a:pt x="1085" y="229"/>
                        </a:lnTo>
                        <a:lnTo>
                          <a:pt x="1085" y="229"/>
                        </a:lnTo>
                        <a:lnTo>
                          <a:pt x="1093" y="214"/>
                        </a:lnTo>
                        <a:lnTo>
                          <a:pt x="1105" y="199"/>
                        </a:lnTo>
                        <a:lnTo>
                          <a:pt x="1118" y="184"/>
                        </a:lnTo>
                        <a:lnTo>
                          <a:pt x="1133" y="170"/>
                        </a:lnTo>
                        <a:lnTo>
                          <a:pt x="1150" y="155"/>
                        </a:lnTo>
                        <a:lnTo>
                          <a:pt x="1168" y="140"/>
                        </a:lnTo>
                        <a:lnTo>
                          <a:pt x="1190" y="125"/>
                        </a:lnTo>
                        <a:lnTo>
                          <a:pt x="1212" y="111"/>
                        </a:lnTo>
                        <a:lnTo>
                          <a:pt x="1212" y="111"/>
                        </a:lnTo>
                        <a:lnTo>
                          <a:pt x="1224" y="98"/>
                        </a:lnTo>
                        <a:lnTo>
                          <a:pt x="1237" y="87"/>
                        </a:lnTo>
                        <a:lnTo>
                          <a:pt x="1250" y="77"/>
                        </a:lnTo>
                        <a:lnTo>
                          <a:pt x="1263" y="68"/>
                        </a:lnTo>
                        <a:lnTo>
                          <a:pt x="1277" y="59"/>
                        </a:lnTo>
                        <a:lnTo>
                          <a:pt x="1291" y="52"/>
                        </a:lnTo>
                        <a:lnTo>
                          <a:pt x="1305" y="44"/>
                        </a:lnTo>
                        <a:lnTo>
                          <a:pt x="1320" y="39"/>
                        </a:lnTo>
                        <a:lnTo>
                          <a:pt x="1335" y="33"/>
                        </a:lnTo>
                        <a:lnTo>
                          <a:pt x="1351" y="29"/>
                        </a:lnTo>
                        <a:lnTo>
                          <a:pt x="1366" y="26"/>
                        </a:lnTo>
                        <a:lnTo>
                          <a:pt x="1382" y="24"/>
                        </a:lnTo>
                        <a:lnTo>
                          <a:pt x="1399" y="22"/>
                        </a:lnTo>
                        <a:lnTo>
                          <a:pt x="1416" y="22"/>
                        </a:lnTo>
                        <a:lnTo>
                          <a:pt x="1433" y="22"/>
                        </a:lnTo>
                        <a:lnTo>
                          <a:pt x="1451" y="23"/>
                        </a:lnTo>
                        <a:lnTo>
                          <a:pt x="1451" y="23"/>
                        </a:lnTo>
                        <a:lnTo>
                          <a:pt x="1477" y="13"/>
                        </a:lnTo>
                        <a:lnTo>
                          <a:pt x="1502" y="7"/>
                        </a:lnTo>
                        <a:lnTo>
                          <a:pt x="1526" y="2"/>
                        </a:lnTo>
                        <a:lnTo>
                          <a:pt x="1548" y="0"/>
                        </a:lnTo>
                        <a:lnTo>
                          <a:pt x="1571" y="0"/>
                        </a:lnTo>
                        <a:lnTo>
                          <a:pt x="1591" y="2"/>
                        </a:lnTo>
                        <a:lnTo>
                          <a:pt x="1601" y="4"/>
                        </a:lnTo>
                        <a:lnTo>
                          <a:pt x="1609" y="8"/>
                        </a:lnTo>
                        <a:lnTo>
                          <a:pt x="1619" y="11"/>
                        </a:lnTo>
                        <a:lnTo>
                          <a:pt x="1628" y="15"/>
                        </a:lnTo>
                        <a:lnTo>
                          <a:pt x="1636" y="19"/>
                        </a:lnTo>
                        <a:lnTo>
                          <a:pt x="1645" y="24"/>
                        </a:lnTo>
                        <a:lnTo>
                          <a:pt x="1652" y="30"/>
                        </a:lnTo>
                        <a:lnTo>
                          <a:pt x="1660" y="37"/>
                        </a:lnTo>
                        <a:lnTo>
                          <a:pt x="1675" y="51"/>
                        </a:lnTo>
                        <a:lnTo>
                          <a:pt x="1688" y="68"/>
                        </a:lnTo>
                        <a:lnTo>
                          <a:pt x="1701" y="86"/>
                        </a:lnTo>
                        <a:lnTo>
                          <a:pt x="1711" y="107"/>
                        </a:lnTo>
                        <a:lnTo>
                          <a:pt x="1721" y="131"/>
                        </a:lnTo>
                        <a:lnTo>
                          <a:pt x="1730" y="158"/>
                        </a:lnTo>
                        <a:lnTo>
                          <a:pt x="1730" y="158"/>
                        </a:lnTo>
                        <a:lnTo>
                          <a:pt x="1783" y="169"/>
                        </a:lnTo>
                        <a:lnTo>
                          <a:pt x="1834" y="179"/>
                        </a:lnTo>
                        <a:lnTo>
                          <a:pt x="1882" y="192"/>
                        </a:lnTo>
                        <a:lnTo>
                          <a:pt x="1927" y="206"/>
                        </a:lnTo>
                        <a:lnTo>
                          <a:pt x="1970" y="221"/>
                        </a:lnTo>
                        <a:lnTo>
                          <a:pt x="2010" y="237"/>
                        </a:lnTo>
                        <a:lnTo>
                          <a:pt x="2046" y="255"/>
                        </a:lnTo>
                        <a:lnTo>
                          <a:pt x="2082" y="273"/>
                        </a:lnTo>
                        <a:lnTo>
                          <a:pt x="2113" y="292"/>
                        </a:lnTo>
                        <a:lnTo>
                          <a:pt x="2142" y="313"/>
                        </a:lnTo>
                        <a:lnTo>
                          <a:pt x="2156" y="323"/>
                        </a:lnTo>
                        <a:lnTo>
                          <a:pt x="2168" y="335"/>
                        </a:lnTo>
                        <a:lnTo>
                          <a:pt x="2180" y="346"/>
                        </a:lnTo>
                        <a:lnTo>
                          <a:pt x="2192" y="358"/>
                        </a:lnTo>
                        <a:lnTo>
                          <a:pt x="2203" y="370"/>
                        </a:lnTo>
                        <a:lnTo>
                          <a:pt x="2212" y="381"/>
                        </a:lnTo>
                        <a:lnTo>
                          <a:pt x="2222" y="394"/>
                        </a:lnTo>
                        <a:lnTo>
                          <a:pt x="2231" y="407"/>
                        </a:lnTo>
                        <a:lnTo>
                          <a:pt x="2238" y="420"/>
                        </a:lnTo>
                        <a:lnTo>
                          <a:pt x="2246" y="433"/>
                        </a:lnTo>
                        <a:lnTo>
                          <a:pt x="2253" y="447"/>
                        </a:lnTo>
                        <a:lnTo>
                          <a:pt x="2259" y="461"/>
                        </a:lnTo>
                        <a:lnTo>
                          <a:pt x="2259" y="461"/>
                        </a:lnTo>
                        <a:lnTo>
                          <a:pt x="2264" y="475"/>
                        </a:lnTo>
                        <a:lnTo>
                          <a:pt x="2269" y="490"/>
                        </a:lnTo>
                        <a:lnTo>
                          <a:pt x="2274" y="505"/>
                        </a:lnTo>
                        <a:lnTo>
                          <a:pt x="2277" y="520"/>
                        </a:lnTo>
                        <a:lnTo>
                          <a:pt x="2277" y="520"/>
                        </a:lnTo>
                        <a:lnTo>
                          <a:pt x="2282" y="545"/>
                        </a:lnTo>
                        <a:lnTo>
                          <a:pt x="2286" y="571"/>
                        </a:lnTo>
                        <a:lnTo>
                          <a:pt x="2290" y="602"/>
                        </a:lnTo>
                        <a:lnTo>
                          <a:pt x="2291" y="635"/>
                        </a:lnTo>
                        <a:lnTo>
                          <a:pt x="2291" y="671"/>
                        </a:lnTo>
                        <a:lnTo>
                          <a:pt x="2290" y="711"/>
                        </a:lnTo>
                        <a:lnTo>
                          <a:pt x="2286" y="753"/>
                        </a:lnTo>
                        <a:lnTo>
                          <a:pt x="2282" y="799"/>
                        </a:lnTo>
                        <a:lnTo>
                          <a:pt x="2282" y="799"/>
                        </a:lnTo>
                        <a:lnTo>
                          <a:pt x="2282" y="803"/>
                        </a:lnTo>
                        <a:lnTo>
                          <a:pt x="2280" y="808"/>
                        </a:lnTo>
                        <a:lnTo>
                          <a:pt x="2278" y="811"/>
                        </a:lnTo>
                        <a:lnTo>
                          <a:pt x="2276" y="813"/>
                        </a:lnTo>
                        <a:lnTo>
                          <a:pt x="2276" y="814"/>
                        </a:lnTo>
                        <a:lnTo>
                          <a:pt x="2276" y="814"/>
                        </a:lnTo>
                        <a:lnTo>
                          <a:pt x="2271" y="821"/>
                        </a:lnTo>
                        <a:lnTo>
                          <a:pt x="2267" y="827"/>
                        </a:lnTo>
                        <a:lnTo>
                          <a:pt x="2265" y="833"/>
                        </a:lnTo>
                        <a:lnTo>
                          <a:pt x="2263" y="841"/>
                        </a:lnTo>
                        <a:lnTo>
                          <a:pt x="2262" y="849"/>
                        </a:lnTo>
                        <a:lnTo>
                          <a:pt x="2261" y="856"/>
                        </a:lnTo>
                        <a:lnTo>
                          <a:pt x="2262" y="864"/>
                        </a:lnTo>
                        <a:lnTo>
                          <a:pt x="2263" y="872"/>
                        </a:lnTo>
                        <a:lnTo>
                          <a:pt x="2263" y="872"/>
                        </a:lnTo>
                        <a:lnTo>
                          <a:pt x="2276" y="911"/>
                        </a:lnTo>
                        <a:lnTo>
                          <a:pt x="2276" y="911"/>
                        </a:lnTo>
                        <a:lnTo>
                          <a:pt x="2290" y="959"/>
                        </a:lnTo>
                        <a:lnTo>
                          <a:pt x="2303" y="1012"/>
                        </a:lnTo>
                        <a:lnTo>
                          <a:pt x="2303" y="1012"/>
                        </a:lnTo>
                        <a:lnTo>
                          <a:pt x="2309" y="1026"/>
                        </a:lnTo>
                        <a:lnTo>
                          <a:pt x="2314" y="1039"/>
                        </a:lnTo>
                        <a:lnTo>
                          <a:pt x="2319" y="1050"/>
                        </a:lnTo>
                        <a:lnTo>
                          <a:pt x="2321" y="1061"/>
                        </a:lnTo>
                        <a:lnTo>
                          <a:pt x="2322" y="1071"/>
                        </a:lnTo>
                        <a:lnTo>
                          <a:pt x="2321" y="1079"/>
                        </a:lnTo>
                        <a:lnTo>
                          <a:pt x="2320" y="1088"/>
                        </a:lnTo>
                        <a:lnTo>
                          <a:pt x="2317" y="1094"/>
                        </a:lnTo>
                        <a:lnTo>
                          <a:pt x="2311" y="1101"/>
                        </a:lnTo>
                        <a:lnTo>
                          <a:pt x="2305" y="1105"/>
                        </a:lnTo>
                        <a:lnTo>
                          <a:pt x="2298" y="1110"/>
                        </a:lnTo>
                        <a:lnTo>
                          <a:pt x="2289" y="1113"/>
                        </a:lnTo>
                        <a:lnTo>
                          <a:pt x="2279" y="1115"/>
                        </a:lnTo>
                        <a:lnTo>
                          <a:pt x="2267" y="1116"/>
                        </a:lnTo>
                        <a:lnTo>
                          <a:pt x="2253" y="1116"/>
                        </a:lnTo>
                        <a:lnTo>
                          <a:pt x="2239" y="1115"/>
                        </a:lnTo>
                        <a:lnTo>
                          <a:pt x="2239" y="1115"/>
                        </a:lnTo>
                        <a:lnTo>
                          <a:pt x="2226" y="1136"/>
                        </a:lnTo>
                        <a:lnTo>
                          <a:pt x="2217" y="1157"/>
                        </a:lnTo>
                        <a:lnTo>
                          <a:pt x="2213" y="1165"/>
                        </a:lnTo>
                        <a:lnTo>
                          <a:pt x="2210" y="1174"/>
                        </a:lnTo>
                        <a:lnTo>
                          <a:pt x="2209" y="1181"/>
                        </a:lnTo>
                        <a:lnTo>
                          <a:pt x="2208" y="1189"/>
                        </a:lnTo>
                        <a:lnTo>
                          <a:pt x="2208" y="1189"/>
                        </a:lnTo>
                        <a:lnTo>
                          <a:pt x="2207" y="1194"/>
                        </a:lnTo>
                        <a:lnTo>
                          <a:pt x="2205" y="1199"/>
                        </a:lnTo>
                        <a:lnTo>
                          <a:pt x="2202" y="1203"/>
                        </a:lnTo>
                        <a:lnTo>
                          <a:pt x="2198" y="1206"/>
                        </a:lnTo>
                        <a:lnTo>
                          <a:pt x="2193" y="1209"/>
                        </a:lnTo>
                        <a:lnTo>
                          <a:pt x="2188" y="1212"/>
                        </a:lnTo>
                        <a:lnTo>
                          <a:pt x="2181" y="1214"/>
                        </a:lnTo>
                        <a:lnTo>
                          <a:pt x="2174" y="1214"/>
                        </a:lnTo>
                        <a:lnTo>
                          <a:pt x="2174" y="1214"/>
                        </a:lnTo>
                        <a:lnTo>
                          <a:pt x="2176" y="1221"/>
                        </a:lnTo>
                        <a:lnTo>
                          <a:pt x="2178" y="1228"/>
                        </a:lnTo>
                        <a:lnTo>
                          <a:pt x="2179" y="1234"/>
                        </a:lnTo>
                        <a:lnTo>
                          <a:pt x="2179" y="1239"/>
                        </a:lnTo>
                        <a:lnTo>
                          <a:pt x="2179" y="1245"/>
                        </a:lnTo>
                        <a:lnTo>
                          <a:pt x="2177" y="1250"/>
                        </a:lnTo>
                        <a:lnTo>
                          <a:pt x="2175" y="1254"/>
                        </a:lnTo>
                        <a:lnTo>
                          <a:pt x="2172" y="1259"/>
                        </a:lnTo>
                        <a:lnTo>
                          <a:pt x="2124" y="1291"/>
                        </a:lnTo>
                        <a:lnTo>
                          <a:pt x="2124" y="1291"/>
                        </a:lnTo>
                        <a:lnTo>
                          <a:pt x="2127" y="1303"/>
                        </a:lnTo>
                        <a:lnTo>
                          <a:pt x="2129" y="1314"/>
                        </a:lnTo>
                        <a:lnTo>
                          <a:pt x="2130" y="1324"/>
                        </a:lnTo>
                        <a:lnTo>
                          <a:pt x="2130" y="1335"/>
                        </a:lnTo>
                        <a:lnTo>
                          <a:pt x="2129" y="1345"/>
                        </a:lnTo>
                        <a:lnTo>
                          <a:pt x="2126" y="1353"/>
                        </a:lnTo>
                        <a:lnTo>
                          <a:pt x="2122" y="1362"/>
                        </a:lnTo>
                        <a:lnTo>
                          <a:pt x="2118" y="1370"/>
                        </a:lnTo>
                        <a:lnTo>
                          <a:pt x="2113" y="1378"/>
                        </a:lnTo>
                        <a:lnTo>
                          <a:pt x="2107" y="1384"/>
                        </a:lnTo>
                        <a:lnTo>
                          <a:pt x="2100" y="1391"/>
                        </a:lnTo>
                        <a:lnTo>
                          <a:pt x="2091" y="1397"/>
                        </a:lnTo>
                        <a:lnTo>
                          <a:pt x="2082" y="1403"/>
                        </a:lnTo>
                        <a:lnTo>
                          <a:pt x="2071" y="1407"/>
                        </a:lnTo>
                        <a:lnTo>
                          <a:pt x="2060" y="1411"/>
                        </a:lnTo>
                        <a:lnTo>
                          <a:pt x="2047" y="1416"/>
                        </a:lnTo>
                        <a:lnTo>
                          <a:pt x="2047" y="1416"/>
                        </a:lnTo>
                        <a:lnTo>
                          <a:pt x="2018" y="1419"/>
                        </a:lnTo>
                        <a:lnTo>
                          <a:pt x="1987" y="1420"/>
                        </a:lnTo>
                        <a:lnTo>
                          <a:pt x="1956" y="1420"/>
                        </a:lnTo>
                        <a:lnTo>
                          <a:pt x="1925" y="1419"/>
                        </a:lnTo>
                        <a:lnTo>
                          <a:pt x="1925" y="1419"/>
                        </a:lnTo>
                        <a:lnTo>
                          <a:pt x="1924" y="1436"/>
                        </a:lnTo>
                        <a:lnTo>
                          <a:pt x="1922" y="1454"/>
                        </a:lnTo>
                        <a:lnTo>
                          <a:pt x="1918" y="1471"/>
                        </a:lnTo>
                        <a:lnTo>
                          <a:pt x="1914" y="1489"/>
                        </a:lnTo>
                        <a:lnTo>
                          <a:pt x="1914" y="1489"/>
                        </a:lnTo>
                        <a:lnTo>
                          <a:pt x="1909" y="1508"/>
                        </a:lnTo>
                        <a:lnTo>
                          <a:pt x="1901" y="1528"/>
                        </a:lnTo>
                        <a:lnTo>
                          <a:pt x="1901" y="1528"/>
                        </a:lnTo>
                        <a:lnTo>
                          <a:pt x="1981" y="1636"/>
                        </a:lnTo>
                        <a:lnTo>
                          <a:pt x="2050" y="1733"/>
                        </a:lnTo>
                        <a:lnTo>
                          <a:pt x="2112" y="1820"/>
                        </a:lnTo>
                        <a:lnTo>
                          <a:pt x="2138" y="1861"/>
                        </a:lnTo>
                        <a:lnTo>
                          <a:pt x="2162" y="1899"/>
                        </a:lnTo>
                        <a:lnTo>
                          <a:pt x="2185" y="1934"/>
                        </a:lnTo>
                        <a:lnTo>
                          <a:pt x="2204" y="1968"/>
                        </a:lnTo>
                        <a:lnTo>
                          <a:pt x="2221" y="1999"/>
                        </a:lnTo>
                        <a:lnTo>
                          <a:pt x="2236" y="2027"/>
                        </a:lnTo>
                        <a:lnTo>
                          <a:pt x="2249" y="2052"/>
                        </a:lnTo>
                        <a:lnTo>
                          <a:pt x="2259" y="2075"/>
                        </a:lnTo>
                        <a:lnTo>
                          <a:pt x="2266" y="2097"/>
                        </a:lnTo>
                        <a:lnTo>
                          <a:pt x="2271" y="2115"/>
                        </a:lnTo>
                        <a:lnTo>
                          <a:pt x="2271" y="2115"/>
                        </a:lnTo>
                        <a:lnTo>
                          <a:pt x="2293" y="2149"/>
                        </a:lnTo>
                        <a:lnTo>
                          <a:pt x="2311" y="2184"/>
                        </a:lnTo>
                        <a:lnTo>
                          <a:pt x="2328" y="2219"/>
                        </a:lnTo>
                        <a:lnTo>
                          <a:pt x="2342" y="2254"/>
                        </a:lnTo>
                        <a:lnTo>
                          <a:pt x="2342" y="2254"/>
                        </a:lnTo>
                        <a:lnTo>
                          <a:pt x="2355" y="2290"/>
                        </a:lnTo>
                        <a:lnTo>
                          <a:pt x="2366" y="2325"/>
                        </a:lnTo>
                        <a:lnTo>
                          <a:pt x="2376" y="2362"/>
                        </a:lnTo>
                        <a:lnTo>
                          <a:pt x="2383" y="2399"/>
                        </a:lnTo>
                        <a:lnTo>
                          <a:pt x="2388" y="2436"/>
                        </a:lnTo>
                        <a:lnTo>
                          <a:pt x="2392" y="2475"/>
                        </a:lnTo>
                        <a:lnTo>
                          <a:pt x="2394" y="2512"/>
                        </a:lnTo>
                        <a:lnTo>
                          <a:pt x="2394" y="2551"/>
                        </a:lnTo>
                        <a:lnTo>
                          <a:pt x="2394" y="2551"/>
                        </a:lnTo>
                        <a:lnTo>
                          <a:pt x="2393" y="2587"/>
                        </a:lnTo>
                        <a:lnTo>
                          <a:pt x="2393" y="2587"/>
                        </a:lnTo>
                        <a:lnTo>
                          <a:pt x="2418" y="2599"/>
                        </a:lnTo>
                        <a:lnTo>
                          <a:pt x="2443" y="2612"/>
                        </a:lnTo>
                        <a:lnTo>
                          <a:pt x="2467" y="2624"/>
                        </a:lnTo>
                        <a:lnTo>
                          <a:pt x="2490" y="2638"/>
                        </a:lnTo>
                        <a:lnTo>
                          <a:pt x="2513" y="2651"/>
                        </a:lnTo>
                        <a:lnTo>
                          <a:pt x="2534" y="2665"/>
                        </a:lnTo>
                        <a:lnTo>
                          <a:pt x="2556" y="2679"/>
                        </a:lnTo>
                        <a:lnTo>
                          <a:pt x="2575" y="2694"/>
                        </a:lnTo>
                        <a:lnTo>
                          <a:pt x="2594" y="2709"/>
                        </a:lnTo>
                        <a:lnTo>
                          <a:pt x="2613" y="2724"/>
                        </a:lnTo>
                        <a:lnTo>
                          <a:pt x="2630" y="2740"/>
                        </a:lnTo>
                        <a:lnTo>
                          <a:pt x="2647" y="2756"/>
                        </a:lnTo>
                        <a:lnTo>
                          <a:pt x="2663" y="2772"/>
                        </a:lnTo>
                        <a:lnTo>
                          <a:pt x="2678" y="2789"/>
                        </a:lnTo>
                        <a:lnTo>
                          <a:pt x="2692" y="2806"/>
                        </a:lnTo>
                        <a:lnTo>
                          <a:pt x="2706" y="2824"/>
                        </a:lnTo>
                        <a:lnTo>
                          <a:pt x="2706" y="2824"/>
                        </a:lnTo>
                        <a:lnTo>
                          <a:pt x="2718" y="2828"/>
                        </a:lnTo>
                        <a:lnTo>
                          <a:pt x="2732" y="2831"/>
                        </a:lnTo>
                        <a:lnTo>
                          <a:pt x="2746" y="2833"/>
                        </a:lnTo>
                        <a:lnTo>
                          <a:pt x="2761" y="2834"/>
                        </a:lnTo>
                        <a:lnTo>
                          <a:pt x="2776" y="2835"/>
                        </a:lnTo>
                        <a:lnTo>
                          <a:pt x="2792" y="2835"/>
                        </a:lnTo>
                        <a:lnTo>
                          <a:pt x="2809" y="2834"/>
                        </a:lnTo>
                        <a:lnTo>
                          <a:pt x="2826" y="2832"/>
                        </a:lnTo>
                        <a:lnTo>
                          <a:pt x="2826" y="2832"/>
                        </a:lnTo>
                        <a:lnTo>
                          <a:pt x="2851" y="2835"/>
                        </a:lnTo>
                        <a:lnTo>
                          <a:pt x="2874" y="2839"/>
                        </a:lnTo>
                        <a:lnTo>
                          <a:pt x="2897" y="2844"/>
                        </a:lnTo>
                        <a:lnTo>
                          <a:pt x="2917" y="2850"/>
                        </a:lnTo>
                        <a:lnTo>
                          <a:pt x="2937" y="2857"/>
                        </a:lnTo>
                        <a:lnTo>
                          <a:pt x="2954" y="2865"/>
                        </a:lnTo>
                        <a:lnTo>
                          <a:pt x="2969" y="2875"/>
                        </a:lnTo>
                        <a:lnTo>
                          <a:pt x="2984" y="2886"/>
                        </a:lnTo>
                        <a:lnTo>
                          <a:pt x="3085" y="2897"/>
                        </a:lnTo>
                        <a:lnTo>
                          <a:pt x="3085" y="2897"/>
                        </a:lnTo>
                        <a:lnTo>
                          <a:pt x="3092" y="2891"/>
                        </a:lnTo>
                        <a:lnTo>
                          <a:pt x="3100" y="2887"/>
                        </a:lnTo>
                        <a:lnTo>
                          <a:pt x="3108" y="2883"/>
                        </a:lnTo>
                        <a:lnTo>
                          <a:pt x="3116" y="2881"/>
                        </a:lnTo>
                        <a:lnTo>
                          <a:pt x="3116" y="2881"/>
                        </a:lnTo>
                        <a:lnTo>
                          <a:pt x="3128" y="2878"/>
                        </a:lnTo>
                        <a:lnTo>
                          <a:pt x="3138" y="2877"/>
                        </a:lnTo>
                        <a:lnTo>
                          <a:pt x="3138" y="2877"/>
                        </a:lnTo>
                        <a:lnTo>
                          <a:pt x="3146" y="2878"/>
                        </a:lnTo>
                        <a:lnTo>
                          <a:pt x="3154" y="2879"/>
                        </a:lnTo>
                        <a:lnTo>
                          <a:pt x="3171" y="2884"/>
                        </a:lnTo>
                        <a:lnTo>
                          <a:pt x="3187" y="2890"/>
                        </a:lnTo>
                        <a:lnTo>
                          <a:pt x="3204" y="2901"/>
                        </a:lnTo>
                        <a:lnTo>
                          <a:pt x="3204" y="2901"/>
                        </a:lnTo>
                        <a:lnTo>
                          <a:pt x="3238" y="2903"/>
                        </a:lnTo>
                        <a:lnTo>
                          <a:pt x="3276" y="2906"/>
                        </a:lnTo>
                        <a:lnTo>
                          <a:pt x="3314" y="2911"/>
                        </a:lnTo>
                        <a:lnTo>
                          <a:pt x="3356" y="2916"/>
                        </a:lnTo>
                        <a:lnTo>
                          <a:pt x="3399" y="2922"/>
                        </a:lnTo>
                        <a:lnTo>
                          <a:pt x="3444" y="2931"/>
                        </a:lnTo>
                        <a:lnTo>
                          <a:pt x="3492" y="2940"/>
                        </a:lnTo>
                        <a:lnTo>
                          <a:pt x="3542" y="2949"/>
                        </a:lnTo>
                        <a:lnTo>
                          <a:pt x="3544" y="2975"/>
                        </a:lnTo>
                        <a:lnTo>
                          <a:pt x="3630" y="2972"/>
                        </a:lnTo>
                        <a:lnTo>
                          <a:pt x="3630" y="2972"/>
                        </a:lnTo>
                        <a:lnTo>
                          <a:pt x="3634" y="2973"/>
                        </a:lnTo>
                        <a:lnTo>
                          <a:pt x="3641" y="2972"/>
                        </a:lnTo>
                        <a:lnTo>
                          <a:pt x="3665" y="2966"/>
                        </a:lnTo>
                        <a:lnTo>
                          <a:pt x="3665" y="2966"/>
                        </a:lnTo>
                        <a:lnTo>
                          <a:pt x="3739" y="2948"/>
                        </a:lnTo>
                        <a:lnTo>
                          <a:pt x="3854" y="2918"/>
                        </a:lnTo>
                        <a:lnTo>
                          <a:pt x="3854" y="2918"/>
                        </a:lnTo>
                        <a:lnTo>
                          <a:pt x="3868" y="2911"/>
                        </a:lnTo>
                        <a:lnTo>
                          <a:pt x="3883" y="2905"/>
                        </a:lnTo>
                        <a:lnTo>
                          <a:pt x="3898" y="2901"/>
                        </a:lnTo>
                        <a:lnTo>
                          <a:pt x="3913" y="2899"/>
                        </a:lnTo>
                        <a:lnTo>
                          <a:pt x="3929" y="2898"/>
                        </a:lnTo>
                        <a:lnTo>
                          <a:pt x="3946" y="2898"/>
                        </a:lnTo>
                        <a:lnTo>
                          <a:pt x="3963" y="2900"/>
                        </a:lnTo>
                        <a:lnTo>
                          <a:pt x="3982" y="2904"/>
                        </a:lnTo>
                        <a:lnTo>
                          <a:pt x="3982" y="2904"/>
                        </a:lnTo>
                        <a:lnTo>
                          <a:pt x="3992" y="2907"/>
                        </a:lnTo>
                        <a:lnTo>
                          <a:pt x="3992" y="2907"/>
                        </a:lnTo>
                        <a:lnTo>
                          <a:pt x="4026" y="2904"/>
                        </a:lnTo>
                        <a:lnTo>
                          <a:pt x="4056" y="2904"/>
                        </a:lnTo>
                        <a:lnTo>
                          <a:pt x="4083" y="2906"/>
                        </a:lnTo>
                        <a:lnTo>
                          <a:pt x="4095" y="2908"/>
                        </a:lnTo>
                        <a:lnTo>
                          <a:pt x="4107" y="2911"/>
                        </a:lnTo>
                        <a:lnTo>
                          <a:pt x="4119" y="2914"/>
                        </a:lnTo>
                        <a:lnTo>
                          <a:pt x="4130" y="2917"/>
                        </a:lnTo>
                        <a:lnTo>
                          <a:pt x="4139" y="2921"/>
                        </a:lnTo>
                        <a:lnTo>
                          <a:pt x="4148" y="2926"/>
                        </a:lnTo>
                        <a:lnTo>
                          <a:pt x="4157" y="2931"/>
                        </a:lnTo>
                        <a:lnTo>
                          <a:pt x="4165" y="2937"/>
                        </a:lnTo>
                        <a:lnTo>
                          <a:pt x="4172" y="2944"/>
                        </a:lnTo>
                        <a:lnTo>
                          <a:pt x="4178" y="2950"/>
                        </a:lnTo>
                        <a:lnTo>
                          <a:pt x="4178" y="2950"/>
                        </a:lnTo>
                        <a:lnTo>
                          <a:pt x="4192" y="2956"/>
                        </a:lnTo>
                        <a:lnTo>
                          <a:pt x="4208" y="2964"/>
                        </a:lnTo>
                        <a:lnTo>
                          <a:pt x="4226" y="2975"/>
                        </a:lnTo>
                        <a:lnTo>
                          <a:pt x="4247" y="2989"/>
                        </a:lnTo>
                        <a:lnTo>
                          <a:pt x="4268" y="3005"/>
                        </a:lnTo>
                        <a:lnTo>
                          <a:pt x="4292" y="3023"/>
                        </a:lnTo>
                        <a:lnTo>
                          <a:pt x="4318" y="3045"/>
                        </a:lnTo>
                        <a:lnTo>
                          <a:pt x="4345" y="3068"/>
                        </a:lnTo>
                        <a:lnTo>
                          <a:pt x="4812" y="3056"/>
                        </a:lnTo>
                        <a:lnTo>
                          <a:pt x="5117" y="1863"/>
                        </a:lnTo>
                        <a:lnTo>
                          <a:pt x="5117" y="1863"/>
                        </a:lnTo>
                        <a:lnTo>
                          <a:pt x="5153" y="1861"/>
                        </a:lnTo>
                        <a:lnTo>
                          <a:pt x="5187" y="1860"/>
                        </a:lnTo>
                        <a:lnTo>
                          <a:pt x="5218" y="1860"/>
                        </a:lnTo>
                        <a:lnTo>
                          <a:pt x="5247" y="1861"/>
                        </a:lnTo>
                        <a:lnTo>
                          <a:pt x="5272" y="1865"/>
                        </a:lnTo>
                        <a:lnTo>
                          <a:pt x="5295" y="1868"/>
                        </a:lnTo>
                        <a:lnTo>
                          <a:pt x="5315" y="1873"/>
                        </a:lnTo>
                        <a:lnTo>
                          <a:pt x="5334" y="1878"/>
                        </a:lnTo>
                        <a:lnTo>
                          <a:pt x="5334" y="1878"/>
                        </a:lnTo>
                        <a:close/>
                        <a:moveTo>
                          <a:pt x="1265" y="6598"/>
                        </a:moveTo>
                        <a:lnTo>
                          <a:pt x="1326" y="6590"/>
                        </a:lnTo>
                        <a:lnTo>
                          <a:pt x="1326" y="6590"/>
                        </a:lnTo>
                        <a:lnTo>
                          <a:pt x="1307" y="6580"/>
                        </a:lnTo>
                        <a:lnTo>
                          <a:pt x="1290" y="6570"/>
                        </a:lnTo>
                        <a:lnTo>
                          <a:pt x="1282" y="6563"/>
                        </a:lnTo>
                        <a:lnTo>
                          <a:pt x="1276" y="6558"/>
                        </a:lnTo>
                        <a:lnTo>
                          <a:pt x="1270" y="6551"/>
                        </a:lnTo>
                        <a:lnTo>
                          <a:pt x="1265" y="6545"/>
                        </a:lnTo>
                        <a:lnTo>
                          <a:pt x="1265" y="6598"/>
                        </a:lnTo>
                        <a:close/>
                      </a:path>
                    </a:pathLst>
                  </a:custGeom>
                  <a:solidFill>
                    <a:srgbClr val="333399">
                      <a:lumMod val="75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52" name="AutoShape 9"/>
              <p:cNvSpPr>
                <a:spLocks noChangeArrowheads="1"/>
              </p:cNvSpPr>
              <p:nvPr/>
            </p:nvSpPr>
            <p:spPr bwMode="auto">
              <a:xfrm>
                <a:off x="1066565" y="4329877"/>
                <a:ext cx="2106854" cy="991271"/>
              </a:xfrm>
              <a:prstGeom prst="roundRect">
                <a:avLst>
                  <a:gd name="adj" fmla="val 10134"/>
                </a:avLst>
              </a:prstGeom>
              <a:solidFill>
                <a:srgbClr val="FFFFFF"/>
              </a:solidFill>
              <a:ln w="28575" cap="flat" cmpd="sng" algn="ctr">
                <a:solidFill>
                  <a:srgbClr val="00339A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83668" tIns="41834" rIns="83668" bIns="41834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836676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ectangle 3"/>
              <p:cNvSpPr txBox="1">
                <a:spLocks noChangeArrowheads="1"/>
              </p:cNvSpPr>
              <p:nvPr/>
            </p:nvSpPr>
            <p:spPr>
              <a:xfrm>
                <a:off x="1136886" y="4627196"/>
                <a:ext cx="1968969" cy="573972"/>
              </a:xfrm>
              <a:prstGeom prst="rect">
                <a:avLst/>
              </a:prstGeom>
            </p:spPr>
            <p:txBody>
              <a:bodyPr lIns="83668" tIns="41834" rIns="83668" bIns="41834"/>
              <a:lstStyle>
                <a:lvl1pPr marL="0" indent="0" algn="l" rtl="0" eaLnBrk="0" fontAlgn="base" hangingPunct="0">
                  <a:spcBef>
                    <a:spcPct val="35000"/>
                  </a:spcBef>
                  <a:spcAft>
                    <a:spcPct val="0"/>
                  </a:spcAft>
                  <a:buClrTx/>
                  <a:buSzPct val="100000"/>
                  <a:buFont typeface="Arial" pitchFamily="34" charset="0"/>
                  <a:buNone/>
                  <a:defRPr sz="2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85750" indent="-285750" algn="l" rtl="0" eaLnBrk="0" fontAlgn="base" hangingPunct="0">
                  <a:spcBef>
                    <a:spcPct val="35000"/>
                  </a:spcBef>
                  <a:spcAft>
                    <a:spcPct val="0"/>
                  </a:spcAft>
                  <a:buClrTx/>
                  <a:buSzPct val="100000"/>
                  <a:buFont typeface="Wingdings 3" pitchFamily="18" charset="2"/>
                  <a:buChar char=""/>
                  <a:defRPr sz="2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+mn-cs"/>
                  </a:defRPr>
                </a:lvl2pPr>
                <a:lvl3pPr marL="509588" indent="-231775" algn="l" rtl="0" eaLnBrk="0" fontAlgn="base" hangingPunct="0">
                  <a:spcBef>
                    <a:spcPct val="35000"/>
                  </a:spcBef>
                  <a:spcAft>
                    <a:spcPct val="0"/>
                  </a:spcAft>
                  <a:buClrTx/>
                  <a:buSzPct val="100000"/>
                  <a:buFont typeface="Wingdings 3" pitchFamily="18" charset="2"/>
                  <a:buChar char=""/>
                  <a:defRPr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+mn-cs"/>
                  </a:defRPr>
                </a:lvl3pPr>
                <a:lvl4pPr marL="741363" indent="-228600" algn="l" rtl="0" eaLnBrk="0" fontAlgn="base" hangingPunct="0">
                  <a:spcBef>
                    <a:spcPct val="35000"/>
                  </a:spcBef>
                  <a:spcAft>
                    <a:spcPct val="0"/>
                  </a:spcAft>
                  <a:buClrTx/>
                  <a:buSzPct val="100000"/>
                  <a:buFont typeface="Wingdings 3" pitchFamily="18" charset="2"/>
                  <a:buChar char=""/>
                  <a:defRPr sz="1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+mn-cs"/>
                  </a:defRPr>
                </a:lvl4pPr>
                <a:lvl5pPr marL="974725" indent="-228600" algn="l" rtl="0" eaLnBrk="0" fontAlgn="base" hangingPunct="0">
                  <a:spcBef>
                    <a:spcPct val="35000"/>
                  </a:spcBef>
                  <a:spcAft>
                    <a:spcPct val="0"/>
                  </a:spcAft>
                  <a:buClrTx/>
                  <a:buSzPct val="100000"/>
                  <a:buFont typeface="Wingdings 3" pitchFamily="18" charset="2"/>
                  <a:buChar char=""/>
                  <a:defRPr sz="1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35000"/>
                  </a:spcBef>
                  <a:spcAft>
                    <a:spcPct val="0"/>
                  </a:spcAft>
                  <a:buSzPct val="85000"/>
                  <a:buChar char="•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35000"/>
                  </a:spcBef>
                  <a:spcAft>
                    <a:spcPct val="0"/>
                  </a:spcAft>
                  <a:buSzPct val="85000"/>
                  <a:buChar char="•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35000"/>
                  </a:spcBef>
                  <a:spcAft>
                    <a:spcPct val="0"/>
                  </a:spcAft>
                  <a:buSzPct val="85000"/>
                  <a:buChar char="•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35000"/>
                  </a:spcBef>
                  <a:spcAft>
                    <a:spcPct val="0"/>
                  </a:spcAft>
                  <a:buSzPct val="85000"/>
                  <a:buChar char="•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35000"/>
                  </a:spcBef>
                  <a:spcAft>
                    <a:spcPct val="0"/>
                  </a:spcAft>
                  <a:buClrTx/>
                  <a:buSzPct val="100000"/>
                  <a:buFont typeface="Arial" pitchFamily="34" charset="0"/>
                  <a:buNone/>
                  <a:tabLst/>
                  <a:defRPr/>
                </a:pPr>
                <a:r>
                  <a:rPr kumimoji="0" 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D2D8A"/>
                    </a:solidFill>
                    <a:effectLst/>
                    <a:uLnTx/>
                    <a:uFillTx/>
                    <a:latin typeface="Verdana"/>
                    <a:ea typeface="+mn-ea"/>
                    <a:cs typeface="Arial"/>
                  </a:rPr>
                  <a:t>Privately Owned Electronic</a:t>
                </a:r>
                <a:br>
                  <a:rPr kumimoji="0" 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D2D8A"/>
                    </a:solidFill>
                    <a:effectLst/>
                    <a:uLnTx/>
                    <a:uFillTx/>
                    <a:latin typeface="Verdana"/>
                    <a:ea typeface="+mn-ea"/>
                    <a:cs typeface="Arial"/>
                  </a:rPr>
                </a:br>
                <a:r>
                  <a:rPr kumimoji="0" 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D2D8A"/>
                    </a:solidFill>
                    <a:effectLst/>
                    <a:uLnTx/>
                    <a:uFillTx/>
                    <a:latin typeface="Verdana"/>
                    <a:ea typeface="+mn-ea"/>
                    <a:cs typeface="Arial"/>
                  </a:rPr>
                  <a:t> Resources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35000"/>
                  </a:spcBef>
                  <a:spcAft>
                    <a:spcPct val="0"/>
                  </a:spcAft>
                  <a:buClrTx/>
                  <a:buSzPct val="100000"/>
                  <a:buFont typeface="Arial" pitchFamily="34" charset="0"/>
                  <a:buNone/>
                  <a:tabLst/>
                  <a:defRPr/>
                </a:pPr>
                <a:endPara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Arial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 bwMode="auto">
              <a:xfrm>
                <a:off x="6518052" y="3701419"/>
                <a:ext cx="2424389" cy="1799700"/>
              </a:xfrm>
              <a:prstGeom prst="roundRect">
                <a:avLst>
                  <a:gd name="adj" fmla="val 6367"/>
                </a:avLst>
              </a:prstGeom>
              <a:gradFill flip="none" rotWithShape="0">
                <a:gsLst>
                  <a:gs pos="32000">
                    <a:srgbClr val="FFFF93">
                      <a:alpha val="58000"/>
                    </a:srgbClr>
                  </a:gs>
                  <a:gs pos="75000">
                    <a:srgbClr val="808080">
                      <a:lumMod val="60000"/>
                      <a:lumOff val="40000"/>
                      <a:alpha val="48000"/>
                    </a:srgbClr>
                  </a:gs>
                  <a:gs pos="100000">
                    <a:srgbClr val="808080">
                      <a:lumMod val="60000"/>
                      <a:lumOff val="4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vert="horz" wrap="square" lIns="83668" tIns="41834" rIns="83668" bIns="41834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836676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AutoShape 9"/>
              <p:cNvSpPr>
                <a:spLocks noChangeArrowheads="1"/>
              </p:cNvSpPr>
              <p:nvPr/>
            </p:nvSpPr>
            <p:spPr bwMode="auto">
              <a:xfrm>
                <a:off x="6658693" y="4389867"/>
                <a:ext cx="2106854" cy="991271"/>
              </a:xfrm>
              <a:prstGeom prst="roundRect">
                <a:avLst>
                  <a:gd name="adj" fmla="val 10134"/>
                </a:avLst>
              </a:prstGeom>
              <a:solidFill>
                <a:srgbClr val="FFFFFF"/>
              </a:solidFill>
              <a:ln w="28575" cap="flat" cmpd="sng" algn="ctr">
                <a:solidFill>
                  <a:srgbClr val="00339A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83668" tIns="41834" rIns="83668" bIns="41834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836676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Rectangle 3"/>
              <p:cNvSpPr txBox="1">
                <a:spLocks noChangeArrowheads="1"/>
              </p:cNvSpPr>
              <p:nvPr/>
            </p:nvSpPr>
            <p:spPr>
              <a:xfrm>
                <a:off x="6729013" y="4687186"/>
                <a:ext cx="1968969" cy="573972"/>
              </a:xfrm>
              <a:prstGeom prst="rect">
                <a:avLst/>
              </a:prstGeom>
            </p:spPr>
            <p:txBody>
              <a:bodyPr lIns="83668" tIns="41834" rIns="83668" bIns="41834"/>
              <a:lstStyle>
                <a:lvl1pPr marL="0" indent="0" algn="l" rtl="0" eaLnBrk="0" fontAlgn="base" hangingPunct="0">
                  <a:spcBef>
                    <a:spcPct val="35000"/>
                  </a:spcBef>
                  <a:spcAft>
                    <a:spcPct val="0"/>
                  </a:spcAft>
                  <a:buClrTx/>
                  <a:buSzPct val="100000"/>
                  <a:buFont typeface="Arial" pitchFamily="34" charset="0"/>
                  <a:buNone/>
                  <a:defRPr sz="2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85750" indent="-285750" algn="l" rtl="0" eaLnBrk="0" fontAlgn="base" hangingPunct="0">
                  <a:spcBef>
                    <a:spcPct val="35000"/>
                  </a:spcBef>
                  <a:spcAft>
                    <a:spcPct val="0"/>
                  </a:spcAft>
                  <a:buClrTx/>
                  <a:buSzPct val="100000"/>
                  <a:buFont typeface="Wingdings 3" pitchFamily="18" charset="2"/>
                  <a:buChar char=""/>
                  <a:defRPr sz="2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+mn-cs"/>
                  </a:defRPr>
                </a:lvl2pPr>
                <a:lvl3pPr marL="509588" indent="-231775" algn="l" rtl="0" eaLnBrk="0" fontAlgn="base" hangingPunct="0">
                  <a:spcBef>
                    <a:spcPct val="35000"/>
                  </a:spcBef>
                  <a:spcAft>
                    <a:spcPct val="0"/>
                  </a:spcAft>
                  <a:buClrTx/>
                  <a:buSzPct val="100000"/>
                  <a:buFont typeface="Wingdings 3" pitchFamily="18" charset="2"/>
                  <a:buChar char=""/>
                  <a:defRPr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+mn-cs"/>
                  </a:defRPr>
                </a:lvl3pPr>
                <a:lvl4pPr marL="741363" indent="-228600" algn="l" rtl="0" eaLnBrk="0" fontAlgn="base" hangingPunct="0">
                  <a:spcBef>
                    <a:spcPct val="35000"/>
                  </a:spcBef>
                  <a:spcAft>
                    <a:spcPct val="0"/>
                  </a:spcAft>
                  <a:buClrTx/>
                  <a:buSzPct val="100000"/>
                  <a:buFont typeface="Wingdings 3" pitchFamily="18" charset="2"/>
                  <a:buChar char=""/>
                  <a:defRPr sz="1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+mn-cs"/>
                  </a:defRPr>
                </a:lvl4pPr>
                <a:lvl5pPr marL="974725" indent="-228600" algn="l" rtl="0" eaLnBrk="0" fontAlgn="base" hangingPunct="0">
                  <a:spcBef>
                    <a:spcPct val="35000"/>
                  </a:spcBef>
                  <a:spcAft>
                    <a:spcPct val="0"/>
                  </a:spcAft>
                  <a:buClrTx/>
                  <a:buSzPct val="100000"/>
                  <a:buFont typeface="Wingdings 3" pitchFamily="18" charset="2"/>
                  <a:buChar char=""/>
                  <a:defRPr sz="1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35000"/>
                  </a:spcBef>
                  <a:spcAft>
                    <a:spcPct val="0"/>
                  </a:spcAft>
                  <a:buSzPct val="85000"/>
                  <a:buChar char="•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35000"/>
                  </a:spcBef>
                  <a:spcAft>
                    <a:spcPct val="0"/>
                  </a:spcAft>
                  <a:buSzPct val="85000"/>
                  <a:buChar char="•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35000"/>
                  </a:spcBef>
                  <a:spcAft>
                    <a:spcPct val="0"/>
                  </a:spcAft>
                  <a:buSzPct val="85000"/>
                  <a:buChar char="•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35000"/>
                  </a:spcBef>
                  <a:spcAft>
                    <a:spcPct val="0"/>
                  </a:spcAft>
                  <a:buSzPct val="85000"/>
                  <a:buChar char="•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35000"/>
                  </a:spcBef>
                  <a:spcAft>
                    <a:spcPct val="0"/>
                  </a:spcAft>
                  <a:buClrTx/>
                  <a:buSzPct val="100000"/>
                  <a:buFont typeface="Arial" pitchFamily="34" charset="0"/>
                  <a:buNone/>
                  <a:tabLst/>
                  <a:defRPr/>
                </a:pPr>
                <a:r>
                  <a:rPr kumimoji="0" 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D2D8A"/>
                    </a:solidFill>
                    <a:effectLst/>
                    <a:uLnTx/>
                    <a:uFillTx/>
                    <a:latin typeface="Verdana"/>
                    <a:ea typeface="+mn-ea"/>
                    <a:cs typeface="Arial"/>
                  </a:rPr>
                  <a:t>Privately Owned Electronic</a:t>
                </a:r>
                <a:br>
                  <a:rPr kumimoji="0" 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D2D8A"/>
                    </a:solidFill>
                    <a:effectLst/>
                    <a:uLnTx/>
                    <a:uFillTx/>
                    <a:latin typeface="Verdana"/>
                    <a:ea typeface="+mn-ea"/>
                    <a:cs typeface="Arial"/>
                  </a:rPr>
                </a:br>
                <a:r>
                  <a:rPr kumimoji="0" 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D2D8A"/>
                    </a:solidFill>
                    <a:effectLst/>
                    <a:uLnTx/>
                    <a:uFillTx/>
                    <a:latin typeface="Verdana"/>
                    <a:ea typeface="+mn-ea"/>
                    <a:cs typeface="Arial"/>
                  </a:rPr>
                  <a:t> Resources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35000"/>
                  </a:spcBef>
                  <a:spcAft>
                    <a:spcPct val="0"/>
                  </a:spcAft>
                  <a:buClrTx/>
                  <a:buSzPct val="100000"/>
                  <a:buFont typeface="Arial" pitchFamily="34" charset="0"/>
                  <a:buNone/>
                  <a:tabLst/>
                  <a:defRPr/>
                </a:pPr>
                <a:endPara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Arial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5169" y="1789686"/>
                <a:ext cx="1547047" cy="1125690"/>
                <a:chOff x="6224605" y="2687934"/>
                <a:chExt cx="2308993" cy="1955702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6224605" y="2687934"/>
                  <a:ext cx="2308993" cy="1807194"/>
                  <a:chOff x="926789" y="2675346"/>
                  <a:chExt cx="3496022" cy="2736254"/>
                </a:xfrm>
              </p:grpSpPr>
              <p:pic>
                <p:nvPicPr>
                  <p:cNvPr id="62" name="Picture 2" descr="http://onlinelibrary.wiley.com/store/10.1111/(ISSN)2044-8295/asset/homepages/library.jpg?v=1&amp;s=8ccce6a3dc93436c782fd1cbdd2220c4f5b682c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26789" y="2675346"/>
                    <a:ext cx="3496022" cy="2736018"/>
                  </a:xfrm>
                  <a:prstGeom prst="rect">
                    <a:avLst/>
                  </a:prstGeom>
                  <a:noFill/>
                  <a:effectLst>
                    <a:softEdge rad="317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63" name="AutoShape 4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1725121" y="3231963"/>
                    <a:ext cx="1963738" cy="21796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59" name="Group 4"/>
                <p:cNvGrpSpPr>
                  <a:grpSpLocks noChangeAspect="1"/>
                </p:cNvGrpSpPr>
                <p:nvPr/>
              </p:nvGrpSpPr>
              <p:grpSpPr bwMode="auto">
                <a:xfrm flipH="1">
                  <a:off x="6736307" y="2852936"/>
                  <a:ext cx="1411286" cy="1790700"/>
                  <a:chOff x="637" y="1842"/>
                  <a:chExt cx="889" cy="1128"/>
                </a:xfrm>
              </p:grpSpPr>
              <p:sp>
                <p:nvSpPr>
                  <p:cNvPr id="60" name="AutoShape 3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637" y="1842"/>
                    <a:ext cx="769" cy="11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" name="Freeform 5"/>
                  <p:cNvSpPr>
                    <a:spLocks noEditPoints="1"/>
                  </p:cNvSpPr>
                  <p:nvPr/>
                </p:nvSpPr>
                <p:spPr bwMode="auto">
                  <a:xfrm>
                    <a:off x="757" y="1842"/>
                    <a:ext cx="769" cy="1128"/>
                  </a:xfrm>
                  <a:custGeom>
                    <a:avLst/>
                    <a:gdLst>
                      <a:gd name="T0" fmla="*/ 2444 w 5383"/>
                      <a:gd name="T1" fmla="*/ 6648 h 7895"/>
                      <a:gd name="T2" fmla="*/ 2280 w 5383"/>
                      <a:gd name="T3" fmla="*/ 6614 h 7895"/>
                      <a:gd name="T4" fmla="*/ 2811 w 5383"/>
                      <a:gd name="T5" fmla="*/ 5166 h 7895"/>
                      <a:gd name="T6" fmla="*/ 2208 w 5383"/>
                      <a:gd name="T7" fmla="*/ 5278 h 7895"/>
                      <a:gd name="T8" fmla="*/ 1765 w 5383"/>
                      <a:gd name="T9" fmla="*/ 5398 h 7895"/>
                      <a:gd name="T10" fmla="*/ 1823 w 5383"/>
                      <a:gd name="T11" fmla="*/ 6505 h 7895"/>
                      <a:gd name="T12" fmla="*/ 2907 w 5383"/>
                      <a:gd name="T13" fmla="*/ 5320 h 7895"/>
                      <a:gd name="T14" fmla="*/ 2882 w 5383"/>
                      <a:gd name="T15" fmla="*/ 5116 h 7895"/>
                      <a:gd name="T16" fmla="*/ 580 w 5383"/>
                      <a:gd name="T17" fmla="*/ 4556 h 7895"/>
                      <a:gd name="T18" fmla="*/ 797 w 5383"/>
                      <a:gd name="T19" fmla="*/ 4502 h 7895"/>
                      <a:gd name="T20" fmla="*/ 5350 w 5383"/>
                      <a:gd name="T21" fmla="*/ 1887 h 7895"/>
                      <a:gd name="T22" fmla="*/ 5153 w 5383"/>
                      <a:gd name="T23" fmla="*/ 2861 h 7895"/>
                      <a:gd name="T24" fmla="*/ 4762 w 5383"/>
                      <a:gd name="T25" fmla="*/ 3433 h 7895"/>
                      <a:gd name="T26" fmla="*/ 3568 w 5383"/>
                      <a:gd name="T27" fmla="*/ 3302 h 7895"/>
                      <a:gd name="T28" fmla="*/ 2424 w 5383"/>
                      <a:gd name="T29" fmla="*/ 3347 h 7895"/>
                      <a:gd name="T30" fmla="*/ 2232 w 5383"/>
                      <a:gd name="T31" fmla="*/ 3961 h 7895"/>
                      <a:gd name="T32" fmla="*/ 3726 w 5383"/>
                      <a:gd name="T33" fmla="*/ 4522 h 7895"/>
                      <a:gd name="T34" fmla="*/ 3824 w 5383"/>
                      <a:gd name="T35" fmla="*/ 6934 h 7895"/>
                      <a:gd name="T36" fmla="*/ 3423 w 5383"/>
                      <a:gd name="T37" fmla="*/ 7124 h 7895"/>
                      <a:gd name="T38" fmla="*/ 3367 w 5383"/>
                      <a:gd name="T39" fmla="*/ 7273 h 7895"/>
                      <a:gd name="T40" fmla="*/ 3594 w 5383"/>
                      <a:gd name="T41" fmla="*/ 7439 h 7895"/>
                      <a:gd name="T42" fmla="*/ 3329 w 5383"/>
                      <a:gd name="T43" fmla="*/ 7692 h 7895"/>
                      <a:gd name="T44" fmla="*/ 2556 w 5383"/>
                      <a:gd name="T45" fmla="*/ 7427 h 7895"/>
                      <a:gd name="T46" fmla="*/ 2336 w 5383"/>
                      <a:gd name="T47" fmla="*/ 7359 h 7895"/>
                      <a:gd name="T48" fmla="*/ 2400 w 5383"/>
                      <a:gd name="T49" fmla="*/ 7003 h 7895"/>
                      <a:gd name="T50" fmla="*/ 1780 w 5383"/>
                      <a:gd name="T51" fmla="*/ 6966 h 7895"/>
                      <a:gd name="T52" fmla="*/ 1499 w 5383"/>
                      <a:gd name="T53" fmla="*/ 7606 h 7895"/>
                      <a:gd name="T54" fmla="*/ 1441 w 5383"/>
                      <a:gd name="T55" fmla="*/ 7885 h 7895"/>
                      <a:gd name="T56" fmla="*/ 1159 w 5383"/>
                      <a:gd name="T57" fmla="*/ 7760 h 7895"/>
                      <a:gd name="T58" fmla="*/ 1323 w 5383"/>
                      <a:gd name="T59" fmla="*/ 7078 h 7895"/>
                      <a:gd name="T60" fmla="*/ 727 w 5383"/>
                      <a:gd name="T61" fmla="*/ 6914 h 7895"/>
                      <a:gd name="T62" fmla="*/ 254 w 5383"/>
                      <a:gd name="T63" fmla="*/ 7385 h 7895"/>
                      <a:gd name="T64" fmla="*/ 11 w 5383"/>
                      <a:gd name="T65" fmla="*/ 7325 h 7895"/>
                      <a:gd name="T66" fmla="*/ 116 w 5383"/>
                      <a:gd name="T67" fmla="*/ 7078 h 7895"/>
                      <a:gd name="T68" fmla="*/ 440 w 5383"/>
                      <a:gd name="T69" fmla="*/ 6797 h 7895"/>
                      <a:gd name="T70" fmla="*/ 1079 w 5383"/>
                      <a:gd name="T71" fmla="*/ 6419 h 7895"/>
                      <a:gd name="T72" fmla="*/ 1447 w 5383"/>
                      <a:gd name="T73" fmla="*/ 6416 h 7895"/>
                      <a:gd name="T74" fmla="*/ 1498 w 5383"/>
                      <a:gd name="T75" fmla="*/ 5413 h 7895"/>
                      <a:gd name="T76" fmla="*/ 717 w 5383"/>
                      <a:gd name="T77" fmla="*/ 5137 h 7895"/>
                      <a:gd name="T78" fmla="*/ 202 w 5383"/>
                      <a:gd name="T79" fmla="*/ 5138 h 7895"/>
                      <a:gd name="T80" fmla="*/ 225 w 5383"/>
                      <a:gd name="T81" fmla="*/ 4252 h 7895"/>
                      <a:gd name="T82" fmla="*/ 25 w 5383"/>
                      <a:gd name="T83" fmla="*/ 2325 h 7895"/>
                      <a:gd name="T84" fmla="*/ 209 w 5383"/>
                      <a:gd name="T85" fmla="*/ 1755 h 7895"/>
                      <a:gd name="T86" fmla="*/ 706 w 5383"/>
                      <a:gd name="T87" fmla="*/ 2150 h 7895"/>
                      <a:gd name="T88" fmla="*/ 944 w 5383"/>
                      <a:gd name="T89" fmla="*/ 2587 h 7895"/>
                      <a:gd name="T90" fmla="*/ 1223 w 5383"/>
                      <a:gd name="T91" fmla="*/ 1485 h 7895"/>
                      <a:gd name="T92" fmla="*/ 1257 w 5383"/>
                      <a:gd name="T93" fmla="*/ 829 h 7895"/>
                      <a:gd name="T94" fmla="*/ 1067 w 5383"/>
                      <a:gd name="T95" fmla="*/ 320 h 7895"/>
                      <a:gd name="T96" fmla="*/ 1263 w 5383"/>
                      <a:gd name="T97" fmla="*/ 68 h 7895"/>
                      <a:gd name="T98" fmla="*/ 1636 w 5383"/>
                      <a:gd name="T99" fmla="*/ 19 h 7895"/>
                      <a:gd name="T100" fmla="*/ 2192 w 5383"/>
                      <a:gd name="T101" fmla="*/ 358 h 7895"/>
                      <a:gd name="T102" fmla="*/ 2282 w 5383"/>
                      <a:gd name="T103" fmla="*/ 803 h 7895"/>
                      <a:gd name="T104" fmla="*/ 2322 w 5383"/>
                      <a:gd name="T105" fmla="*/ 1071 h 7895"/>
                      <a:gd name="T106" fmla="*/ 2193 w 5383"/>
                      <a:gd name="T107" fmla="*/ 1209 h 7895"/>
                      <a:gd name="T108" fmla="*/ 2107 w 5383"/>
                      <a:gd name="T109" fmla="*/ 1384 h 7895"/>
                      <a:gd name="T110" fmla="*/ 2138 w 5383"/>
                      <a:gd name="T111" fmla="*/ 1861 h 7895"/>
                      <a:gd name="T112" fmla="*/ 2394 w 5383"/>
                      <a:gd name="T113" fmla="*/ 2551 h 7895"/>
                      <a:gd name="T114" fmla="*/ 2776 w 5383"/>
                      <a:gd name="T115" fmla="*/ 2835 h 7895"/>
                      <a:gd name="T116" fmla="*/ 3154 w 5383"/>
                      <a:gd name="T117" fmla="*/ 2879 h 7895"/>
                      <a:gd name="T118" fmla="*/ 3883 w 5383"/>
                      <a:gd name="T119" fmla="*/ 2905 h 7895"/>
                      <a:gd name="T120" fmla="*/ 4192 w 5383"/>
                      <a:gd name="T121" fmla="*/ 2956 h 7895"/>
                      <a:gd name="T122" fmla="*/ 1290 w 5383"/>
                      <a:gd name="T123" fmla="*/ 6570 h 78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383" h="7895">
                        <a:moveTo>
                          <a:pt x="2280" y="6745"/>
                        </a:moveTo>
                        <a:lnTo>
                          <a:pt x="2280" y="6745"/>
                        </a:lnTo>
                        <a:lnTo>
                          <a:pt x="2335" y="6764"/>
                        </a:lnTo>
                        <a:lnTo>
                          <a:pt x="2335" y="6764"/>
                        </a:lnTo>
                        <a:lnTo>
                          <a:pt x="2479" y="6812"/>
                        </a:lnTo>
                        <a:lnTo>
                          <a:pt x="2487" y="6787"/>
                        </a:lnTo>
                        <a:lnTo>
                          <a:pt x="2487" y="6787"/>
                        </a:lnTo>
                        <a:lnTo>
                          <a:pt x="2473" y="6778"/>
                        </a:lnTo>
                        <a:lnTo>
                          <a:pt x="2460" y="6769"/>
                        </a:lnTo>
                        <a:lnTo>
                          <a:pt x="2451" y="6760"/>
                        </a:lnTo>
                        <a:lnTo>
                          <a:pt x="2442" y="6751"/>
                        </a:lnTo>
                        <a:lnTo>
                          <a:pt x="2442" y="6751"/>
                        </a:lnTo>
                        <a:lnTo>
                          <a:pt x="2435" y="6742"/>
                        </a:lnTo>
                        <a:lnTo>
                          <a:pt x="2429" y="6733"/>
                        </a:lnTo>
                        <a:lnTo>
                          <a:pt x="2426" y="6723"/>
                        </a:lnTo>
                        <a:lnTo>
                          <a:pt x="2424" y="6715"/>
                        </a:lnTo>
                        <a:lnTo>
                          <a:pt x="2424" y="6705"/>
                        </a:lnTo>
                        <a:lnTo>
                          <a:pt x="2425" y="6695"/>
                        </a:lnTo>
                        <a:lnTo>
                          <a:pt x="2428" y="6686"/>
                        </a:lnTo>
                        <a:lnTo>
                          <a:pt x="2432" y="6676"/>
                        </a:lnTo>
                        <a:lnTo>
                          <a:pt x="2432" y="6676"/>
                        </a:lnTo>
                        <a:lnTo>
                          <a:pt x="2437" y="6665"/>
                        </a:lnTo>
                        <a:lnTo>
                          <a:pt x="2440" y="6657"/>
                        </a:lnTo>
                        <a:lnTo>
                          <a:pt x="2444" y="6648"/>
                        </a:lnTo>
                        <a:lnTo>
                          <a:pt x="2450" y="6640"/>
                        </a:lnTo>
                        <a:lnTo>
                          <a:pt x="2454" y="6633"/>
                        </a:lnTo>
                        <a:lnTo>
                          <a:pt x="2460" y="6628"/>
                        </a:lnTo>
                        <a:lnTo>
                          <a:pt x="2466" y="6622"/>
                        </a:lnTo>
                        <a:lnTo>
                          <a:pt x="2472" y="6618"/>
                        </a:lnTo>
                        <a:lnTo>
                          <a:pt x="2479" y="6615"/>
                        </a:lnTo>
                        <a:lnTo>
                          <a:pt x="2485" y="6613"/>
                        </a:lnTo>
                        <a:lnTo>
                          <a:pt x="2492" y="6612"/>
                        </a:lnTo>
                        <a:lnTo>
                          <a:pt x="2500" y="6612"/>
                        </a:lnTo>
                        <a:lnTo>
                          <a:pt x="2509" y="6612"/>
                        </a:lnTo>
                        <a:lnTo>
                          <a:pt x="2516" y="6614"/>
                        </a:lnTo>
                        <a:lnTo>
                          <a:pt x="2526" y="6616"/>
                        </a:lnTo>
                        <a:lnTo>
                          <a:pt x="2534" y="6619"/>
                        </a:lnTo>
                        <a:lnTo>
                          <a:pt x="2534" y="6619"/>
                        </a:lnTo>
                        <a:lnTo>
                          <a:pt x="2533" y="6616"/>
                        </a:lnTo>
                        <a:lnTo>
                          <a:pt x="2533" y="6613"/>
                        </a:lnTo>
                        <a:lnTo>
                          <a:pt x="2534" y="6602"/>
                        </a:lnTo>
                        <a:lnTo>
                          <a:pt x="2538" y="6586"/>
                        </a:lnTo>
                        <a:lnTo>
                          <a:pt x="2543" y="6564"/>
                        </a:lnTo>
                        <a:lnTo>
                          <a:pt x="2543" y="6564"/>
                        </a:lnTo>
                        <a:lnTo>
                          <a:pt x="2469" y="6575"/>
                        </a:lnTo>
                        <a:lnTo>
                          <a:pt x="2401" y="6586"/>
                        </a:lnTo>
                        <a:lnTo>
                          <a:pt x="2338" y="6599"/>
                        </a:lnTo>
                        <a:lnTo>
                          <a:pt x="2280" y="6614"/>
                        </a:lnTo>
                        <a:lnTo>
                          <a:pt x="2280" y="6614"/>
                        </a:lnTo>
                        <a:lnTo>
                          <a:pt x="2231" y="6628"/>
                        </a:lnTo>
                        <a:lnTo>
                          <a:pt x="2187" y="6643"/>
                        </a:lnTo>
                        <a:lnTo>
                          <a:pt x="2166" y="6651"/>
                        </a:lnTo>
                        <a:lnTo>
                          <a:pt x="2146" y="6660"/>
                        </a:lnTo>
                        <a:lnTo>
                          <a:pt x="2128" y="6668"/>
                        </a:lnTo>
                        <a:lnTo>
                          <a:pt x="2109" y="6677"/>
                        </a:lnTo>
                        <a:lnTo>
                          <a:pt x="2109" y="6677"/>
                        </a:lnTo>
                        <a:lnTo>
                          <a:pt x="2103" y="6677"/>
                        </a:lnTo>
                        <a:lnTo>
                          <a:pt x="2103" y="6677"/>
                        </a:lnTo>
                        <a:lnTo>
                          <a:pt x="2105" y="6679"/>
                        </a:lnTo>
                        <a:lnTo>
                          <a:pt x="2115" y="6684"/>
                        </a:lnTo>
                        <a:lnTo>
                          <a:pt x="2132" y="6691"/>
                        </a:lnTo>
                        <a:lnTo>
                          <a:pt x="2190" y="6713"/>
                        </a:lnTo>
                        <a:lnTo>
                          <a:pt x="2280" y="6745"/>
                        </a:lnTo>
                        <a:lnTo>
                          <a:pt x="2280" y="6745"/>
                        </a:lnTo>
                        <a:close/>
                        <a:moveTo>
                          <a:pt x="2854" y="5084"/>
                        </a:moveTo>
                        <a:lnTo>
                          <a:pt x="2854" y="5084"/>
                        </a:lnTo>
                        <a:lnTo>
                          <a:pt x="2851" y="5102"/>
                        </a:lnTo>
                        <a:lnTo>
                          <a:pt x="2845" y="5118"/>
                        </a:lnTo>
                        <a:lnTo>
                          <a:pt x="2839" y="5132"/>
                        </a:lnTo>
                        <a:lnTo>
                          <a:pt x="2832" y="5145"/>
                        </a:lnTo>
                        <a:lnTo>
                          <a:pt x="2822" y="5156"/>
                        </a:lnTo>
                        <a:lnTo>
                          <a:pt x="2811" y="5166"/>
                        </a:lnTo>
                        <a:lnTo>
                          <a:pt x="2799" y="5176"/>
                        </a:lnTo>
                        <a:lnTo>
                          <a:pt x="2786" y="5183"/>
                        </a:lnTo>
                        <a:lnTo>
                          <a:pt x="2786" y="5183"/>
                        </a:lnTo>
                        <a:lnTo>
                          <a:pt x="2768" y="5209"/>
                        </a:lnTo>
                        <a:lnTo>
                          <a:pt x="2749" y="5233"/>
                        </a:lnTo>
                        <a:lnTo>
                          <a:pt x="2729" y="5255"/>
                        </a:lnTo>
                        <a:lnTo>
                          <a:pt x="2708" y="5274"/>
                        </a:lnTo>
                        <a:lnTo>
                          <a:pt x="2687" y="5292"/>
                        </a:lnTo>
                        <a:lnTo>
                          <a:pt x="2664" y="5307"/>
                        </a:lnTo>
                        <a:lnTo>
                          <a:pt x="2642" y="5320"/>
                        </a:lnTo>
                        <a:lnTo>
                          <a:pt x="2617" y="5330"/>
                        </a:lnTo>
                        <a:lnTo>
                          <a:pt x="2592" y="5339"/>
                        </a:lnTo>
                        <a:lnTo>
                          <a:pt x="2567" y="5345"/>
                        </a:lnTo>
                        <a:lnTo>
                          <a:pt x="2540" y="5350"/>
                        </a:lnTo>
                        <a:lnTo>
                          <a:pt x="2513" y="5352"/>
                        </a:lnTo>
                        <a:lnTo>
                          <a:pt x="2484" y="5352"/>
                        </a:lnTo>
                        <a:lnTo>
                          <a:pt x="2455" y="5350"/>
                        </a:lnTo>
                        <a:lnTo>
                          <a:pt x="2425" y="5345"/>
                        </a:lnTo>
                        <a:lnTo>
                          <a:pt x="2395" y="5338"/>
                        </a:lnTo>
                        <a:lnTo>
                          <a:pt x="2395" y="5338"/>
                        </a:lnTo>
                        <a:lnTo>
                          <a:pt x="2337" y="5317"/>
                        </a:lnTo>
                        <a:lnTo>
                          <a:pt x="2280" y="5299"/>
                        </a:lnTo>
                        <a:lnTo>
                          <a:pt x="2280" y="5299"/>
                        </a:lnTo>
                        <a:lnTo>
                          <a:pt x="2208" y="5278"/>
                        </a:lnTo>
                        <a:lnTo>
                          <a:pt x="2136" y="5259"/>
                        </a:lnTo>
                        <a:lnTo>
                          <a:pt x="2065" y="5242"/>
                        </a:lnTo>
                        <a:lnTo>
                          <a:pt x="1995" y="5228"/>
                        </a:lnTo>
                        <a:lnTo>
                          <a:pt x="1924" y="5216"/>
                        </a:lnTo>
                        <a:lnTo>
                          <a:pt x="1853" y="5208"/>
                        </a:lnTo>
                        <a:lnTo>
                          <a:pt x="1783" y="5200"/>
                        </a:lnTo>
                        <a:lnTo>
                          <a:pt x="1714" y="5196"/>
                        </a:lnTo>
                        <a:lnTo>
                          <a:pt x="1714" y="5196"/>
                        </a:lnTo>
                        <a:lnTo>
                          <a:pt x="1710" y="5197"/>
                        </a:lnTo>
                        <a:lnTo>
                          <a:pt x="1708" y="5199"/>
                        </a:lnTo>
                        <a:lnTo>
                          <a:pt x="1706" y="5202"/>
                        </a:lnTo>
                        <a:lnTo>
                          <a:pt x="1705" y="5208"/>
                        </a:lnTo>
                        <a:lnTo>
                          <a:pt x="1702" y="5223"/>
                        </a:lnTo>
                        <a:lnTo>
                          <a:pt x="1701" y="5243"/>
                        </a:lnTo>
                        <a:lnTo>
                          <a:pt x="1701" y="5270"/>
                        </a:lnTo>
                        <a:lnTo>
                          <a:pt x="1703" y="5302"/>
                        </a:lnTo>
                        <a:lnTo>
                          <a:pt x="1705" y="5341"/>
                        </a:lnTo>
                        <a:lnTo>
                          <a:pt x="1709" y="5386"/>
                        </a:lnTo>
                        <a:lnTo>
                          <a:pt x="1709" y="5386"/>
                        </a:lnTo>
                        <a:lnTo>
                          <a:pt x="1723" y="5385"/>
                        </a:lnTo>
                        <a:lnTo>
                          <a:pt x="1736" y="5386"/>
                        </a:lnTo>
                        <a:lnTo>
                          <a:pt x="1748" y="5388"/>
                        </a:lnTo>
                        <a:lnTo>
                          <a:pt x="1757" y="5393"/>
                        </a:lnTo>
                        <a:lnTo>
                          <a:pt x="1765" y="5398"/>
                        </a:lnTo>
                        <a:lnTo>
                          <a:pt x="1771" y="5405"/>
                        </a:lnTo>
                        <a:lnTo>
                          <a:pt x="1777" y="5414"/>
                        </a:lnTo>
                        <a:lnTo>
                          <a:pt x="1780" y="5424"/>
                        </a:lnTo>
                        <a:lnTo>
                          <a:pt x="1780" y="5424"/>
                        </a:lnTo>
                        <a:lnTo>
                          <a:pt x="1781" y="5436"/>
                        </a:lnTo>
                        <a:lnTo>
                          <a:pt x="1782" y="5448"/>
                        </a:lnTo>
                        <a:lnTo>
                          <a:pt x="1780" y="5463"/>
                        </a:lnTo>
                        <a:lnTo>
                          <a:pt x="1778" y="5480"/>
                        </a:lnTo>
                        <a:lnTo>
                          <a:pt x="1789" y="5944"/>
                        </a:lnTo>
                        <a:lnTo>
                          <a:pt x="1789" y="5944"/>
                        </a:lnTo>
                        <a:lnTo>
                          <a:pt x="1795" y="5951"/>
                        </a:lnTo>
                        <a:lnTo>
                          <a:pt x="1801" y="5960"/>
                        </a:lnTo>
                        <a:lnTo>
                          <a:pt x="1807" y="5970"/>
                        </a:lnTo>
                        <a:lnTo>
                          <a:pt x="1812" y="5981"/>
                        </a:lnTo>
                        <a:lnTo>
                          <a:pt x="1817" y="5993"/>
                        </a:lnTo>
                        <a:lnTo>
                          <a:pt x="1820" y="6006"/>
                        </a:lnTo>
                        <a:lnTo>
                          <a:pt x="1823" y="6020"/>
                        </a:lnTo>
                        <a:lnTo>
                          <a:pt x="1825" y="6036"/>
                        </a:lnTo>
                        <a:lnTo>
                          <a:pt x="1827" y="6052"/>
                        </a:lnTo>
                        <a:lnTo>
                          <a:pt x="1828" y="6069"/>
                        </a:lnTo>
                        <a:lnTo>
                          <a:pt x="1829" y="6107"/>
                        </a:lnTo>
                        <a:lnTo>
                          <a:pt x="1828" y="6149"/>
                        </a:lnTo>
                        <a:lnTo>
                          <a:pt x="1824" y="6194"/>
                        </a:lnTo>
                        <a:lnTo>
                          <a:pt x="1823" y="6505"/>
                        </a:lnTo>
                        <a:lnTo>
                          <a:pt x="1823" y="6505"/>
                        </a:lnTo>
                        <a:lnTo>
                          <a:pt x="1826" y="6503"/>
                        </a:lnTo>
                        <a:lnTo>
                          <a:pt x="1832" y="6500"/>
                        </a:lnTo>
                        <a:lnTo>
                          <a:pt x="1855" y="6495"/>
                        </a:lnTo>
                        <a:lnTo>
                          <a:pt x="1892" y="6488"/>
                        </a:lnTo>
                        <a:lnTo>
                          <a:pt x="1941" y="6479"/>
                        </a:lnTo>
                        <a:lnTo>
                          <a:pt x="2005" y="6471"/>
                        </a:lnTo>
                        <a:lnTo>
                          <a:pt x="2083" y="6460"/>
                        </a:lnTo>
                        <a:lnTo>
                          <a:pt x="2280" y="6435"/>
                        </a:lnTo>
                        <a:lnTo>
                          <a:pt x="2280" y="6435"/>
                        </a:lnTo>
                        <a:lnTo>
                          <a:pt x="2452" y="6415"/>
                        </a:lnTo>
                        <a:lnTo>
                          <a:pt x="2652" y="6392"/>
                        </a:lnTo>
                        <a:lnTo>
                          <a:pt x="2722" y="6119"/>
                        </a:lnTo>
                        <a:lnTo>
                          <a:pt x="2826" y="5585"/>
                        </a:lnTo>
                        <a:lnTo>
                          <a:pt x="2826" y="5585"/>
                        </a:lnTo>
                        <a:lnTo>
                          <a:pt x="2829" y="5546"/>
                        </a:lnTo>
                        <a:lnTo>
                          <a:pt x="2835" y="5509"/>
                        </a:lnTo>
                        <a:lnTo>
                          <a:pt x="2842" y="5473"/>
                        </a:lnTo>
                        <a:lnTo>
                          <a:pt x="2852" y="5439"/>
                        </a:lnTo>
                        <a:lnTo>
                          <a:pt x="2863" y="5407"/>
                        </a:lnTo>
                        <a:lnTo>
                          <a:pt x="2876" y="5376"/>
                        </a:lnTo>
                        <a:lnTo>
                          <a:pt x="2891" y="5347"/>
                        </a:lnTo>
                        <a:lnTo>
                          <a:pt x="2907" y="5320"/>
                        </a:lnTo>
                        <a:lnTo>
                          <a:pt x="2907" y="5320"/>
                        </a:lnTo>
                        <a:lnTo>
                          <a:pt x="2918" y="5303"/>
                        </a:lnTo>
                        <a:lnTo>
                          <a:pt x="2932" y="5286"/>
                        </a:lnTo>
                        <a:lnTo>
                          <a:pt x="2945" y="5271"/>
                        </a:lnTo>
                        <a:lnTo>
                          <a:pt x="2960" y="5256"/>
                        </a:lnTo>
                        <a:lnTo>
                          <a:pt x="2960" y="5256"/>
                        </a:lnTo>
                        <a:lnTo>
                          <a:pt x="2953" y="5252"/>
                        </a:lnTo>
                        <a:lnTo>
                          <a:pt x="2946" y="5248"/>
                        </a:lnTo>
                        <a:lnTo>
                          <a:pt x="2940" y="5242"/>
                        </a:lnTo>
                        <a:lnTo>
                          <a:pt x="2935" y="5237"/>
                        </a:lnTo>
                        <a:lnTo>
                          <a:pt x="2930" y="5231"/>
                        </a:lnTo>
                        <a:lnTo>
                          <a:pt x="2926" y="5224"/>
                        </a:lnTo>
                        <a:lnTo>
                          <a:pt x="2923" y="5218"/>
                        </a:lnTo>
                        <a:lnTo>
                          <a:pt x="2921" y="5210"/>
                        </a:lnTo>
                        <a:lnTo>
                          <a:pt x="2918" y="5201"/>
                        </a:lnTo>
                        <a:lnTo>
                          <a:pt x="2917" y="5193"/>
                        </a:lnTo>
                        <a:lnTo>
                          <a:pt x="2916" y="5183"/>
                        </a:lnTo>
                        <a:lnTo>
                          <a:pt x="2916" y="5174"/>
                        </a:lnTo>
                        <a:lnTo>
                          <a:pt x="2917" y="5152"/>
                        </a:lnTo>
                        <a:lnTo>
                          <a:pt x="2923" y="5128"/>
                        </a:lnTo>
                        <a:lnTo>
                          <a:pt x="2923" y="5128"/>
                        </a:lnTo>
                        <a:lnTo>
                          <a:pt x="2911" y="5127"/>
                        </a:lnTo>
                        <a:lnTo>
                          <a:pt x="2900" y="5124"/>
                        </a:lnTo>
                        <a:lnTo>
                          <a:pt x="2891" y="5121"/>
                        </a:lnTo>
                        <a:lnTo>
                          <a:pt x="2882" y="5116"/>
                        </a:lnTo>
                        <a:lnTo>
                          <a:pt x="2874" y="5109"/>
                        </a:lnTo>
                        <a:lnTo>
                          <a:pt x="2867" y="5103"/>
                        </a:lnTo>
                        <a:lnTo>
                          <a:pt x="2860" y="5094"/>
                        </a:lnTo>
                        <a:lnTo>
                          <a:pt x="2854" y="5084"/>
                        </a:lnTo>
                        <a:lnTo>
                          <a:pt x="2854" y="5084"/>
                        </a:lnTo>
                        <a:close/>
                        <a:moveTo>
                          <a:pt x="606" y="4195"/>
                        </a:moveTo>
                        <a:lnTo>
                          <a:pt x="606" y="4195"/>
                        </a:lnTo>
                        <a:lnTo>
                          <a:pt x="585" y="4212"/>
                        </a:lnTo>
                        <a:lnTo>
                          <a:pt x="562" y="4231"/>
                        </a:lnTo>
                        <a:lnTo>
                          <a:pt x="541" y="4250"/>
                        </a:lnTo>
                        <a:lnTo>
                          <a:pt x="518" y="4269"/>
                        </a:lnTo>
                        <a:lnTo>
                          <a:pt x="518" y="4269"/>
                        </a:lnTo>
                        <a:lnTo>
                          <a:pt x="526" y="4279"/>
                        </a:lnTo>
                        <a:lnTo>
                          <a:pt x="532" y="4290"/>
                        </a:lnTo>
                        <a:lnTo>
                          <a:pt x="538" y="4301"/>
                        </a:lnTo>
                        <a:lnTo>
                          <a:pt x="543" y="4314"/>
                        </a:lnTo>
                        <a:lnTo>
                          <a:pt x="548" y="4328"/>
                        </a:lnTo>
                        <a:lnTo>
                          <a:pt x="554" y="4343"/>
                        </a:lnTo>
                        <a:lnTo>
                          <a:pt x="558" y="4359"/>
                        </a:lnTo>
                        <a:lnTo>
                          <a:pt x="562" y="4377"/>
                        </a:lnTo>
                        <a:lnTo>
                          <a:pt x="569" y="4414"/>
                        </a:lnTo>
                        <a:lnTo>
                          <a:pt x="574" y="4457"/>
                        </a:lnTo>
                        <a:lnTo>
                          <a:pt x="578" y="4504"/>
                        </a:lnTo>
                        <a:lnTo>
                          <a:pt x="580" y="4556"/>
                        </a:lnTo>
                        <a:lnTo>
                          <a:pt x="580" y="4556"/>
                        </a:lnTo>
                        <a:lnTo>
                          <a:pt x="583" y="4594"/>
                        </a:lnTo>
                        <a:lnTo>
                          <a:pt x="587" y="4629"/>
                        </a:lnTo>
                        <a:lnTo>
                          <a:pt x="592" y="4660"/>
                        </a:lnTo>
                        <a:lnTo>
                          <a:pt x="597" y="4674"/>
                        </a:lnTo>
                        <a:lnTo>
                          <a:pt x="600" y="4687"/>
                        </a:lnTo>
                        <a:lnTo>
                          <a:pt x="604" y="4700"/>
                        </a:lnTo>
                        <a:lnTo>
                          <a:pt x="609" y="4712"/>
                        </a:lnTo>
                        <a:lnTo>
                          <a:pt x="615" y="4722"/>
                        </a:lnTo>
                        <a:lnTo>
                          <a:pt x="620" y="4732"/>
                        </a:lnTo>
                        <a:lnTo>
                          <a:pt x="627" y="4741"/>
                        </a:lnTo>
                        <a:lnTo>
                          <a:pt x="633" y="4748"/>
                        </a:lnTo>
                        <a:lnTo>
                          <a:pt x="639" y="4756"/>
                        </a:lnTo>
                        <a:lnTo>
                          <a:pt x="647" y="4762"/>
                        </a:lnTo>
                        <a:lnTo>
                          <a:pt x="647" y="4762"/>
                        </a:lnTo>
                        <a:lnTo>
                          <a:pt x="658" y="4769"/>
                        </a:lnTo>
                        <a:lnTo>
                          <a:pt x="670" y="4774"/>
                        </a:lnTo>
                        <a:lnTo>
                          <a:pt x="839" y="4635"/>
                        </a:lnTo>
                        <a:lnTo>
                          <a:pt x="839" y="4635"/>
                        </a:lnTo>
                        <a:lnTo>
                          <a:pt x="828" y="4612"/>
                        </a:lnTo>
                        <a:lnTo>
                          <a:pt x="819" y="4587"/>
                        </a:lnTo>
                        <a:lnTo>
                          <a:pt x="810" y="4560"/>
                        </a:lnTo>
                        <a:lnTo>
                          <a:pt x="803" y="4532"/>
                        </a:lnTo>
                        <a:lnTo>
                          <a:pt x="797" y="4502"/>
                        </a:lnTo>
                        <a:lnTo>
                          <a:pt x="794" y="4471"/>
                        </a:lnTo>
                        <a:lnTo>
                          <a:pt x="792" y="4439"/>
                        </a:lnTo>
                        <a:lnTo>
                          <a:pt x="791" y="4405"/>
                        </a:lnTo>
                        <a:lnTo>
                          <a:pt x="791" y="4368"/>
                        </a:lnTo>
                        <a:lnTo>
                          <a:pt x="793" y="4330"/>
                        </a:lnTo>
                        <a:lnTo>
                          <a:pt x="796" y="4292"/>
                        </a:lnTo>
                        <a:lnTo>
                          <a:pt x="801" y="4251"/>
                        </a:lnTo>
                        <a:lnTo>
                          <a:pt x="808" y="4209"/>
                        </a:lnTo>
                        <a:lnTo>
                          <a:pt x="817" y="4165"/>
                        </a:lnTo>
                        <a:lnTo>
                          <a:pt x="825" y="4120"/>
                        </a:lnTo>
                        <a:lnTo>
                          <a:pt x="837" y="4073"/>
                        </a:lnTo>
                        <a:lnTo>
                          <a:pt x="837" y="4073"/>
                        </a:lnTo>
                        <a:lnTo>
                          <a:pt x="807" y="4083"/>
                        </a:lnTo>
                        <a:lnTo>
                          <a:pt x="777" y="4095"/>
                        </a:lnTo>
                        <a:lnTo>
                          <a:pt x="748" y="4108"/>
                        </a:lnTo>
                        <a:lnTo>
                          <a:pt x="719" y="4123"/>
                        </a:lnTo>
                        <a:lnTo>
                          <a:pt x="690" y="4139"/>
                        </a:lnTo>
                        <a:lnTo>
                          <a:pt x="662" y="4156"/>
                        </a:lnTo>
                        <a:lnTo>
                          <a:pt x="634" y="4175"/>
                        </a:lnTo>
                        <a:lnTo>
                          <a:pt x="606" y="4195"/>
                        </a:lnTo>
                        <a:lnTo>
                          <a:pt x="606" y="4195"/>
                        </a:lnTo>
                        <a:close/>
                        <a:moveTo>
                          <a:pt x="5334" y="1878"/>
                        </a:moveTo>
                        <a:lnTo>
                          <a:pt x="5334" y="1878"/>
                        </a:lnTo>
                        <a:lnTo>
                          <a:pt x="5350" y="1887"/>
                        </a:lnTo>
                        <a:lnTo>
                          <a:pt x="5356" y="1891"/>
                        </a:lnTo>
                        <a:lnTo>
                          <a:pt x="5363" y="1896"/>
                        </a:lnTo>
                        <a:lnTo>
                          <a:pt x="5368" y="1901"/>
                        </a:lnTo>
                        <a:lnTo>
                          <a:pt x="5372" y="1906"/>
                        </a:lnTo>
                        <a:lnTo>
                          <a:pt x="5375" y="1912"/>
                        </a:lnTo>
                        <a:lnTo>
                          <a:pt x="5379" y="1918"/>
                        </a:lnTo>
                        <a:lnTo>
                          <a:pt x="5381" y="1925"/>
                        </a:lnTo>
                        <a:lnTo>
                          <a:pt x="5382" y="1931"/>
                        </a:lnTo>
                        <a:lnTo>
                          <a:pt x="5383" y="1939"/>
                        </a:lnTo>
                        <a:lnTo>
                          <a:pt x="5383" y="1946"/>
                        </a:lnTo>
                        <a:lnTo>
                          <a:pt x="5382" y="1954"/>
                        </a:lnTo>
                        <a:lnTo>
                          <a:pt x="5381" y="1962"/>
                        </a:lnTo>
                        <a:lnTo>
                          <a:pt x="5374" y="1979"/>
                        </a:lnTo>
                        <a:lnTo>
                          <a:pt x="5374" y="1979"/>
                        </a:lnTo>
                        <a:lnTo>
                          <a:pt x="5291" y="2287"/>
                        </a:lnTo>
                        <a:lnTo>
                          <a:pt x="5257" y="2412"/>
                        </a:lnTo>
                        <a:lnTo>
                          <a:pt x="5231" y="2518"/>
                        </a:lnTo>
                        <a:lnTo>
                          <a:pt x="5209" y="2605"/>
                        </a:lnTo>
                        <a:lnTo>
                          <a:pt x="5194" y="2671"/>
                        </a:lnTo>
                        <a:lnTo>
                          <a:pt x="5185" y="2718"/>
                        </a:lnTo>
                        <a:lnTo>
                          <a:pt x="5182" y="2736"/>
                        </a:lnTo>
                        <a:lnTo>
                          <a:pt x="5181" y="2746"/>
                        </a:lnTo>
                        <a:lnTo>
                          <a:pt x="5181" y="2746"/>
                        </a:lnTo>
                        <a:lnTo>
                          <a:pt x="5153" y="2861"/>
                        </a:lnTo>
                        <a:lnTo>
                          <a:pt x="5127" y="2965"/>
                        </a:lnTo>
                        <a:lnTo>
                          <a:pt x="5100" y="3059"/>
                        </a:lnTo>
                        <a:lnTo>
                          <a:pt x="5087" y="3102"/>
                        </a:lnTo>
                        <a:lnTo>
                          <a:pt x="5073" y="3142"/>
                        </a:lnTo>
                        <a:lnTo>
                          <a:pt x="5061" y="3179"/>
                        </a:lnTo>
                        <a:lnTo>
                          <a:pt x="5048" y="3215"/>
                        </a:lnTo>
                        <a:lnTo>
                          <a:pt x="5035" y="3247"/>
                        </a:lnTo>
                        <a:lnTo>
                          <a:pt x="5022" y="3276"/>
                        </a:lnTo>
                        <a:lnTo>
                          <a:pt x="5011" y="3304"/>
                        </a:lnTo>
                        <a:lnTo>
                          <a:pt x="4999" y="3328"/>
                        </a:lnTo>
                        <a:lnTo>
                          <a:pt x="4987" y="3350"/>
                        </a:lnTo>
                        <a:lnTo>
                          <a:pt x="4975" y="3369"/>
                        </a:lnTo>
                        <a:lnTo>
                          <a:pt x="4975" y="3369"/>
                        </a:lnTo>
                        <a:lnTo>
                          <a:pt x="4962" y="3379"/>
                        </a:lnTo>
                        <a:lnTo>
                          <a:pt x="4948" y="3389"/>
                        </a:lnTo>
                        <a:lnTo>
                          <a:pt x="4933" y="3397"/>
                        </a:lnTo>
                        <a:lnTo>
                          <a:pt x="4917" y="3405"/>
                        </a:lnTo>
                        <a:lnTo>
                          <a:pt x="4899" y="3411"/>
                        </a:lnTo>
                        <a:lnTo>
                          <a:pt x="4880" y="3416"/>
                        </a:lnTo>
                        <a:lnTo>
                          <a:pt x="4859" y="3422"/>
                        </a:lnTo>
                        <a:lnTo>
                          <a:pt x="4837" y="3426"/>
                        </a:lnTo>
                        <a:lnTo>
                          <a:pt x="4813" y="3429"/>
                        </a:lnTo>
                        <a:lnTo>
                          <a:pt x="4789" y="3431"/>
                        </a:lnTo>
                        <a:lnTo>
                          <a:pt x="4762" y="3433"/>
                        </a:lnTo>
                        <a:lnTo>
                          <a:pt x="4734" y="3434"/>
                        </a:lnTo>
                        <a:lnTo>
                          <a:pt x="4705" y="3433"/>
                        </a:lnTo>
                        <a:lnTo>
                          <a:pt x="4675" y="3431"/>
                        </a:lnTo>
                        <a:lnTo>
                          <a:pt x="4643" y="3429"/>
                        </a:lnTo>
                        <a:lnTo>
                          <a:pt x="4609" y="3427"/>
                        </a:lnTo>
                        <a:lnTo>
                          <a:pt x="4609" y="3427"/>
                        </a:lnTo>
                        <a:lnTo>
                          <a:pt x="4324" y="3429"/>
                        </a:lnTo>
                        <a:lnTo>
                          <a:pt x="4085" y="3429"/>
                        </a:lnTo>
                        <a:lnTo>
                          <a:pt x="3982" y="3429"/>
                        </a:lnTo>
                        <a:lnTo>
                          <a:pt x="3891" y="3427"/>
                        </a:lnTo>
                        <a:lnTo>
                          <a:pt x="3811" y="3426"/>
                        </a:lnTo>
                        <a:lnTo>
                          <a:pt x="3744" y="3424"/>
                        </a:lnTo>
                        <a:lnTo>
                          <a:pt x="3744" y="3424"/>
                        </a:lnTo>
                        <a:lnTo>
                          <a:pt x="3688" y="3421"/>
                        </a:lnTo>
                        <a:lnTo>
                          <a:pt x="3643" y="3418"/>
                        </a:lnTo>
                        <a:lnTo>
                          <a:pt x="3643" y="3418"/>
                        </a:lnTo>
                        <a:lnTo>
                          <a:pt x="3634" y="3331"/>
                        </a:lnTo>
                        <a:lnTo>
                          <a:pt x="3634" y="3331"/>
                        </a:lnTo>
                        <a:lnTo>
                          <a:pt x="3632" y="3305"/>
                        </a:lnTo>
                        <a:lnTo>
                          <a:pt x="3632" y="3305"/>
                        </a:lnTo>
                        <a:lnTo>
                          <a:pt x="3616" y="3303"/>
                        </a:lnTo>
                        <a:lnTo>
                          <a:pt x="3600" y="3302"/>
                        </a:lnTo>
                        <a:lnTo>
                          <a:pt x="3584" y="3302"/>
                        </a:lnTo>
                        <a:lnTo>
                          <a:pt x="3568" y="3302"/>
                        </a:lnTo>
                        <a:lnTo>
                          <a:pt x="3551" y="3304"/>
                        </a:lnTo>
                        <a:lnTo>
                          <a:pt x="3535" y="3306"/>
                        </a:lnTo>
                        <a:lnTo>
                          <a:pt x="3519" y="3309"/>
                        </a:lnTo>
                        <a:lnTo>
                          <a:pt x="3503" y="3313"/>
                        </a:lnTo>
                        <a:lnTo>
                          <a:pt x="3503" y="3313"/>
                        </a:lnTo>
                        <a:lnTo>
                          <a:pt x="3492" y="3348"/>
                        </a:lnTo>
                        <a:lnTo>
                          <a:pt x="3482" y="3383"/>
                        </a:lnTo>
                        <a:lnTo>
                          <a:pt x="3470" y="3420"/>
                        </a:lnTo>
                        <a:lnTo>
                          <a:pt x="3457" y="3456"/>
                        </a:lnTo>
                        <a:lnTo>
                          <a:pt x="3457" y="3456"/>
                        </a:lnTo>
                        <a:lnTo>
                          <a:pt x="3455" y="3476"/>
                        </a:lnTo>
                        <a:lnTo>
                          <a:pt x="3451" y="3496"/>
                        </a:lnTo>
                        <a:lnTo>
                          <a:pt x="3445" y="3515"/>
                        </a:lnTo>
                        <a:lnTo>
                          <a:pt x="3438" y="3536"/>
                        </a:lnTo>
                        <a:lnTo>
                          <a:pt x="3429" y="3555"/>
                        </a:lnTo>
                        <a:lnTo>
                          <a:pt x="3418" y="3574"/>
                        </a:lnTo>
                        <a:lnTo>
                          <a:pt x="3407" y="3594"/>
                        </a:lnTo>
                        <a:lnTo>
                          <a:pt x="3394" y="3613"/>
                        </a:lnTo>
                        <a:lnTo>
                          <a:pt x="2672" y="3402"/>
                        </a:lnTo>
                        <a:lnTo>
                          <a:pt x="2672" y="3402"/>
                        </a:lnTo>
                        <a:lnTo>
                          <a:pt x="2609" y="3391"/>
                        </a:lnTo>
                        <a:lnTo>
                          <a:pt x="2547" y="3378"/>
                        </a:lnTo>
                        <a:lnTo>
                          <a:pt x="2486" y="3363"/>
                        </a:lnTo>
                        <a:lnTo>
                          <a:pt x="2424" y="3347"/>
                        </a:lnTo>
                        <a:lnTo>
                          <a:pt x="2362" y="3327"/>
                        </a:lnTo>
                        <a:lnTo>
                          <a:pt x="2300" y="3307"/>
                        </a:lnTo>
                        <a:lnTo>
                          <a:pt x="2238" y="3284"/>
                        </a:lnTo>
                        <a:lnTo>
                          <a:pt x="2177" y="3260"/>
                        </a:lnTo>
                        <a:lnTo>
                          <a:pt x="2177" y="3260"/>
                        </a:lnTo>
                        <a:lnTo>
                          <a:pt x="2186" y="3300"/>
                        </a:lnTo>
                        <a:lnTo>
                          <a:pt x="2186" y="3300"/>
                        </a:lnTo>
                        <a:lnTo>
                          <a:pt x="2218" y="3452"/>
                        </a:lnTo>
                        <a:lnTo>
                          <a:pt x="2246" y="3586"/>
                        </a:lnTo>
                        <a:lnTo>
                          <a:pt x="2269" y="3706"/>
                        </a:lnTo>
                        <a:lnTo>
                          <a:pt x="2288" y="3810"/>
                        </a:lnTo>
                        <a:lnTo>
                          <a:pt x="2288" y="3810"/>
                        </a:lnTo>
                        <a:lnTo>
                          <a:pt x="2286" y="3834"/>
                        </a:lnTo>
                        <a:lnTo>
                          <a:pt x="2283" y="3856"/>
                        </a:lnTo>
                        <a:lnTo>
                          <a:pt x="2280" y="3876"/>
                        </a:lnTo>
                        <a:lnTo>
                          <a:pt x="2276" y="3893"/>
                        </a:lnTo>
                        <a:lnTo>
                          <a:pt x="2270" y="3910"/>
                        </a:lnTo>
                        <a:lnTo>
                          <a:pt x="2265" y="3924"/>
                        </a:lnTo>
                        <a:lnTo>
                          <a:pt x="2257" y="3936"/>
                        </a:lnTo>
                        <a:lnTo>
                          <a:pt x="2250" y="3947"/>
                        </a:lnTo>
                        <a:lnTo>
                          <a:pt x="2250" y="3947"/>
                        </a:lnTo>
                        <a:lnTo>
                          <a:pt x="2244" y="3952"/>
                        </a:lnTo>
                        <a:lnTo>
                          <a:pt x="2238" y="3958"/>
                        </a:lnTo>
                        <a:lnTo>
                          <a:pt x="2232" y="3961"/>
                        </a:lnTo>
                        <a:lnTo>
                          <a:pt x="2224" y="3964"/>
                        </a:lnTo>
                        <a:lnTo>
                          <a:pt x="2218" y="3966"/>
                        </a:lnTo>
                        <a:lnTo>
                          <a:pt x="2210" y="3968"/>
                        </a:lnTo>
                        <a:lnTo>
                          <a:pt x="2203" y="3970"/>
                        </a:lnTo>
                        <a:lnTo>
                          <a:pt x="2194" y="3970"/>
                        </a:lnTo>
                        <a:lnTo>
                          <a:pt x="2194" y="3970"/>
                        </a:lnTo>
                        <a:lnTo>
                          <a:pt x="2242" y="3980"/>
                        </a:lnTo>
                        <a:lnTo>
                          <a:pt x="2242" y="3980"/>
                        </a:lnTo>
                        <a:lnTo>
                          <a:pt x="2362" y="4008"/>
                        </a:lnTo>
                        <a:lnTo>
                          <a:pt x="2477" y="4036"/>
                        </a:lnTo>
                        <a:lnTo>
                          <a:pt x="2588" y="4064"/>
                        </a:lnTo>
                        <a:lnTo>
                          <a:pt x="2694" y="4093"/>
                        </a:lnTo>
                        <a:lnTo>
                          <a:pt x="2797" y="4122"/>
                        </a:lnTo>
                        <a:lnTo>
                          <a:pt x="2895" y="4152"/>
                        </a:lnTo>
                        <a:lnTo>
                          <a:pt x="2988" y="4182"/>
                        </a:lnTo>
                        <a:lnTo>
                          <a:pt x="3077" y="4212"/>
                        </a:lnTo>
                        <a:lnTo>
                          <a:pt x="3649" y="4428"/>
                        </a:lnTo>
                        <a:lnTo>
                          <a:pt x="3649" y="4428"/>
                        </a:lnTo>
                        <a:lnTo>
                          <a:pt x="3666" y="4441"/>
                        </a:lnTo>
                        <a:lnTo>
                          <a:pt x="3681" y="4455"/>
                        </a:lnTo>
                        <a:lnTo>
                          <a:pt x="3695" y="4470"/>
                        </a:lnTo>
                        <a:lnTo>
                          <a:pt x="3707" y="4486"/>
                        </a:lnTo>
                        <a:lnTo>
                          <a:pt x="3718" y="4503"/>
                        </a:lnTo>
                        <a:lnTo>
                          <a:pt x="3726" y="4522"/>
                        </a:lnTo>
                        <a:lnTo>
                          <a:pt x="3734" y="4542"/>
                        </a:lnTo>
                        <a:lnTo>
                          <a:pt x="3739" y="4562"/>
                        </a:lnTo>
                        <a:lnTo>
                          <a:pt x="3739" y="4562"/>
                        </a:lnTo>
                        <a:lnTo>
                          <a:pt x="3744" y="4584"/>
                        </a:lnTo>
                        <a:lnTo>
                          <a:pt x="3746" y="4608"/>
                        </a:lnTo>
                        <a:lnTo>
                          <a:pt x="3746" y="4632"/>
                        </a:lnTo>
                        <a:lnTo>
                          <a:pt x="3745" y="4657"/>
                        </a:lnTo>
                        <a:lnTo>
                          <a:pt x="3741" y="4684"/>
                        </a:lnTo>
                        <a:lnTo>
                          <a:pt x="3737" y="4712"/>
                        </a:lnTo>
                        <a:lnTo>
                          <a:pt x="3731" y="4742"/>
                        </a:lnTo>
                        <a:lnTo>
                          <a:pt x="3722" y="4772"/>
                        </a:lnTo>
                        <a:lnTo>
                          <a:pt x="3722" y="4772"/>
                        </a:lnTo>
                        <a:lnTo>
                          <a:pt x="3727" y="4842"/>
                        </a:lnTo>
                        <a:lnTo>
                          <a:pt x="3732" y="4910"/>
                        </a:lnTo>
                        <a:lnTo>
                          <a:pt x="3734" y="4978"/>
                        </a:lnTo>
                        <a:lnTo>
                          <a:pt x="3736" y="5045"/>
                        </a:lnTo>
                        <a:lnTo>
                          <a:pt x="3736" y="5110"/>
                        </a:lnTo>
                        <a:lnTo>
                          <a:pt x="3736" y="5175"/>
                        </a:lnTo>
                        <a:lnTo>
                          <a:pt x="3734" y="5238"/>
                        </a:lnTo>
                        <a:lnTo>
                          <a:pt x="3731" y="5301"/>
                        </a:lnTo>
                        <a:lnTo>
                          <a:pt x="3720" y="6130"/>
                        </a:lnTo>
                        <a:lnTo>
                          <a:pt x="3756" y="6911"/>
                        </a:lnTo>
                        <a:lnTo>
                          <a:pt x="3824" y="6934"/>
                        </a:lnTo>
                        <a:lnTo>
                          <a:pt x="3824" y="6934"/>
                        </a:lnTo>
                        <a:lnTo>
                          <a:pt x="3833" y="6940"/>
                        </a:lnTo>
                        <a:lnTo>
                          <a:pt x="3839" y="6948"/>
                        </a:lnTo>
                        <a:lnTo>
                          <a:pt x="3844" y="6954"/>
                        </a:lnTo>
                        <a:lnTo>
                          <a:pt x="3848" y="6962"/>
                        </a:lnTo>
                        <a:lnTo>
                          <a:pt x="3849" y="6969"/>
                        </a:lnTo>
                        <a:lnTo>
                          <a:pt x="3848" y="6977"/>
                        </a:lnTo>
                        <a:lnTo>
                          <a:pt x="3845" y="6984"/>
                        </a:lnTo>
                        <a:lnTo>
                          <a:pt x="3841" y="6992"/>
                        </a:lnTo>
                        <a:lnTo>
                          <a:pt x="3836" y="7000"/>
                        </a:lnTo>
                        <a:lnTo>
                          <a:pt x="3827" y="7008"/>
                        </a:lnTo>
                        <a:lnTo>
                          <a:pt x="3818" y="7016"/>
                        </a:lnTo>
                        <a:lnTo>
                          <a:pt x="3807" y="7025"/>
                        </a:lnTo>
                        <a:lnTo>
                          <a:pt x="3793" y="7035"/>
                        </a:lnTo>
                        <a:lnTo>
                          <a:pt x="3778" y="7043"/>
                        </a:lnTo>
                        <a:lnTo>
                          <a:pt x="3761" y="7053"/>
                        </a:lnTo>
                        <a:lnTo>
                          <a:pt x="3742" y="7062"/>
                        </a:lnTo>
                        <a:lnTo>
                          <a:pt x="3742" y="7062"/>
                        </a:lnTo>
                        <a:lnTo>
                          <a:pt x="3702" y="7076"/>
                        </a:lnTo>
                        <a:lnTo>
                          <a:pt x="3660" y="7087"/>
                        </a:lnTo>
                        <a:lnTo>
                          <a:pt x="3616" y="7098"/>
                        </a:lnTo>
                        <a:lnTo>
                          <a:pt x="3570" y="7107"/>
                        </a:lnTo>
                        <a:lnTo>
                          <a:pt x="3523" y="7114"/>
                        </a:lnTo>
                        <a:lnTo>
                          <a:pt x="3473" y="7121"/>
                        </a:lnTo>
                        <a:lnTo>
                          <a:pt x="3423" y="7124"/>
                        </a:lnTo>
                        <a:lnTo>
                          <a:pt x="3370" y="7127"/>
                        </a:lnTo>
                        <a:lnTo>
                          <a:pt x="3076" y="7145"/>
                        </a:lnTo>
                        <a:lnTo>
                          <a:pt x="3076" y="7145"/>
                        </a:lnTo>
                        <a:lnTo>
                          <a:pt x="3094" y="7173"/>
                        </a:lnTo>
                        <a:lnTo>
                          <a:pt x="3115" y="7200"/>
                        </a:lnTo>
                        <a:lnTo>
                          <a:pt x="3135" y="7227"/>
                        </a:lnTo>
                        <a:lnTo>
                          <a:pt x="3157" y="7254"/>
                        </a:lnTo>
                        <a:lnTo>
                          <a:pt x="3180" y="7280"/>
                        </a:lnTo>
                        <a:lnTo>
                          <a:pt x="3204" y="7305"/>
                        </a:lnTo>
                        <a:lnTo>
                          <a:pt x="3230" y="7331"/>
                        </a:lnTo>
                        <a:lnTo>
                          <a:pt x="3255" y="7356"/>
                        </a:lnTo>
                        <a:lnTo>
                          <a:pt x="3255" y="7356"/>
                        </a:lnTo>
                        <a:lnTo>
                          <a:pt x="3268" y="7335"/>
                        </a:lnTo>
                        <a:lnTo>
                          <a:pt x="3281" y="7318"/>
                        </a:lnTo>
                        <a:lnTo>
                          <a:pt x="3294" y="7303"/>
                        </a:lnTo>
                        <a:lnTo>
                          <a:pt x="3307" y="7291"/>
                        </a:lnTo>
                        <a:lnTo>
                          <a:pt x="3319" y="7282"/>
                        </a:lnTo>
                        <a:lnTo>
                          <a:pt x="3329" y="7275"/>
                        </a:lnTo>
                        <a:lnTo>
                          <a:pt x="3341" y="7271"/>
                        </a:lnTo>
                        <a:lnTo>
                          <a:pt x="3347" y="7270"/>
                        </a:lnTo>
                        <a:lnTo>
                          <a:pt x="3352" y="7270"/>
                        </a:lnTo>
                        <a:lnTo>
                          <a:pt x="3357" y="7270"/>
                        </a:lnTo>
                        <a:lnTo>
                          <a:pt x="3363" y="7271"/>
                        </a:lnTo>
                        <a:lnTo>
                          <a:pt x="3367" y="7273"/>
                        </a:lnTo>
                        <a:lnTo>
                          <a:pt x="3372" y="7275"/>
                        </a:lnTo>
                        <a:lnTo>
                          <a:pt x="3382" y="7282"/>
                        </a:lnTo>
                        <a:lnTo>
                          <a:pt x="3392" y="7291"/>
                        </a:lnTo>
                        <a:lnTo>
                          <a:pt x="3400" y="7303"/>
                        </a:lnTo>
                        <a:lnTo>
                          <a:pt x="3409" y="7318"/>
                        </a:lnTo>
                        <a:lnTo>
                          <a:pt x="3417" y="7335"/>
                        </a:lnTo>
                        <a:lnTo>
                          <a:pt x="3425" y="7356"/>
                        </a:lnTo>
                        <a:lnTo>
                          <a:pt x="3425" y="7356"/>
                        </a:lnTo>
                        <a:lnTo>
                          <a:pt x="3433" y="7359"/>
                        </a:lnTo>
                        <a:lnTo>
                          <a:pt x="3441" y="7363"/>
                        </a:lnTo>
                        <a:lnTo>
                          <a:pt x="3447" y="7368"/>
                        </a:lnTo>
                        <a:lnTo>
                          <a:pt x="3453" y="7373"/>
                        </a:lnTo>
                        <a:lnTo>
                          <a:pt x="3457" y="7378"/>
                        </a:lnTo>
                        <a:lnTo>
                          <a:pt x="3460" y="7385"/>
                        </a:lnTo>
                        <a:lnTo>
                          <a:pt x="3462" y="7391"/>
                        </a:lnTo>
                        <a:lnTo>
                          <a:pt x="3463" y="7399"/>
                        </a:lnTo>
                        <a:lnTo>
                          <a:pt x="3463" y="7399"/>
                        </a:lnTo>
                        <a:lnTo>
                          <a:pt x="3488" y="7403"/>
                        </a:lnTo>
                        <a:lnTo>
                          <a:pt x="3511" y="7408"/>
                        </a:lnTo>
                        <a:lnTo>
                          <a:pt x="3531" y="7414"/>
                        </a:lnTo>
                        <a:lnTo>
                          <a:pt x="3549" y="7419"/>
                        </a:lnTo>
                        <a:lnTo>
                          <a:pt x="3566" y="7425"/>
                        </a:lnTo>
                        <a:lnTo>
                          <a:pt x="3582" y="7431"/>
                        </a:lnTo>
                        <a:lnTo>
                          <a:pt x="3594" y="7439"/>
                        </a:lnTo>
                        <a:lnTo>
                          <a:pt x="3605" y="7446"/>
                        </a:lnTo>
                        <a:lnTo>
                          <a:pt x="3615" y="7454"/>
                        </a:lnTo>
                        <a:lnTo>
                          <a:pt x="3621" y="7462"/>
                        </a:lnTo>
                        <a:lnTo>
                          <a:pt x="3627" y="7471"/>
                        </a:lnTo>
                        <a:lnTo>
                          <a:pt x="3630" y="7479"/>
                        </a:lnTo>
                        <a:lnTo>
                          <a:pt x="3632" y="7489"/>
                        </a:lnTo>
                        <a:lnTo>
                          <a:pt x="3631" y="7499"/>
                        </a:lnTo>
                        <a:lnTo>
                          <a:pt x="3629" y="7509"/>
                        </a:lnTo>
                        <a:lnTo>
                          <a:pt x="3624" y="7520"/>
                        </a:lnTo>
                        <a:lnTo>
                          <a:pt x="3624" y="7520"/>
                        </a:lnTo>
                        <a:lnTo>
                          <a:pt x="3617" y="7534"/>
                        </a:lnTo>
                        <a:lnTo>
                          <a:pt x="3606" y="7549"/>
                        </a:lnTo>
                        <a:lnTo>
                          <a:pt x="3592" y="7564"/>
                        </a:lnTo>
                        <a:lnTo>
                          <a:pt x="3575" y="7580"/>
                        </a:lnTo>
                        <a:lnTo>
                          <a:pt x="3555" y="7598"/>
                        </a:lnTo>
                        <a:lnTo>
                          <a:pt x="3532" y="7616"/>
                        </a:lnTo>
                        <a:lnTo>
                          <a:pt x="3506" y="7634"/>
                        </a:lnTo>
                        <a:lnTo>
                          <a:pt x="3477" y="7652"/>
                        </a:lnTo>
                        <a:lnTo>
                          <a:pt x="3477" y="7652"/>
                        </a:lnTo>
                        <a:lnTo>
                          <a:pt x="3448" y="7662"/>
                        </a:lnTo>
                        <a:lnTo>
                          <a:pt x="3418" y="7672"/>
                        </a:lnTo>
                        <a:lnTo>
                          <a:pt x="3389" y="7679"/>
                        </a:lnTo>
                        <a:lnTo>
                          <a:pt x="3359" y="7686"/>
                        </a:lnTo>
                        <a:lnTo>
                          <a:pt x="3329" y="7692"/>
                        </a:lnTo>
                        <a:lnTo>
                          <a:pt x="3298" y="7696"/>
                        </a:lnTo>
                        <a:lnTo>
                          <a:pt x="3268" y="7701"/>
                        </a:lnTo>
                        <a:lnTo>
                          <a:pt x="3237" y="7703"/>
                        </a:lnTo>
                        <a:lnTo>
                          <a:pt x="3237" y="7703"/>
                        </a:lnTo>
                        <a:lnTo>
                          <a:pt x="3200" y="7705"/>
                        </a:lnTo>
                        <a:lnTo>
                          <a:pt x="3161" y="7706"/>
                        </a:lnTo>
                        <a:lnTo>
                          <a:pt x="3122" y="7705"/>
                        </a:lnTo>
                        <a:lnTo>
                          <a:pt x="3084" y="7703"/>
                        </a:lnTo>
                        <a:lnTo>
                          <a:pt x="3045" y="7700"/>
                        </a:lnTo>
                        <a:lnTo>
                          <a:pt x="3004" y="7694"/>
                        </a:lnTo>
                        <a:lnTo>
                          <a:pt x="2965" y="7688"/>
                        </a:lnTo>
                        <a:lnTo>
                          <a:pt x="2924" y="7680"/>
                        </a:lnTo>
                        <a:lnTo>
                          <a:pt x="2924" y="7680"/>
                        </a:lnTo>
                        <a:lnTo>
                          <a:pt x="2885" y="7643"/>
                        </a:lnTo>
                        <a:lnTo>
                          <a:pt x="2844" y="7606"/>
                        </a:lnTo>
                        <a:lnTo>
                          <a:pt x="2801" y="7571"/>
                        </a:lnTo>
                        <a:lnTo>
                          <a:pt x="2756" y="7537"/>
                        </a:lnTo>
                        <a:lnTo>
                          <a:pt x="2710" y="7506"/>
                        </a:lnTo>
                        <a:lnTo>
                          <a:pt x="2662" y="7476"/>
                        </a:lnTo>
                        <a:lnTo>
                          <a:pt x="2613" y="7447"/>
                        </a:lnTo>
                        <a:lnTo>
                          <a:pt x="2560" y="7419"/>
                        </a:lnTo>
                        <a:lnTo>
                          <a:pt x="2560" y="7419"/>
                        </a:lnTo>
                        <a:lnTo>
                          <a:pt x="2558" y="7422"/>
                        </a:lnTo>
                        <a:lnTo>
                          <a:pt x="2556" y="7427"/>
                        </a:lnTo>
                        <a:lnTo>
                          <a:pt x="2551" y="7441"/>
                        </a:lnTo>
                        <a:lnTo>
                          <a:pt x="2547" y="7459"/>
                        </a:lnTo>
                        <a:lnTo>
                          <a:pt x="2544" y="7483"/>
                        </a:lnTo>
                        <a:lnTo>
                          <a:pt x="2542" y="7513"/>
                        </a:lnTo>
                        <a:lnTo>
                          <a:pt x="2541" y="7547"/>
                        </a:lnTo>
                        <a:lnTo>
                          <a:pt x="2540" y="7588"/>
                        </a:lnTo>
                        <a:lnTo>
                          <a:pt x="2540" y="7634"/>
                        </a:lnTo>
                        <a:lnTo>
                          <a:pt x="2540" y="7634"/>
                        </a:lnTo>
                        <a:lnTo>
                          <a:pt x="2485" y="7630"/>
                        </a:lnTo>
                        <a:lnTo>
                          <a:pt x="2418" y="7623"/>
                        </a:lnTo>
                        <a:lnTo>
                          <a:pt x="2418" y="7623"/>
                        </a:lnTo>
                        <a:lnTo>
                          <a:pt x="2408" y="7603"/>
                        </a:lnTo>
                        <a:lnTo>
                          <a:pt x="2398" y="7580"/>
                        </a:lnTo>
                        <a:lnTo>
                          <a:pt x="2388" y="7556"/>
                        </a:lnTo>
                        <a:lnTo>
                          <a:pt x="2379" y="7531"/>
                        </a:lnTo>
                        <a:lnTo>
                          <a:pt x="2370" y="7504"/>
                        </a:lnTo>
                        <a:lnTo>
                          <a:pt x="2363" y="7475"/>
                        </a:lnTo>
                        <a:lnTo>
                          <a:pt x="2354" y="7446"/>
                        </a:lnTo>
                        <a:lnTo>
                          <a:pt x="2348" y="7415"/>
                        </a:lnTo>
                        <a:lnTo>
                          <a:pt x="2348" y="7415"/>
                        </a:lnTo>
                        <a:lnTo>
                          <a:pt x="2341" y="7386"/>
                        </a:lnTo>
                        <a:lnTo>
                          <a:pt x="2341" y="7386"/>
                        </a:lnTo>
                        <a:lnTo>
                          <a:pt x="2336" y="7359"/>
                        </a:lnTo>
                        <a:lnTo>
                          <a:pt x="2336" y="7359"/>
                        </a:lnTo>
                        <a:lnTo>
                          <a:pt x="2323" y="7325"/>
                        </a:lnTo>
                        <a:lnTo>
                          <a:pt x="2312" y="7292"/>
                        </a:lnTo>
                        <a:lnTo>
                          <a:pt x="2304" y="7261"/>
                        </a:lnTo>
                        <a:lnTo>
                          <a:pt x="2297" y="7232"/>
                        </a:lnTo>
                        <a:lnTo>
                          <a:pt x="2294" y="7204"/>
                        </a:lnTo>
                        <a:lnTo>
                          <a:pt x="2292" y="7179"/>
                        </a:lnTo>
                        <a:lnTo>
                          <a:pt x="2293" y="7154"/>
                        </a:lnTo>
                        <a:lnTo>
                          <a:pt x="2295" y="7131"/>
                        </a:lnTo>
                        <a:lnTo>
                          <a:pt x="2295" y="7131"/>
                        </a:lnTo>
                        <a:lnTo>
                          <a:pt x="2297" y="7121"/>
                        </a:lnTo>
                        <a:lnTo>
                          <a:pt x="2300" y="7110"/>
                        </a:lnTo>
                        <a:lnTo>
                          <a:pt x="2304" y="7099"/>
                        </a:lnTo>
                        <a:lnTo>
                          <a:pt x="2308" y="7090"/>
                        </a:lnTo>
                        <a:lnTo>
                          <a:pt x="2312" y="7080"/>
                        </a:lnTo>
                        <a:lnTo>
                          <a:pt x="2318" y="7071"/>
                        </a:lnTo>
                        <a:lnTo>
                          <a:pt x="2323" y="7063"/>
                        </a:lnTo>
                        <a:lnTo>
                          <a:pt x="2329" y="7054"/>
                        </a:lnTo>
                        <a:lnTo>
                          <a:pt x="2336" y="7047"/>
                        </a:lnTo>
                        <a:lnTo>
                          <a:pt x="2343" y="7039"/>
                        </a:lnTo>
                        <a:lnTo>
                          <a:pt x="2352" y="7032"/>
                        </a:lnTo>
                        <a:lnTo>
                          <a:pt x="2360" y="7025"/>
                        </a:lnTo>
                        <a:lnTo>
                          <a:pt x="2369" y="7019"/>
                        </a:lnTo>
                        <a:lnTo>
                          <a:pt x="2379" y="7013"/>
                        </a:lnTo>
                        <a:lnTo>
                          <a:pt x="2400" y="7003"/>
                        </a:lnTo>
                        <a:lnTo>
                          <a:pt x="2400" y="7003"/>
                        </a:lnTo>
                        <a:lnTo>
                          <a:pt x="2370" y="6993"/>
                        </a:lnTo>
                        <a:lnTo>
                          <a:pt x="2340" y="6983"/>
                        </a:lnTo>
                        <a:lnTo>
                          <a:pt x="2309" y="6975"/>
                        </a:lnTo>
                        <a:lnTo>
                          <a:pt x="2280" y="6967"/>
                        </a:lnTo>
                        <a:lnTo>
                          <a:pt x="2280" y="6967"/>
                        </a:lnTo>
                        <a:lnTo>
                          <a:pt x="2269" y="6964"/>
                        </a:lnTo>
                        <a:lnTo>
                          <a:pt x="2269" y="6964"/>
                        </a:lnTo>
                        <a:lnTo>
                          <a:pt x="2238" y="6957"/>
                        </a:lnTo>
                        <a:lnTo>
                          <a:pt x="2207" y="6951"/>
                        </a:lnTo>
                        <a:lnTo>
                          <a:pt x="2176" y="6947"/>
                        </a:lnTo>
                        <a:lnTo>
                          <a:pt x="2145" y="6942"/>
                        </a:lnTo>
                        <a:lnTo>
                          <a:pt x="2114" y="6939"/>
                        </a:lnTo>
                        <a:lnTo>
                          <a:pt x="2084" y="6937"/>
                        </a:lnTo>
                        <a:lnTo>
                          <a:pt x="2053" y="6936"/>
                        </a:lnTo>
                        <a:lnTo>
                          <a:pt x="2023" y="6935"/>
                        </a:lnTo>
                        <a:lnTo>
                          <a:pt x="1991" y="6936"/>
                        </a:lnTo>
                        <a:lnTo>
                          <a:pt x="1961" y="6937"/>
                        </a:lnTo>
                        <a:lnTo>
                          <a:pt x="1930" y="6940"/>
                        </a:lnTo>
                        <a:lnTo>
                          <a:pt x="1900" y="6943"/>
                        </a:lnTo>
                        <a:lnTo>
                          <a:pt x="1870" y="6948"/>
                        </a:lnTo>
                        <a:lnTo>
                          <a:pt x="1840" y="6953"/>
                        </a:lnTo>
                        <a:lnTo>
                          <a:pt x="1810" y="6958"/>
                        </a:lnTo>
                        <a:lnTo>
                          <a:pt x="1780" y="6966"/>
                        </a:lnTo>
                        <a:lnTo>
                          <a:pt x="1628" y="6999"/>
                        </a:lnTo>
                        <a:lnTo>
                          <a:pt x="1628" y="6999"/>
                        </a:lnTo>
                        <a:lnTo>
                          <a:pt x="1622" y="7004"/>
                        </a:lnTo>
                        <a:lnTo>
                          <a:pt x="1617" y="7011"/>
                        </a:lnTo>
                        <a:lnTo>
                          <a:pt x="1602" y="7034"/>
                        </a:lnTo>
                        <a:lnTo>
                          <a:pt x="1584" y="7066"/>
                        </a:lnTo>
                        <a:lnTo>
                          <a:pt x="1561" y="7108"/>
                        </a:lnTo>
                        <a:lnTo>
                          <a:pt x="1534" y="7159"/>
                        </a:lnTo>
                        <a:lnTo>
                          <a:pt x="1503" y="7221"/>
                        </a:lnTo>
                        <a:lnTo>
                          <a:pt x="1430" y="7373"/>
                        </a:lnTo>
                        <a:lnTo>
                          <a:pt x="1430" y="7373"/>
                        </a:lnTo>
                        <a:lnTo>
                          <a:pt x="1409" y="7418"/>
                        </a:lnTo>
                        <a:lnTo>
                          <a:pt x="1392" y="7460"/>
                        </a:lnTo>
                        <a:lnTo>
                          <a:pt x="1378" y="7499"/>
                        </a:lnTo>
                        <a:lnTo>
                          <a:pt x="1372" y="7516"/>
                        </a:lnTo>
                        <a:lnTo>
                          <a:pt x="1368" y="7533"/>
                        </a:lnTo>
                        <a:lnTo>
                          <a:pt x="1368" y="7533"/>
                        </a:lnTo>
                        <a:lnTo>
                          <a:pt x="1401" y="7548"/>
                        </a:lnTo>
                        <a:lnTo>
                          <a:pt x="1431" y="7563"/>
                        </a:lnTo>
                        <a:lnTo>
                          <a:pt x="1431" y="7563"/>
                        </a:lnTo>
                        <a:lnTo>
                          <a:pt x="1451" y="7574"/>
                        </a:lnTo>
                        <a:lnTo>
                          <a:pt x="1469" y="7585"/>
                        </a:lnTo>
                        <a:lnTo>
                          <a:pt x="1485" y="7595"/>
                        </a:lnTo>
                        <a:lnTo>
                          <a:pt x="1499" y="7606"/>
                        </a:lnTo>
                        <a:lnTo>
                          <a:pt x="1511" y="7616"/>
                        </a:lnTo>
                        <a:lnTo>
                          <a:pt x="1521" y="7627"/>
                        </a:lnTo>
                        <a:lnTo>
                          <a:pt x="1530" y="7637"/>
                        </a:lnTo>
                        <a:lnTo>
                          <a:pt x="1536" y="7648"/>
                        </a:lnTo>
                        <a:lnTo>
                          <a:pt x="1542" y="7659"/>
                        </a:lnTo>
                        <a:lnTo>
                          <a:pt x="1544" y="7668"/>
                        </a:lnTo>
                        <a:lnTo>
                          <a:pt x="1545" y="7679"/>
                        </a:lnTo>
                        <a:lnTo>
                          <a:pt x="1545" y="7690"/>
                        </a:lnTo>
                        <a:lnTo>
                          <a:pt x="1542" y="7701"/>
                        </a:lnTo>
                        <a:lnTo>
                          <a:pt x="1538" y="7710"/>
                        </a:lnTo>
                        <a:lnTo>
                          <a:pt x="1531" y="7721"/>
                        </a:lnTo>
                        <a:lnTo>
                          <a:pt x="1524" y="7732"/>
                        </a:lnTo>
                        <a:lnTo>
                          <a:pt x="1524" y="7732"/>
                        </a:lnTo>
                        <a:lnTo>
                          <a:pt x="1517" y="7761"/>
                        </a:lnTo>
                        <a:lnTo>
                          <a:pt x="1510" y="7788"/>
                        </a:lnTo>
                        <a:lnTo>
                          <a:pt x="1500" y="7811"/>
                        </a:lnTo>
                        <a:lnTo>
                          <a:pt x="1490" y="7832"/>
                        </a:lnTo>
                        <a:lnTo>
                          <a:pt x="1480" y="7849"/>
                        </a:lnTo>
                        <a:lnTo>
                          <a:pt x="1474" y="7856"/>
                        </a:lnTo>
                        <a:lnTo>
                          <a:pt x="1468" y="7864"/>
                        </a:lnTo>
                        <a:lnTo>
                          <a:pt x="1461" y="7870"/>
                        </a:lnTo>
                        <a:lnTo>
                          <a:pt x="1455" y="7876"/>
                        </a:lnTo>
                        <a:lnTo>
                          <a:pt x="1448" y="7881"/>
                        </a:lnTo>
                        <a:lnTo>
                          <a:pt x="1441" y="7885"/>
                        </a:lnTo>
                        <a:lnTo>
                          <a:pt x="1433" y="7889"/>
                        </a:lnTo>
                        <a:lnTo>
                          <a:pt x="1426" y="7891"/>
                        </a:lnTo>
                        <a:lnTo>
                          <a:pt x="1417" y="7893"/>
                        </a:lnTo>
                        <a:lnTo>
                          <a:pt x="1410" y="7894"/>
                        </a:lnTo>
                        <a:lnTo>
                          <a:pt x="1401" y="7895"/>
                        </a:lnTo>
                        <a:lnTo>
                          <a:pt x="1393" y="7894"/>
                        </a:lnTo>
                        <a:lnTo>
                          <a:pt x="1383" y="7894"/>
                        </a:lnTo>
                        <a:lnTo>
                          <a:pt x="1374" y="7892"/>
                        </a:lnTo>
                        <a:lnTo>
                          <a:pt x="1354" y="7886"/>
                        </a:lnTo>
                        <a:lnTo>
                          <a:pt x="1334" y="7878"/>
                        </a:lnTo>
                        <a:lnTo>
                          <a:pt x="1312" y="7866"/>
                        </a:lnTo>
                        <a:lnTo>
                          <a:pt x="1290" y="7852"/>
                        </a:lnTo>
                        <a:lnTo>
                          <a:pt x="1290" y="7852"/>
                        </a:lnTo>
                        <a:lnTo>
                          <a:pt x="1282" y="7846"/>
                        </a:lnTo>
                        <a:lnTo>
                          <a:pt x="1282" y="7846"/>
                        </a:lnTo>
                        <a:lnTo>
                          <a:pt x="1262" y="7841"/>
                        </a:lnTo>
                        <a:lnTo>
                          <a:pt x="1244" y="7836"/>
                        </a:lnTo>
                        <a:lnTo>
                          <a:pt x="1227" y="7828"/>
                        </a:lnTo>
                        <a:lnTo>
                          <a:pt x="1211" y="7820"/>
                        </a:lnTo>
                        <a:lnTo>
                          <a:pt x="1198" y="7810"/>
                        </a:lnTo>
                        <a:lnTo>
                          <a:pt x="1186" y="7799"/>
                        </a:lnTo>
                        <a:lnTo>
                          <a:pt x="1176" y="7788"/>
                        </a:lnTo>
                        <a:lnTo>
                          <a:pt x="1166" y="7774"/>
                        </a:lnTo>
                        <a:lnTo>
                          <a:pt x="1159" y="7760"/>
                        </a:lnTo>
                        <a:lnTo>
                          <a:pt x="1153" y="7744"/>
                        </a:lnTo>
                        <a:lnTo>
                          <a:pt x="1149" y="7726"/>
                        </a:lnTo>
                        <a:lnTo>
                          <a:pt x="1146" y="7708"/>
                        </a:lnTo>
                        <a:lnTo>
                          <a:pt x="1145" y="7689"/>
                        </a:lnTo>
                        <a:lnTo>
                          <a:pt x="1145" y="7668"/>
                        </a:lnTo>
                        <a:lnTo>
                          <a:pt x="1147" y="7646"/>
                        </a:lnTo>
                        <a:lnTo>
                          <a:pt x="1151" y="7622"/>
                        </a:lnTo>
                        <a:lnTo>
                          <a:pt x="1151" y="7622"/>
                        </a:lnTo>
                        <a:lnTo>
                          <a:pt x="1141" y="7601"/>
                        </a:lnTo>
                        <a:lnTo>
                          <a:pt x="1141" y="7601"/>
                        </a:lnTo>
                        <a:lnTo>
                          <a:pt x="1134" y="7581"/>
                        </a:lnTo>
                        <a:lnTo>
                          <a:pt x="1132" y="7572"/>
                        </a:lnTo>
                        <a:lnTo>
                          <a:pt x="1131" y="7562"/>
                        </a:lnTo>
                        <a:lnTo>
                          <a:pt x="1131" y="7553"/>
                        </a:lnTo>
                        <a:lnTo>
                          <a:pt x="1131" y="7544"/>
                        </a:lnTo>
                        <a:lnTo>
                          <a:pt x="1131" y="7535"/>
                        </a:lnTo>
                        <a:lnTo>
                          <a:pt x="1133" y="7527"/>
                        </a:lnTo>
                        <a:lnTo>
                          <a:pt x="1197" y="7347"/>
                        </a:lnTo>
                        <a:lnTo>
                          <a:pt x="1197" y="7347"/>
                        </a:lnTo>
                        <a:lnTo>
                          <a:pt x="1221" y="7298"/>
                        </a:lnTo>
                        <a:lnTo>
                          <a:pt x="1221" y="7298"/>
                        </a:lnTo>
                        <a:lnTo>
                          <a:pt x="1278" y="7179"/>
                        </a:lnTo>
                        <a:lnTo>
                          <a:pt x="1301" y="7126"/>
                        </a:lnTo>
                        <a:lnTo>
                          <a:pt x="1323" y="7078"/>
                        </a:lnTo>
                        <a:lnTo>
                          <a:pt x="1341" y="7034"/>
                        </a:lnTo>
                        <a:lnTo>
                          <a:pt x="1356" y="6995"/>
                        </a:lnTo>
                        <a:lnTo>
                          <a:pt x="1369" y="6961"/>
                        </a:lnTo>
                        <a:lnTo>
                          <a:pt x="1379" y="6931"/>
                        </a:lnTo>
                        <a:lnTo>
                          <a:pt x="1379" y="6931"/>
                        </a:lnTo>
                        <a:lnTo>
                          <a:pt x="1372" y="6925"/>
                        </a:lnTo>
                        <a:lnTo>
                          <a:pt x="1365" y="6920"/>
                        </a:lnTo>
                        <a:lnTo>
                          <a:pt x="1354" y="6914"/>
                        </a:lnTo>
                        <a:lnTo>
                          <a:pt x="1340" y="6910"/>
                        </a:lnTo>
                        <a:lnTo>
                          <a:pt x="1325" y="6906"/>
                        </a:lnTo>
                        <a:lnTo>
                          <a:pt x="1307" y="6902"/>
                        </a:lnTo>
                        <a:lnTo>
                          <a:pt x="1286" y="6897"/>
                        </a:lnTo>
                        <a:lnTo>
                          <a:pt x="1264" y="6894"/>
                        </a:lnTo>
                        <a:lnTo>
                          <a:pt x="1210" y="6888"/>
                        </a:lnTo>
                        <a:lnTo>
                          <a:pt x="1148" y="6883"/>
                        </a:lnTo>
                        <a:lnTo>
                          <a:pt x="1075" y="6879"/>
                        </a:lnTo>
                        <a:lnTo>
                          <a:pt x="994" y="6877"/>
                        </a:lnTo>
                        <a:lnTo>
                          <a:pt x="994" y="6877"/>
                        </a:lnTo>
                        <a:lnTo>
                          <a:pt x="941" y="6882"/>
                        </a:lnTo>
                        <a:lnTo>
                          <a:pt x="888" y="6890"/>
                        </a:lnTo>
                        <a:lnTo>
                          <a:pt x="837" y="6897"/>
                        </a:lnTo>
                        <a:lnTo>
                          <a:pt x="784" y="6905"/>
                        </a:lnTo>
                        <a:lnTo>
                          <a:pt x="784" y="6905"/>
                        </a:lnTo>
                        <a:lnTo>
                          <a:pt x="727" y="6914"/>
                        </a:lnTo>
                        <a:lnTo>
                          <a:pt x="671" y="6925"/>
                        </a:lnTo>
                        <a:lnTo>
                          <a:pt x="614" y="6936"/>
                        </a:lnTo>
                        <a:lnTo>
                          <a:pt x="557" y="6948"/>
                        </a:lnTo>
                        <a:lnTo>
                          <a:pt x="499" y="6960"/>
                        </a:lnTo>
                        <a:lnTo>
                          <a:pt x="442" y="6974"/>
                        </a:lnTo>
                        <a:lnTo>
                          <a:pt x="384" y="6987"/>
                        </a:lnTo>
                        <a:lnTo>
                          <a:pt x="326" y="7001"/>
                        </a:lnTo>
                        <a:lnTo>
                          <a:pt x="321" y="7178"/>
                        </a:lnTo>
                        <a:lnTo>
                          <a:pt x="321" y="7178"/>
                        </a:lnTo>
                        <a:lnTo>
                          <a:pt x="319" y="7207"/>
                        </a:lnTo>
                        <a:lnTo>
                          <a:pt x="317" y="7233"/>
                        </a:lnTo>
                        <a:lnTo>
                          <a:pt x="313" y="7259"/>
                        </a:lnTo>
                        <a:lnTo>
                          <a:pt x="309" y="7282"/>
                        </a:lnTo>
                        <a:lnTo>
                          <a:pt x="305" y="7302"/>
                        </a:lnTo>
                        <a:lnTo>
                          <a:pt x="299" y="7320"/>
                        </a:lnTo>
                        <a:lnTo>
                          <a:pt x="293" y="7338"/>
                        </a:lnTo>
                        <a:lnTo>
                          <a:pt x="286" y="7352"/>
                        </a:lnTo>
                        <a:lnTo>
                          <a:pt x="286" y="7352"/>
                        </a:lnTo>
                        <a:lnTo>
                          <a:pt x="281" y="7359"/>
                        </a:lnTo>
                        <a:lnTo>
                          <a:pt x="277" y="7366"/>
                        </a:lnTo>
                        <a:lnTo>
                          <a:pt x="271" y="7372"/>
                        </a:lnTo>
                        <a:lnTo>
                          <a:pt x="266" y="7377"/>
                        </a:lnTo>
                        <a:lnTo>
                          <a:pt x="261" y="7382"/>
                        </a:lnTo>
                        <a:lnTo>
                          <a:pt x="254" y="7385"/>
                        </a:lnTo>
                        <a:lnTo>
                          <a:pt x="248" y="7388"/>
                        </a:lnTo>
                        <a:lnTo>
                          <a:pt x="241" y="7390"/>
                        </a:lnTo>
                        <a:lnTo>
                          <a:pt x="235" y="7391"/>
                        </a:lnTo>
                        <a:lnTo>
                          <a:pt x="227" y="7391"/>
                        </a:lnTo>
                        <a:lnTo>
                          <a:pt x="220" y="7391"/>
                        </a:lnTo>
                        <a:lnTo>
                          <a:pt x="212" y="7390"/>
                        </a:lnTo>
                        <a:lnTo>
                          <a:pt x="205" y="7388"/>
                        </a:lnTo>
                        <a:lnTo>
                          <a:pt x="196" y="7385"/>
                        </a:lnTo>
                        <a:lnTo>
                          <a:pt x="179" y="7377"/>
                        </a:lnTo>
                        <a:lnTo>
                          <a:pt x="179" y="7377"/>
                        </a:lnTo>
                        <a:lnTo>
                          <a:pt x="161" y="7366"/>
                        </a:lnTo>
                        <a:lnTo>
                          <a:pt x="142" y="7352"/>
                        </a:lnTo>
                        <a:lnTo>
                          <a:pt x="142" y="7352"/>
                        </a:lnTo>
                        <a:lnTo>
                          <a:pt x="122" y="7359"/>
                        </a:lnTo>
                        <a:lnTo>
                          <a:pt x="104" y="7366"/>
                        </a:lnTo>
                        <a:lnTo>
                          <a:pt x="88" y="7370"/>
                        </a:lnTo>
                        <a:lnTo>
                          <a:pt x="73" y="7372"/>
                        </a:lnTo>
                        <a:lnTo>
                          <a:pt x="60" y="7371"/>
                        </a:lnTo>
                        <a:lnTo>
                          <a:pt x="48" y="7369"/>
                        </a:lnTo>
                        <a:lnTo>
                          <a:pt x="38" y="7364"/>
                        </a:lnTo>
                        <a:lnTo>
                          <a:pt x="29" y="7358"/>
                        </a:lnTo>
                        <a:lnTo>
                          <a:pt x="21" y="7349"/>
                        </a:lnTo>
                        <a:lnTo>
                          <a:pt x="15" y="7338"/>
                        </a:lnTo>
                        <a:lnTo>
                          <a:pt x="11" y="7325"/>
                        </a:lnTo>
                        <a:lnTo>
                          <a:pt x="8" y="7310"/>
                        </a:lnTo>
                        <a:lnTo>
                          <a:pt x="5" y="7292"/>
                        </a:lnTo>
                        <a:lnTo>
                          <a:pt x="5" y="7273"/>
                        </a:lnTo>
                        <a:lnTo>
                          <a:pt x="6" y="7252"/>
                        </a:lnTo>
                        <a:lnTo>
                          <a:pt x="9" y="7228"/>
                        </a:lnTo>
                        <a:lnTo>
                          <a:pt x="9" y="7228"/>
                        </a:lnTo>
                        <a:lnTo>
                          <a:pt x="12" y="7208"/>
                        </a:lnTo>
                        <a:lnTo>
                          <a:pt x="16" y="7186"/>
                        </a:lnTo>
                        <a:lnTo>
                          <a:pt x="27" y="7139"/>
                        </a:lnTo>
                        <a:lnTo>
                          <a:pt x="27" y="7139"/>
                        </a:lnTo>
                        <a:lnTo>
                          <a:pt x="32" y="7124"/>
                        </a:lnTo>
                        <a:lnTo>
                          <a:pt x="35" y="7117"/>
                        </a:lnTo>
                        <a:lnTo>
                          <a:pt x="39" y="7112"/>
                        </a:lnTo>
                        <a:lnTo>
                          <a:pt x="43" y="7107"/>
                        </a:lnTo>
                        <a:lnTo>
                          <a:pt x="48" y="7102"/>
                        </a:lnTo>
                        <a:lnTo>
                          <a:pt x="53" y="7098"/>
                        </a:lnTo>
                        <a:lnTo>
                          <a:pt x="58" y="7094"/>
                        </a:lnTo>
                        <a:lnTo>
                          <a:pt x="64" y="7092"/>
                        </a:lnTo>
                        <a:lnTo>
                          <a:pt x="71" y="7088"/>
                        </a:lnTo>
                        <a:lnTo>
                          <a:pt x="85" y="7085"/>
                        </a:lnTo>
                        <a:lnTo>
                          <a:pt x="101" y="7084"/>
                        </a:lnTo>
                        <a:lnTo>
                          <a:pt x="118" y="7086"/>
                        </a:lnTo>
                        <a:lnTo>
                          <a:pt x="118" y="7086"/>
                        </a:lnTo>
                        <a:lnTo>
                          <a:pt x="116" y="7078"/>
                        </a:lnTo>
                        <a:lnTo>
                          <a:pt x="114" y="7068"/>
                        </a:lnTo>
                        <a:lnTo>
                          <a:pt x="113" y="7057"/>
                        </a:lnTo>
                        <a:lnTo>
                          <a:pt x="112" y="7045"/>
                        </a:lnTo>
                        <a:lnTo>
                          <a:pt x="113" y="7016"/>
                        </a:lnTo>
                        <a:lnTo>
                          <a:pt x="115" y="6983"/>
                        </a:lnTo>
                        <a:lnTo>
                          <a:pt x="115" y="6983"/>
                        </a:lnTo>
                        <a:lnTo>
                          <a:pt x="117" y="6970"/>
                        </a:lnTo>
                        <a:lnTo>
                          <a:pt x="119" y="6957"/>
                        </a:lnTo>
                        <a:lnTo>
                          <a:pt x="122" y="6945"/>
                        </a:lnTo>
                        <a:lnTo>
                          <a:pt x="126" y="6933"/>
                        </a:lnTo>
                        <a:lnTo>
                          <a:pt x="131" y="6922"/>
                        </a:lnTo>
                        <a:lnTo>
                          <a:pt x="136" y="6912"/>
                        </a:lnTo>
                        <a:lnTo>
                          <a:pt x="143" y="6903"/>
                        </a:lnTo>
                        <a:lnTo>
                          <a:pt x="150" y="6894"/>
                        </a:lnTo>
                        <a:lnTo>
                          <a:pt x="158" y="6887"/>
                        </a:lnTo>
                        <a:lnTo>
                          <a:pt x="166" y="6879"/>
                        </a:lnTo>
                        <a:lnTo>
                          <a:pt x="176" y="6873"/>
                        </a:lnTo>
                        <a:lnTo>
                          <a:pt x="187" y="6866"/>
                        </a:lnTo>
                        <a:lnTo>
                          <a:pt x="198" y="6862"/>
                        </a:lnTo>
                        <a:lnTo>
                          <a:pt x="210" y="6858"/>
                        </a:lnTo>
                        <a:lnTo>
                          <a:pt x="224" y="6853"/>
                        </a:lnTo>
                        <a:lnTo>
                          <a:pt x="238" y="6850"/>
                        </a:lnTo>
                        <a:lnTo>
                          <a:pt x="440" y="6797"/>
                        </a:lnTo>
                        <a:lnTo>
                          <a:pt x="440" y="6797"/>
                        </a:lnTo>
                        <a:lnTo>
                          <a:pt x="786" y="6707"/>
                        </a:lnTo>
                        <a:lnTo>
                          <a:pt x="889" y="6680"/>
                        </a:lnTo>
                        <a:lnTo>
                          <a:pt x="946" y="6664"/>
                        </a:lnTo>
                        <a:lnTo>
                          <a:pt x="946" y="6664"/>
                        </a:lnTo>
                        <a:lnTo>
                          <a:pt x="942" y="6645"/>
                        </a:lnTo>
                        <a:lnTo>
                          <a:pt x="939" y="6626"/>
                        </a:lnTo>
                        <a:lnTo>
                          <a:pt x="938" y="6608"/>
                        </a:lnTo>
                        <a:lnTo>
                          <a:pt x="939" y="6592"/>
                        </a:lnTo>
                        <a:lnTo>
                          <a:pt x="941" y="6577"/>
                        </a:lnTo>
                        <a:lnTo>
                          <a:pt x="945" y="6563"/>
                        </a:lnTo>
                        <a:lnTo>
                          <a:pt x="952" y="6551"/>
                        </a:lnTo>
                        <a:lnTo>
                          <a:pt x="959" y="6540"/>
                        </a:lnTo>
                        <a:lnTo>
                          <a:pt x="970" y="6529"/>
                        </a:lnTo>
                        <a:lnTo>
                          <a:pt x="981" y="6519"/>
                        </a:lnTo>
                        <a:lnTo>
                          <a:pt x="995" y="6512"/>
                        </a:lnTo>
                        <a:lnTo>
                          <a:pt x="1010" y="6504"/>
                        </a:lnTo>
                        <a:lnTo>
                          <a:pt x="1027" y="6498"/>
                        </a:lnTo>
                        <a:lnTo>
                          <a:pt x="1046" y="6493"/>
                        </a:lnTo>
                        <a:lnTo>
                          <a:pt x="1067" y="6489"/>
                        </a:lnTo>
                        <a:lnTo>
                          <a:pt x="1090" y="6487"/>
                        </a:lnTo>
                        <a:lnTo>
                          <a:pt x="1090" y="6487"/>
                        </a:lnTo>
                        <a:lnTo>
                          <a:pt x="1085" y="6462"/>
                        </a:lnTo>
                        <a:lnTo>
                          <a:pt x="1082" y="6440"/>
                        </a:lnTo>
                        <a:lnTo>
                          <a:pt x="1079" y="6419"/>
                        </a:lnTo>
                        <a:lnTo>
                          <a:pt x="1080" y="6400"/>
                        </a:lnTo>
                        <a:lnTo>
                          <a:pt x="1082" y="6384"/>
                        </a:lnTo>
                        <a:lnTo>
                          <a:pt x="1086" y="6369"/>
                        </a:lnTo>
                        <a:lnTo>
                          <a:pt x="1091" y="6356"/>
                        </a:lnTo>
                        <a:lnTo>
                          <a:pt x="1099" y="6344"/>
                        </a:lnTo>
                        <a:lnTo>
                          <a:pt x="1103" y="6340"/>
                        </a:lnTo>
                        <a:lnTo>
                          <a:pt x="1108" y="6336"/>
                        </a:lnTo>
                        <a:lnTo>
                          <a:pt x="1114" y="6331"/>
                        </a:lnTo>
                        <a:lnTo>
                          <a:pt x="1119" y="6328"/>
                        </a:lnTo>
                        <a:lnTo>
                          <a:pt x="1132" y="6323"/>
                        </a:lnTo>
                        <a:lnTo>
                          <a:pt x="1147" y="6318"/>
                        </a:lnTo>
                        <a:lnTo>
                          <a:pt x="1163" y="6317"/>
                        </a:lnTo>
                        <a:lnTo>
                          <a:pt x="1181" y="6317"/>
                        </a:lnTo>
                        <a:lnTo>
                          <a:pt x="1202" y="6319"/>
                        </a:lnTo>
                        <a:lnTo>
                          <a:pt x="1224" y="6324"/>
                        </a:lnTo>
                        <a:lnTo>
                          <a:pt x="1224" y="6324"/>
                        </a:lnTo>
                        <a:lnTo>
                          <a:pt x="1266" y="6338"/>
                        </a:lnTo>
                        <a:lnTo>
                          <a:pt x="1306" y="6352"/>
                        </a:lnTo>
                        <a:lnTo>
                          <a:pt x="1340" y="6365"/>
                        </a:lnTo>
                        <a:lnTo>
                          <a:pt x="1371" y="6377"/>
                        </a:lnTo>
                        <a:lnTo>
                          <a:pt x="1371" y="6377"/>
                        </a:lnTo>
                        <a:lnTo>
                          <a:pt x="1407" y="6394"/>
                        </a:lnTo>
                        <a:lnTo>
                          <a:pt x="1436" y="6409"/>
                        </a:lnTo>
                        <a:lnTo>
                          <a:pt x="1447" y="6416"/>
                        </a:lnTo>
                        <a:lnTo>
                          <a:pt x="1457" y="6424"/>
                        </a:lnTo>
                        <a:lnTo>
                          <a:pt x="1466" y="6430"/>
                        </a:lnTo>
                        <a:lnTo>
                          <a:pt x="1473" y="6438"/>
                        </a:lnTo>
                        <a:lnTo>
                          <a:pt x="1476" y="6267"/>
                        </a:lnTo>
                        <a:lnTo>
                          <a:pt x="1476" y="6267"/>
                        </a:lnTo>
                        <a:lnTo>
                          <a:pt x="1476" y="6224"/>
                        </a:lnTo>
                        <a:lnTo>
                          <a:pt x="1477" y="6182"/>
                        </a:lnTo>
                        <a:lnTo>
                          <a:pt x="1480" y="6142"/>
                        </a:lnTo>
                        <a:lnTo>
                          <a:pt x="1482" y="6105"/>
                        </a:lnTo>
                        <a:lnTo>
                          <a:pt x="1484" y="6068"/>
                        </a:lnTo>
                        <a:lnTo>
                          <a:pt x="1488" y="6034"/>
                        </a:lnTo>
                        <a:lnTo>
                          <a:pt x="1492" y="6002"/>
                        </a:lnTo>
                        <a:lnTo>
                          <a:pt x="1497" y="5970"/>
                        </a:lnTo>
                        <a:lnTo>
                          <a:pt x="1497" y="5475"/>
                        </a:lnTo>
                        <a:lnTo>
                          <a:pt x="1497" y="5475"/>
                        </a:lnTo>
                        <a:lnTo>
                          <a:pt x="1494" y="5467"/>
                        </a:lnTo>
                        <a:lnTo>
                          <a:pt x="1491" y="5459"/>
                        </a:lnTo>
                        <a:lnTo>
                          <a:pt x="1489" y="5452"/>
                        </a:lnTo>
                        <a:lnTo>
                          <a:pt x="1488" y="5444"/>
                        </a:lnTo>
                        <a:lnTo>
                          <a:pt x="1488" y="5437"/>
                        </a:lnTo>
                        <a:lnTo>
                          <a:pt x="1489" y="5430"/>
                        </a:lnTo>
                        <a:lnTo>
                          <a:pt x="1491" y="5424"/>
                        </a:lnTo>
                        <a:lnTo>
                          <a:pt x="1494" y="5418"/>
                        </a:lnTo>
                        <a:lnTo>
                          <a:pt x="1498" y="5413"/>
                        </a:lnTo>
                        <a:lnTo>
                          <a:pt x="1502" y="5408"/>
                        </a:lnTo>
                        <a:lnTo>
                          <a:pt x="1507" y="5403"/>
                        </a:lnTo>
                        <a:lnTo>
                          <a:pt x="1514" y="5399"/>
                        </a:lnTo>
                        <a:lnTo>
                          <a:pt x="1521" y="5395"/>
                        </a:lnTo>
                        <a:lnTo>
                          <a:pt x="1529" y="5392"/>
                        </a:lnTo>
                        <a:lnTo>
                          <a:pt x="1548" y="5385"/>
                        </a:lnTo>
                        <a:lnTo>
                          <a:pt x="1548" y="5385"/>
                        </a:lnTo>
                        <a:lnTo>
                          <a:pt x="1554" y="5358"/>
                        </a:lnTo>
                        <a:lnTo>
                          <a:pt x="1558" y="5331"/>
                        </a:lnTo>
                        <a:lnTo>
                          <a:pt x="1560" y="5306"/>
                        </a:lnTo>
                        <a:lnTo>
                          <a:pt x="1562" y="5281"/>
                        </a:lnTo>
                        <a:lnTo>
                          <a:pt x="1563" y="5257"/>
                        </a:lnTo>
                        <a:lnTo>
                          <a:pt x="1562" y="5235"/>
                        </a:lnTo>
                        <a:lnTo>
                          <a:pt x="1561" y="5212"/>
                        </a:lnTo>
                        <a:lnTo>
                          <a:pt x="1558" y="5192"/>
                        </a:lnTo>
                        <a:lnTo>
                          <a:pt x="1558" y="5192"/>
                        </a:lnTo>
                        <a:lnTo>
                          <a:pt x="1422" y="5186"/>
                        </a:lnTo>
                        <a:lnTo>
                          <a:pt x="1295" y="5180"/>
                        </a:lnTo>
                        <a:lnTo>
                          <a:pt x="1176" y="5175"/>
                        </a:lnTo>
                        <a:lnTo>
                          <a:pt x="1067" y="5167"/>
                        </a:lnTo>
                        <a:lnTo>
                          <a:pt x="966" y="5161"/>
                        </a:lnTo>
                        <a:lnTo>
                          <a:pt x="873" y="5153"/>
                        </a:lnTo>
                        <a:lnTo>
                          <a:pt x="791" y="5145"/>
                        </a:lnTo>
                        <a:lnTo>
                          <a:pt x="717" y="5137"/>
                        </a:lnTo>
                        <a:lnTo>
                          <a:pt x="730" y="5205"/>
                        </a:lnTo>
                        <a:lnTo>
                          <a:pt x="730" y="5205"/>
                        </a:lnTo>
                        <a:lnTo>
                          <a:pt x="663" y="5215"/>
                        </a:lnTo>
                        <a:lnTo>
                          <a:pt x="601" y="5224"/>
                        </a:lnTo>
                        <a:lnTo>
                          <a:pt x="543" y="5229"/>
                        </a:lnTo>
                        <a:lnTo>
                          <a:pt x="489" y="5233"/>
                        </a:lnTo>
                        <a:lnTo>
                          <a:pt x="440" y="5234"/>
                        </a:lnTo>
                        <a:lnTo>
                          <a:pt x="417" y="5233"/>
                        </a:lnTo>
                        <a:lnTo>
                          <a:pt x="396" y="5231"/>
                        </a:lnTo>
                        <a:lnTo>
                          <a:pt x="376" y="5229"/>
                        </a:lnTo>
                        <a:lnTo>
                          <a:pt x="355" y="5227"/>
                        </a:lnTo>
                        <a:lnTo>
                          <a:pt x="337" y="5224"/>
                        </a:lnTo>
                        <a:lnTo>
                          <a:pt x="320" y="5220"/>
                        </a:lnTo>
                        <a:lnTo>
                          <a:pt x="304" y="5215"/>
                        </a:lnTo>
                        <a:lnTo>
                          <a:pt x="289" y="5211"/>
                        </a:lnTo>
                        <a:lnTo>
                          <a:pt x="275" y="5206"/>
                        </a:lnTo>
                        <a:lnTo>
                          <a:pt x="262" y="5199"/>
                        </a:lnTo>
                        <a:lnTo>
                          <a:pt x="250" y="5193"/>
                        </a:lnTo>
                        <a:lnTo>
                          <a:pt x="239" y="5185"/>
                        </a:lnTo>
                        <a:lnTo>
                          <a:pt x="230" y="5177"/>
                        </a:lnTo>
                        <a:lnTo>
                          <a:pt x="221" y="5168"/>
                        </a:lnTo>
                        <a:lnTo>
                          <a:pt x="214" y="5158"/>
                        </a:lnTo>
                        <a:lnTo>
                          <a:pt x="207" y="5149"/>
                        </a:lnTo>
                        <a:lnTo>
                          <a:pt x="202" y="5138"/>
                        </a:lnTo>
                        <a:lnTo>
                          <a:pt x="197" y="5127"/>
                        </a:lnTo>
                        <a:lnTo>
                          <a:pt x="195" y="5116"/>
                        </a:lnTo>
                        <a:lnTo>
                          <a:pt x="193" y="5103"/>
                        </a:lnTo>
                        <a:lnTo>
                          <a:pt x="192" y="5090"/>
                        </a:lnTo>
                        <a:lnTo>
                          <a:pt x="192" y="5077"/>
                        </a:lnTo>
                        <a:lnTo>
                          <a:pt x="192" y="5077"/>
                        </a:lnTo>
                        <a:lnTo>
                          <a:pt x="191" y="5060"/>
                        </a:lnTo>
                        <a:lnTo>
                          <a:pt x="191" y="5060"/>
                        </a:lnTo>
                        <a:lnTo>
                          <a:pt x="189" y="5026"/>
                        </a:lnTo>
                        <a:lnTo>
                          <a:pt x="189" y="4987"/>
                        </a:lnTo>
                        <a:lnTo>
                          <a:pt x="191" y="4939"/>
                        </a:lnTo>
                        <a:lnTo>
                          <a:pt x="194" y="4887"/>
                        </a:lnTo>
                        <a:lnTo>
                          <a:pt x="200" y="4827"/>
                        </a:lnTo>
                        <a:lnTo>
                          <a:pt x="207" y="4761"/>
                        </a:lnTo>
                        <a:lnTo>
                          <a:pt x="216" y="4688"/>
                        </a:lnTo>
                        <a:lnTo>
                          <a:pt x="226" y="4609"/>
                        </a:lnTo>
                        <a:lnTo>
                          <a:pt x="226" y="4609"/>
                        </a:lnTo>
                        <a:lnTo>
                          <a:pt x="225" y="4545"/>
                        </a:lnTo>
                        <a:lnTo>
                          <a:pt x="226" y="4466"/>
                        </a:lnTo>
                        <a:lnTo>
                          <a:pt x="229" y="4368"/>
                        </a:lnTo>
                        <a:lnTo>
                          <a:pt x="234" y="4254"/>
                        </a:lnTo>
                        <a:lnTo>
                          <a:pt x="234" y="4254"/>
                        </a:lnTo>
                        <a:lnTo>
                          <a:pt x="230" y="4254"/>
                        </a:lnTo>
                        <a:lnTo>
                          <a:pt x="225" y="4252"/>
                        </a:lnTo>
                        <a:lnTo>
                          <a:pt x="221" y="4250"/>
                        </a:lnTo>
                        <a:lnTo>
                          <a:pt x="218" y="4247"/>
                        </a:lnTo>
                        <a:lnTo>
                          <a:pt x="214" y="4241"/>
                        </a:lnTo>
                        <a:lnTo>
                          <a:pt x="210" y="4236"/>
                        </a:lnTo>
                        <a:lnTo>
                          <a:pt x="204" y="4221"/>
                        </a:lnTo>
                        <a:lnTo>
                          <a:pt x="197" y="4203"/>
                        </a:lnTo>
                        <a:lnTo>
                          <a:pt x="191" y="4179"/>
                        </a:lnTo>
                        <a:lnTo>
                          <a:pt x="186" y="4152"/>
                        </a:lnTo>
                        <a:lnTo>
                          <a:pt x="180" y="4120"/>
                        </a:lnTo>
                        <a:lnTo>
                          <a:pt x="139" y="3306"/>
                        </a:lnTo>
                        <a:lnTo>
                          <a:pt x="139" y="3306"/>
                        </a:lnTo>
                        <a:lnTo>
                          <a:pt x="132" y="3184"/>
                        </a:lnTo>
                        <a:lnTo>
                          <a:pt x="122" y="3070"/>
                        </a:lnTo>
                        <a:lnTo>
                          <a:pt x="114" y="2960"/>
                        </a:lnTo>
                        <a:lnTo>
                          <a:pt x="104" y="2856"/>
                        </a:lnTo>
                        <a:lnTo>
                          <a:pt x="93" y="2758"/>
                        </a:lnTo>
                        <a:lnTo>
                          <a:pt x="83" y="2666"/>
                        </a:lnTo>
                        <a:lnTo>
                          <a:pt x="72" y="2580"/>
                        </a:lnTo>
                        <a:lnTo>
                          <a:pt x="60" y="2499"/>
                        </a:lnTo>
                        <a:lnTo>
                          <a:pt x="60" y="2499"/>
                        </a:lnTo>
                        <a:lnTo>
                          <a:pt x="49" y="2454"/>
                        </a:lnTo>
                        <a:lnTo>
                          <a:pt x="40" y="2410"/>
                        </a:lnTo>
                        <a:lnTo>
                          <a:pt x="31" y="2367"/>
                        </a:lnTo>
                        <a:lnTo>
                          <a:pt x="25" y="2325"/>
                        </a:lnTo>
                        <a:lnTo>
                          <a:pt x="17" y="2284"/>
                        </a:lnTo>
                        <a:lnTo>
                          <a:pt x="12" y="2244"/>
                        </a:lnTo>
                        <a:lnTo>
                          <a:pt x="8" y="2205"/>
                        </a:lnTo>
                        <a:lnTo>
                          <a:pt x="4" y="2166"/>
                        </a:lnTo>
                        <a:lnTo>
                          <a:pt x="2" y="2130"/>
                        </a:lnTo>
                        <a:lnTo>
                          <a:pt x="1" y="2093"/>
                        </a:lnTo>
                        <a:lnTo>
                          <a:pt x="0" y="2058"/>
                        </a:lnTo>
                        <a:lnTo>
                          <a:pt x="1" y="2023"/>
                        </a:lnTo>
                        <a:lnTo>
                          <a:pt x="2" y="1990"/>
                        </a:lnTo>
                        <a:lnTo>
                          <a:pt x="5" y="1958"/>
                        </a:lnTo>
                        <a:lnTo>
                          <a:pt x="9" y="1927"/>
                        </a:lnTo>
                        <a:lnTo>
                          <a:pt x="14" y="1897"/>
                        </a:lnTo>
                        <a:lnTo>
                          <a:pt x="14" y="1897"/>
                        </a:lnTo>
                        <a:lnTo>
                          <a:pt x="27" y="1874"/>
                        </a:lnTo>
                        <a:lnTo>
                          <a:pt x="40" y="1853"/>
                        </a:lnTo>
                        <a:lnTo>
                          <a:pt x="55" y="1833"/>
                        </a:lnTo>
                        <a:lnTo>
                          <a:pt x="71" y="1817"/>
                        </a:lnTo>
                        <a:lnTo>
                          <a:pt x="87" y="1802"/>
                        </a:lnTo>
                        <a:lnTo>
                          <a:pt x="105" y="1789"/>
                        </a:lnTo>
                        <a:lnTo>
                          <a:pt x="123" y="1779"/>
                        </a:lnTo>
                        <a:lnTo>
                          <a:pt x="144" y="1769"/>
                        </a:lnTo>
                        <a:lnTo>
                          <a:pt x="164" y="1762"/>
                        </a:lnTo>
                        <a:lnTo>
                          <a:pt x="187" y="1757"/>
                        </a:lnTo>
                        <a:lnTo>
                          <a:pt x="209" y="1755"/>
                        </a:lnTo>
                        <a:lnTo>
                          <a:pt x="233" y="1754"/>
                        </a:lnTo>
                        <a:lnTo>
                          <a:pt x="259" y="1755"/>
                        </a:lnTo>
                        <a:lnTo>
                          <a:pt x="284" y="1758"/>
                        </a:lnTo>
                        <a:lnTo>
                          <a:pt x="311" y="1764"/>
                        </a:lnTo>
                        <a:lnTo>
                          <a:pt x="339" y="1771"/>
                        </a:lnTo>
                        <a:lnTo>
                          <a:pt x="339" y="1771"/>
                        </a:lnTo>
                        <a:lnTo>
                          <a:pt x="362" y="1778"/>
                        </a:lnTo>
                        <a:lnTo>
                          <a:pt x="383" y="1785"/>
                        </a:lnTo>
                        <a:lnTo>
                          <a:pt x="407" y="1794"/>
                        </a:lnTo>
                        <a:lnTo>
                          <a:pt x="430" y="1804"/>
                        </a:lnTo>
                        <a:lnTo>
                          <a:pt x="430" y="1804"/>
                        </a:lnTo>
                        <a:lnTo>
                          <a:pt x="454" y="1815"/>
                        </a:lnTo>
                        <a:lnTo>
                          <a:pt x="476" y="1828"/>
                        </a:lnTo>
                        <a:lnTo>
                          <a:pt x="499" y="1844"/>
                        </a:lnTo>
                        <a:lnTo>
                          <a:pt x="521" y="1863"/>
                        </a:lnTo>
                        <a:lnTo>
                          <a:pt x="543" y="1884"/>
                        </a:lnTo>
                        <a:lnTo>
                          <a:pt x="564" y="1909"/>
                        </a:lnTo>
                        <a:lnTo>
                          <a:pt x="586" y="1934"/>
                        </a:lnTo>
                        <a:lnTo>
                          <a:pt x="607" y="1964"/>
                        </a:lnTo>
                        <a:lnTo>
                          <a:pt x="628" y="1996"/>
                        </a:lnTo>
                        <a:lnTo>
                          <a:pt x="647" y="2031"/>
                        </a:lnTo>
                        <a:lnTo>
                          <a:pt x="667" y="2068"/>
                        </a:lnTo>
                        <a:lnTo>
                          <a:pt x="687" y="2107"/>
                        </a:lnTo>
                        <a:lnTo>
                          <a:pt x="706" y="2150"/>
                        </a:lnTo>
                        <a:lnTo>
                          <a:pt x="724" y="2195"/>
                        </a:lnTo>
                        <a:lnTo>
                          <a:pt x="742" y="2243"/>
                        </a:lnTo>
                        <a:lnTo>
                          <a:pt x="761" y="2293"/>
                        </a:lnTo>
                        <a:lnTo>
                          <a:pt x="761" y="2293"/>
                        </a:lnTo>
                        <a:lnTo>
                          <a:pt x="765" y="2306"/>
                        </a:lnTo>
                        <a:lnTo>
                          <a:pt x="765" y="2306"/>
                        </a:lnTo>
                        <a:lnTo>
                          <a:pt x="849" y="2631"/>
                        </a:lnTo>
                        <a:lnTo>
                          <a:pt x="881" y="2757"/>
                        </a:lnTo>
                        <a:lnTo>
                          <a:pt x="908" y="2858"/>
                        </a:lnTo>
                        <a:lnTo>
                          <a:pt x="929" y="2934"/>
                        </a:lnTo>
                        <a:lnTo>
                          <a:pt x="944" y="2986"/>
                        </a:lnTo>
                        <a:lnTo>
                          <a:pt x="950" y="3002"/>
                        </a:lnTo>
                        <a:lnTo>
                          <a:pt x="954" y="3013"/>
                        </a:lnTo>
                        <a:lnTo>
                          <a:pt x="956" y="3016"/>
                        </a:lnTo>
                        <a:lnTo>
                          <a:pt x="957" y="3016"/>
                        </a:lnTo>
                        <a:lnTo>
                          <a:pt x="957" y="3014"/>
                        </a:lnTo>
                        <a:lnTo>
                          <a:pt x="957" y="3014"/>
                        </a:lnTo>
                        <a:lnTo>
                          <a:pt x="959" y="2957"/>
                        </a:lnTo>
                        <a:lnTo>
                          <a:pt x="959" y="2899"/>
                        </a:lnTo>
                        <a:lnTo>
                          <a:pt x="959" y="2840"/>
                        </a:lnTo>
                        <a:lnTo>
                          <a:pt x="957" y="2778"/>
                        </a:lnTo>
                        <a:lnTo>
                          <a:pt x="954" y="2716"/>
                        </a:lnTo>
                        <a:lnTo>
                          <a:pt x="950" y="2652"/>
                        </a:lnTo>
                        <a:lnTo>
                          <a:pt x="944" y="2587"/>
                        </a:lnTo>
                        <a:lnTo>
                          <a:pt x="938" y="2521"/>
                        </a:lnTo>
                        <a:lnTo>
                          <a:pt x="927" y="2332"/>
                        </a:lnTo>
                        <a:lnTo>
                          <a:pt x="928" y="2302"/>
                        </a:lnTo>
                        <a:lnTo>
                          <a:pt x="928" y="2302"/>
                        </a:lnTo>
                        <a:lnTo>
                          <a:pt x="929" y="2247"/>
                        </a:lnTo>
                        <a:lnTo>
                          <a:pt x="931" y="2193"/>
                        </a:lnTo>
                        <a:lnTo>
                          <a:pt x="936" y="2141"/>
                        </a:lnTo>
                        <a:lnTo>
                          <a:pt x="942" y="2090"/>
                        </a:lnTo>
                        <a:lnTo>
                          <a:pt x="950" y="2041"/>
                        </a:lnTo>
                        <a:lnTo>
                          <a:pt x="959" y="1992"/>
                        </a:lnTo>
                        <a:lnTo>
                          <a:pt x="970" y="1946"/>
                        </a:lnTo>
                        <a:lnTo>
                          <a:pt x="983" y="1901"/>
                        </a:lnTo>
                        <a:lnTo>
                          <a:pt x="998" y="1857"/>
                        </a:lnTo>
                        <a:lnTo>
                          <a:pt x="1014" y="1814"/>
                        </a:lnTo>
                        <a:lnTo>
                          <a:pt x="1031" y="1773"/>
                        </a:lnTo>
                        <a:lnTo>
                          <a:pt x="1051" y="1733"/>
                        </a:lnTo>
                        <a:lnTo>
                          <a:pt x="1073" y="1695"/>
                        </a:lnTo>
                        <a:lnTo>
                          <a:pt x="1095" y="1657"/>
                        </a:lnTo>
                        <a:lnTo>
                          <a:pt x="1120" y="1622"/>
                        </a:lnTo>
                        <a:lnTo>
                          <a:pt x="1147" y="1587"/>
                        </a:lnTo>
                        <a:lnTo>
                          <a:pt x="1147" y="1587"/>
                        </a:lnTo>
                        <a:lnTo>
                          <a:pt x="1172" y="1551"/>
                        </a:lnTo>
                        <a:lnTo>
                          <a:pt x="1197" y="1517"/>
                        </a:lnTo>
                        <a:lnTo>
                          <a:pt x="1223" y="1485"/>
                        </a:lnTo>
                        <a:lnTo>
                          <a:pt x="1250" y="1456"/>
                        </a:lnTo>
                        <a:lnTo>
                          <a:pt x="1277" y="1432"/>
                        </a:lnTo>
                        <a:lnTo>
                          <a:pt x="1304" y="1408"/>
                        </a:lnTo>
                        <a:lnTo>
                          <a:pt x="1332" y="1389"/>
                        </a:lnTo>
                        <a:lnTo>
                          <a:pt x="1345" y="1380"/>
                        </a:lnTo>
                        <a:lnTo>
                          <a:pt x="1359" y="1372"/>
                        </a:lnTo>
                        <a:lnTo>
                          <a:pt x="1317" y="1318"/>
                        </a:lnTo>
                        <a:lnTo>
                          <a:pt x="1403" y="1165"/>
                        </a:lnTo>
                        <a:lnTo>
                          <a:pt x="1423" y="1181"/>
                        </a:lnTo>
                        <a:lnTo>
                          <a:pt x="1423" y="1067"/>
                        </a:lnTo>
                        <a:lnTo>
                          <a:pt x="1423" y="1067"/>
                        </a:lnTo>
                        <a:lnTo>
                          <a:pt x="1406" y="1053"/>
                        </a:lnTo>
                        <a:lnTo>
                          <a:pt x="1388" y="1039"/>
                        </a:lnTo>
                        <a:lnTo>
                          <a:pt x="1372" y="1024"/>
                        </a:lnTo>
                        <a:lnTo>
                          <a:pt x="1357" y="1009"/>
                        </a:lnTo>
                        <a:lnTo>
                          <a:pt x="1342" y="991"/>
                        </a:lnTo>
                        <a:lnTo>
                          <a:pt x="1329" y="974"/>
                        </a:lnTo>
                        <a:lnTo>
                          <a:pt x="1317" y="957"/>
                        </a:lnTo>
                        <a:lnTo>
                          <a:pt x="1305" y="938"/>
                        </a:lnTo>
                        <a:lnTo>
                          <a:pt x="1305" y="938"/>
                        </a:lnTo>
                        <a:lnTo>
                          <a:pt x="1291" y="913"/>
                        </a:lnTo>
                        <a:lnTo>
                          <a:pt x="1278" y="886"/>
                        </a:lnTo>
                        <a:lnTo>
                          <a:pt x="1267" y="858"/>
                        </a:lnTo>
                        <a:lnTo>
                          <a:pt x="1257" y="829"/>
                        </a:lnTo>
                        <a:lnTo>
                          <a:pt x="1257" y="829"/>
                        </a:lnTo>
                        <a:lnTo>
                          <a:pt x="1248" y="794"/>
                        </a:lnTo>
                        <a:lnTo>
                          <a:pt x="1240" y="755"/>
                        </a:lnTo>
                        <a:lnTo>
                          <a:pt x="1235" y="716"/>
                        </a:lnTo>
                        <a:lnTo>
                          <a:pt x="1231" y="675"/>
                        </a:lnTo>
                        <a:lnTo>
                          <a:pt x="1229" y="632"/>
                        </a:lnTo>
                        <a:lnTo>
                          <a:pt x="1229" y="586"/>
                        </a:lnTo>
                        <a:lnTo>
                          <a:pt x="1231" y="540"/>
                        </a:lnTo>
                        <a:lnTo>
                          <a:pt x="1235" y="492"/>
                        </a:lnTo>
                        <a:lnTo>
                          <a:pt x="1235" y="492"/>
                        </a:lnTo>
                        <a:lnTo>
                          <a:pt x="1210" y="477"/>
                        </a:lnTo>
                        <a:lnTo>
                          <a:pt x="1187" y="463"/>
                        </a:lnTo>
                        <a:lnTo>
                          <a:pt x="1166" y="448"/>
                        </a:lnTo>
                        <a:lnTo>
                          <a:pt x="1147" y="434"/>
                        </a:lnTo>
                        <a:lnTo>
                          <a:pt x="1130" y="419"/>
                        </a:lnTo>
                        <a:lnTo>
                          <a:pt x="1115" y="405"/>
                        </a:lnTo>
                        <a:lnTo>
                          <a:pt x="1102" y="390"/>
                        </a:lnTo>
                        <a:lnTo>
                          <a:pt x="1091" y="375"/>
                        </a:lnTo>
                        <a:lnTo>
                          <a:pt x="1091" y="375"/>
                        </a:lnTo>
                        <a:lnTo>
                          <a:pt x="1079" y="357"/>
                        </a:lnTo>
                        <a:lnTo>
                          <a:pt x="1075" y="348"/>
                        </a:lnTo>
                        <a:lnTo>
                          <a:pt x="1072" y="338"/>
                        </a:lnTo>
                        <a:lnTo>
                          <a:pt x="1069" y="330"/>
                        </a:lnTo>
                        <a:lnTo>
                          <a:pt x="1067" y="320"/>
                        </a:lnTo>
                        <a:lnTo>
                          <a:pt x="1064" y="312"/>
                        </a:lnTo>
                        <a:lnTo>
                          <a:pt x="1064" y="302"/>
                        </a:lnTo>
                        <a:lnTo>
                          <a:pt x="1064" y="292"/>
                        </a:lnTo>
                        <a:lnTo>
                          <a:pt x="1064" y="284"/>
                        </a:lnTo>
                        <a:lnTo>
                          <a:pt x="1067" y="274"/>
                        </a:lnTo>
                        <a:lnTo>
                          <a:pt x="1069" y="265"/>
                        </a:lnTo>
                        <a:lnTo>
                          <a:pt x="1071" y="256"/>
                        </a:lnTo>
                        <a:lnTo>
                          <a:pt x="1075" y="247"/>
                        </a:lnTo>
                        <a:lnTo>
                          <a:pt x="1079" y="237"/>
                        </a:lnTo>
                        <a:lnTo>
                          <a:pt x="1085" y="229"/>
                        </a:lnTo>
                        <a:lnTo>
                          <a:pt x="1085" y="229"/>
                        </a:lnTo>
                        <a:lnTo>
                          <a:pt x="1093" y="214"/>
                        </a:lnTo>
                        <a:lnTo>
                          <a:pt x="1105" y="199"/>
                        </a:lnTo>
                        <a:lnTo>
                          <a:pt x="1118" y="184"/>
                        </a:lnTo>
                        <a:lnTo>
                          <a:pt x="1133" y="170"/>
                        </a:lnTo>
                        <a:lnTo>
                          <a:pt x="1150" y="155"/>
                        </a:lnTo>
                        <a:lnTo>
                          <a:pt x="1168" y="140"/>
                        </a:lnTo>
                        <a:lnTo>
                          <a:pt x="1190" y="125"/>
                        </a:lnTo>
                        <a:lnTo>
                          <a:pt x="1212" y="111"/>
                        </a:lnTo>
                        <a:lnTo>
                          <a:pt x="1212" y="111"/>
                        </a:lnTo>
                        <a:lnTo>
                          <a:pt x="1224" y="98"/>
                        </a:lnTo>
                        <a:lnTo>
                          <a:pt x="1237" y="87"/>
                        </a:lnTo>
                        <a:lnTo>
                          <a:pt x="1250" y="77"/>
                        </a:lnTo>
                        <a:lnTo>
                          <a:pt x="1263" y="68"/>
                        </a:lnTo>
                        <a:lnTo>
                          <a:pt x="1277" y="59"/>
                        </a:lnTo>
                        <a:lnTo>
                          <a:pt x="1291" y="52"/>
                        </a:lnTo>
                        <a:lnTo>
                          <a:pt x="1305" y="44"/>
                        </a:lnTo>
                        <a:lnTo>
                          <a:pt x="1320" y="39"/>
                        </a:lnTo>
                        <a:lnTo>
                          <a:pt x="1335" y="33"/>
                        </a:lnTo>
                        <a:lnTo>
                          <a:pt x="1351" y="29"/>
                        </a:lnTo>
                        <a:lnTo>
                          <a:pt x="1366" y="26"/>
                        </a:lnTo>
                        <a:lnTo>
                          <a:pt x="1382" y="24"/>
                        </a:lnTo>
                        <a:lnTo>
                          <a:pt x="1399" y="22"/>
                        </a:lnTo>
                        <a:lnTo>
                          <a:pt x="1416" y="22"/>
                        </a:lnTo>
                        <a:lnTo>
                          <a:pt x="1433" y="22"/>
                        </a:lnTo>
                        <a:lnTo>
                          <a:pt x="1451" y="23"/>
                        </a:lnTo>
                        <a:lnTo>
                          <a:pt x="1451" y="23"/>
                        </a:lnTo>
                        <a:lnTo>
                          <a:pt x="1477" y="13"/>
                        </a:lnTo>
                        <a:lnTo>
                          <a:pt x="1502" y="7"/>
                        </a:lnTo>
                        <a:lnTo>
                          <a:pt x="1526" y="2"/>
                        </a:lnTo>
                        <a:lnTo>
                          <a:pt x="1548" y="0"/>
                        </a:lnTo>
                        <a:lnTo>
                          <a:pt x="1571" y="0"/>
                        </a:lnTo>
                        <a:lnTo>
                          <a:pt x="1591" y="2"/>
                        </a:lnTo>
                        <a:lnTo>
                          <a:pt x="1601" y="4"/>
                        </a:lnTo>
                        <a:lnTo>
                          <a:pt x="1609" y="8"/>
                        </a:lnTo>
                        <a:lnTo>
                          <a:pt x="1619" y="11"/>
                        </a:lnTo>
                        <a:lnTo>
                          <a:pt x="1628" y="15"/>
                        </a:lnTo>
                        <a:lnTo>
                          <a:pt x="1636" y="19"/>
                        </a:lnTo>
                        <a:lnTo>
                          <a:pt x="1645" y="24"/>
                        </a:lnTo>
                        <a:lnTo>
                          <a:pt x="1652" y="30"/>
                        </a:lnTo>
                        <a:lnTo>
                          <a:pt x="1660" y="37"/>
                        </a:lnTo>
                        <a:lnTo>
                          <a:pt x="1675" y="51"/>
                        </a:lnTo>
                        <a:lnTo>
                          <a:pt x="1688" y="68"/>
                        </a:lnTo>
                        <a:lnTo>
                          <a:pt x="1701" y="86"/>
                        </a:lnTo>
                        <a:lnTo>
                          <a:pt x="1711" y="107"/>
                        </a:lnTo>
                        <a:lnTo>
                          <a:pt x="1721" y="131"/>
                        </a:lnTo>
                        <a:lnTo>
                          <a:pt x="1730" y="158"/>
                        </a:lnTo>
                        <a:lnTo>
                          <a:pt x="1730" y="158"/>
                        </a:lnTo>
                        <a:lnTo>
                          <a:pt x="1783" y="169"/>
                        </a:lnTo>
                        <a:lnTo>
                          <a:pt x="1834" y="179"/>
                        </a:lnTo>
                        <a:lnTo>
                          <a:pt x="1882" y="192"/>
                        </a:lnTo>
                        <a:lnTo>
                          <a:pt x="1927" y="206"/>
                        </a:lnTo>
                        <a:lnTo>
                          <a:pt x="1970" y="221"/>
                        </a:lnTo>
                        <a:lnTo>
                          <a:pt x="2010" y="237"/>
                        </a:lnTo>
                        <a:lnTo>
                          <a:pt x="2046" y="255"/>
                        </a:lnTo>
                        <a:lnTo>
                          <a:pt x="2082" y="273"/>
                        </a:lnTo>
                        <a:lnTo>
                          <a:pt x="2113" y="292"/>
                        </a:lnTo>
                        <a:lnTo>
                          <a:pt x="2142" y="313"/>
                        </a:lnTo>
                        <a:lnTo>
                          <a:pt x="2156" y="323"/>
                        </a:lnTo>
                        <a:lnTo>
                          <a:pt x="2168" y="335"/>
                        </a:lnTo>
                        <a:lnTo>
                          <a:pt x="2180" y="346"/>
                        </a:lnTo>
                        <a:lnTo>
                          <a:pt x="2192" y="358"/>
                        </a:lnTo>
                        <a:lnTo>
                          <a:pt x="2203" y="370"/>
                        </a:lnTo>
                        <a:lnTo>
                          <a:pt x="2212" y="381"/>
                        </a:lnTo>
                        <a:lnTo>
                          <a:pt x="2222" y="394"/>
                        </a:lnTo>
                        <a:lnTo>
                          <a:pt x="2231" y="407"/>
                        </a:lnTo>
                        <a:lnTo>
                          <a:pt x="2238" y="420"/>
                        </a:lnTo>
                        <a:lnTo>
                          <a:pt x="2246" y="433"/>
                        </a:lnTo>
                        <a:lnTo>
                          <a:pt x="2253" y="447"/>
                        </a:lnTo>
                        <a:lnTo>
                          <a:pt x="2259" y="461"/>
                        </a:lnTo>
                        <a:lnTo>
                          <a:pt x="2259" y="461"/>
                        </a:lnTo>
                        <a:lnTo>
                          <a:pt x="2264" y="475"/>
                        </a:lnTo>
                        <a:lnTo>
                          <a:pt x="2269" y="490"/>
                        </a:lnTo>
                        <a:lnTo>
                          <a:pt x="2274" y="505"/>
                        </a:lnTo>
                        <a:lnTo>
                          <a:pt x="2277" y="520"/>
                        </a:lnTo>
                        <a:lnTo>
                          <a:pt x="2277" y="520"/>
                        </a:lnTo>
                        <a:lnTo>
                          <a:pt x="2282" y="545"/>
                        </a:lnTo>
                        <a:lnTo>
                          <a:pt x="2286" y="571"/>
                        </a:lnTo>
                        <a:lnTo>
                          <a:pt x="2290" y="602"/>
                        </a:lnTo>
                        <a:lnTo>
                          <a:pt x="2291" y="635"/>
                        </a:lnTo>
                        <a:lnTo>
                          <a:pt x="2291" y="671"/>
                        </a:lnTo>
                        <a:lnTo>
                          <a:pt x="2290" y="711"/>
                        </a:lnTo>
                        <a:lnTo>
                          <a:pt x="2286" y="753"/>
                        </a:lnTo>
                        <a:lnTo>
                          <a:pt x="2282" y="799"/>
                        </a:lnTo>
                        <a:lnTo>
                          <a:pt x="2282" y="799"/>
                        </a:lnTo>
                        <a:lnTo>
                          <a:pt x="2282" y="803"/>
                        </a:lnTo>
                        <a:lnTo>
                          <a:pt x="2280" y="808"/>
                        </a:lnTo>
                        <a:lnTo>
                          <a:pt x="2278" y="811"/>
                        </a:lnTo>
                        <a:lnTo>
                          <a:pt x="2276" y="813"/>
                        </a:lnTo>
                        <a:lnTo>
                          <a:pt x="2276" y="814"/>
                        </a:lnTo>
                        <a:lnTo>
                          <a:pt x="2276" y="814"/>
                        </a:lnTo>
                        <a:lnTo>
                          <a:pt x="2271" y="821"/>
                        </a:lnTo>
                        <a:lnTo>
                          <a:pt x="2267" y="827"/>
                        </a:lnTo>
                        <a:lnTo>
                          <a:pt x="2265" y="833"/>
                        </a:lnTo>
                        <a:lnTo>
                          <a:pt x="2263" y="841"/>
                        </a:lnTo>
                        <a:lnTo>
                          <a:pt x="2262" y="849"/>
                        </a:lnTo>
                        <a:lnTo>
                          <a:pt x="2261" y="856"/>
                        </a:lnTo>
                        <a:lnTo>
                          <a:pt x="2262" y="864"/>
                        </a:lnTo>
                        <a:lnTo>
                          <a:pt x="2263" y="872"/>
                        </a:lnTo>
                        <a:lnTo>
                          <a:pt x="2263" y="872"/>
                        </a:lnTo>
                        <a:lnTo>
                          <a:pt x="2276" y="911"/>
                        </a:lnTo>
                        <a:lnTo>
                          <a:pt x="2276" y="911"/>
                        </a:lnTo>
                        <a:lnTo>
                          <a:pt x="2290" y="959"/>
                        </a:lnTo>
                        <a:lnTo>
                          <a:pt x="2303" y="1012"/>
                        </a:lnTo>
                        <a:lnTo>
                          <a:pt x="2303" y="1012"/>
                        </a:lnTo>
                        <a:lnTo>
                          <a:pt x="2309" y="1026"/>
                        </a:lnTo>
                        <a:lnTo>
                          <a:pt x="2314" y="1039"/>
                        </a:lnTo>
                        <a:lnTo>
                          <a:pt x="2319" y="1050"/>
                        </a:lnTo>
                        <a:lnTo>
                          <a:pt x="2321" y="1061"/>
                        </a:lnTo>
                        <a:lnTo>
                          <a:pt x="2322" y="1071"/>
                        </a:lnTo>
                        <a:lnTo>
                          <a:pt x="2321" y="1079"/>
                        </a:lnTo>
                        <a:lnTo>
                          <a:pt x="2320" y="1088"/>
                        </a:lnTo>
                        <a:lnTo>
                          <a:pt x="2317" y="1094"/>
                        </a:lnTo>
                        <a:lnTo>
                          <a:pt x="2311" y="1101"/>
                        </a:lnTo>
                        <a:lnTo>
                          <a:pt x="2305" y="1105"/>
                        </a:lnTo>
                        <a:lnTo>
                          <a:pt x="2298" y="1110"/>
                        </a:lnTo>
                        <a:lnTo>
                          <a:pt x="2289" y="1113"/>
                        </a:lnTo>
                        <a:lnTo>
                          <a:pt x="2279" y="1115"/>
                        </a:lnTo>
                        <a:lnTo>
                          <a:pt x="2267" y="1116"/>
                        </a:lnTo>
                        <a:lnTo>
                          <a:pt x="2253" y="1116"/>
                        </a:lnTo>
                        <a:lnTo>
                          <a:pt x="2239" y="1115"/>
                        </a:lnTo>
                        <a:lnTo>
                          <a:pt x="2239" y="1115"/>
                        </a:lnTo>
                        <a:lnTo>
                          <a:pt x="2226" y="1136"/>
                        </a:lnTo>
                        <a:lnTo>
                          <a:pt x="2217" y="1157"/>
                        </a:lnTo>
                        <a:lnTo>
                          <a:pt x="2213" y="1165"/>
                        </a:lnTo>
                        <a:lnTo>
                          <a:pt x="2210" y="1174"/>
                        </a:lnTo>
                        <a:lnTo>
                          <a:pt x="2209" y="1181"/>
                        </a:lnTo>
                        <a:lnTo>
                          <a:pt x="2208" y="1189"/>
                        </a:lnTo>
                        <a:lnTo>
                          <a:pt x="2208" y="1189"/>
                        </a:lnTo>
                        <a:lnTo>
                          <a:pt x="2207" y="1194"/>
                        </a:lnTo>
                        <a:lnTo>
                          <a:pt x="2205" y="1199"/>
                        </a:lnTo>
                        <a:lnTo>
                          <a:pt x="2202" y="1203"/>
                        </a:lnTo>
                        <a:lnTo>
                          <a:pt x="2198" y="1206"/>
                        </a:lnTo>
                        <a:lnTo>
                          <a:pt x="2193" y="1209"/>
                        </a:lnTo>
                        <a:lnTo>
                          <a:pt x="2188" y="1212"/>
                        </a:lnTo>
                        <a:lnTo>
                          <a:pt x="2181" y="1214"/>
                        </a:lnTo>
                        <a:lnTo>
                          <a:pt x="2174" y="1214"/>
                        </a:lnTo>
                        <a:lnTo>
                          <a:pt x="2174" y="1214"/>
                        </a:lnTo>
                        <a:lnTo>
                          <a:pt x="2176" y="1221"/>
                        </a:lnTo>
                        <a:lnTo>
                          <a:pt x="2178" y="1228"/>
                        </a:lnTo>
                        <a:lnTo>
                          <a:pt x="2179" y="1234"/>
                        </a:lnTo>
                        <a:lnTo>
                          <a:pt x="2179" y="1239"/>
                        </a:lnTo>
                        <a:lnTo>
                          <a:pt x="2179" y="1245"/>
                        </a:lnTo>
                        <a:lnTo>
                          <a:pt x="2177" y="1250"/>
                        </a:lnTo>
                        <a:lnTo>
                          <a:pt x="2175" y="1254"/>
                        </a:lnTo>
                        <a:lnTo>
                          <a:pt x="2172" y="1259"/>
                        </a:lnTo>
                        <a:lnTo>
                          <a:pt x="2124" y="1291"/>
                        </a:lnTo>
                        <a:lnTo>
                          <a:pt x="2124" y="1291"/>
                        </a:lnTo>
                        <a:lnTo>
                          <a:pt x="2127" y="1303"/>
                        </a:lnTo>
                        <a:lnTo>
                          <a:pt x="2129" y="1314"/>
                        </a:lnTo>
                        <a:lnTo>
                          <a:pt x="2130" y="1324"/>
                        </a:lnTo>
                        <a:lnTo>
                          <a:pt x="2130" y="1335"/>
                        </a:lnTo>
                        <a:lnTo>
                          <a:pt x="2129" y="1345"/>
                        </a:lnTo>
                        <a:lnTo>
                          <a:pt x="2126" y="1353"/>
                        </a:lnTo>
                        <a:lnTo>
                          <a:pt x="2122" y="1362"/>
                        </a:lnTo>
                        <a:lnTo>
                          <a:pt x="2118" y="1370"/>
                        </a:lnTo>
                        <a:lnTo>
                          <a:pt x="2113" y="1378"/>
                        </a:lnTo>
                        <a:lnTo>
                          <a:pt x="2107" y="1384"/>
                        </a:lnTo>
                        <a:lnTo>
                          <a:pt x="2100" y="1391"/>
                        </a:lnTo>
                        <a:lnTo>
                          <a:pt x="2091" y="1397"/>
                        </a:lnTo>
                        <a:lnTo>
                          <a:pt x="2082" y="1403"/>
                        </a:lnTo>
                        <a:lnTo>
                          <a:pt x="2071" y="1407"/>
                        </a:lnTo>
                        <a:lnTo>
                          <a:pt x="2060" y="1411"/>
                        </a:lnTo>
                        <a:lnTo>
                          <a:pt x="2047" y="1416"/>
                        </a:lnTo>
                        <a:lnTo>
                          <a:pt x="2047" y="1416"/>
                        </a:lnTo>
                        <a:lnTo>
                          <a:pt x="2018" y="1419"/>
                        </a:lnTo>
                        <a:lnTo>
                          <a:pt x="1987" y="1420"/>
                        </a:lnTo>
                        <a:lnTo>
                          <a:pt x="1956" y="1420"/>
                        </a:lnTo>
                        <a:lnTo>
                          <a:pt x="1925" y="1419"/>
                        </a:lnTo>
                        <a:lnTo>
                          <a:pt x="1925" y="1419"/>
                        </a:lnTo>
                        <a:lnTo>
                          <a:pt x="1924" y="1436"/>
                        </a:lnTo>
                        <a:lnTo>
                          <a:pt x="1922" y="1454"/>
                        </a:lnTo>
                        <a:lnTo>
                          <a:pt x="1918" y="1471"/>
                        </a:lnTo>
                        <a:lnTo>
                          <a:pt x="1914" y="1489"/>
                        </a:lnTo>
                        <a:lnTo>
                          <a:pt x="1914" y="1489"/>
                        </a:lnTo>
                        <a:lnTo>
                          <a:pt x="1909" y="1508"/>
                        </a:lnTo>
                        <a:lnTo>
                          <a:pt x="1901" y="1528"/>
                        </a:lnTo>
                        <a:lnTo>
                          <a:pt x="1901" y="1528"/>
                        </a:lnTo>
                        <a:lnTo>
                          <a:pt x="1981" y="1636"/>
                        </a:lnTo>
                        <a:lnTo>
                          <a:pt x="2050" y="1733"/>
                        </a:lnTo>
                        <a:lnTo>
                          <a:pt x="2112" y="1820"/>
                        </a:lnTo>
                        <a:lnTo>
                          <a:pt x="2138" y="1861"/>
                        </a:lnTo>
                        <a:lnTo>
                          <a:pt x="2162" y="1899"/>
                        </a:lnTo>
                        <a:lnTo>
                          <a:pt x="2185" y="1934"/>
                        </a:lnTo>
                        <a:lnTo>
                          <a:pt x="2204" y="1968"/>
                        </a:lnTo>
                        <a:lnTo>
                          <a:pt x="2221" y="1999"/>
                        </a:lnTo>
                        <a:lnTo>
                          <a:pt x="2236" y="2027"/>
                        </a:lnTo>
                        <a:lnTo>
                          <a:pt x="2249" y="2052"/>
                        </a:lnTo>
                        <a:lnTo>
                          <a:pt x="2259" y="2075"/>
                        </a:lnTo>
                        <a:lnTo>
                          <a:pt x="2266" y="2097"/>
                        </a:lnTo>
                        <a:lnTo>
                          <a:pt x="2271" y="2115"/>
                        </a:lnTo>
                        <a:lnTo>
                          <a:pt x="2271" y="2115"/>
                        </a:lnTo>
                        <a:lnTo>
                          <a:pt x="2293" y="2149"/>
                        </a:lnTo>
                        <a:lnTo>
                          <a:pt x="2311" y="2184"/>
                        </a:lnTo>
                        <a:lnTo>
                          <a:pt x="2328" y="2219"/>
                        </a:lnTo>
                        <a:lnTo>
                          <a:pt x="2342" y="2254"/>
                        </a:lnTo>
                        <a:lnTo>
                          <a:pt x="2342" y="2254"/>
                        </a:lnTo>
                        <a:lnTo>
                          <a:pt x="2355" y="2290"/>
                        </a:lnTo>
                        <a:lnTo>
                          <a:pt x="2366" y="2325"/>
                        </a:lnTo>
                        <a:lnTo>
                          <a:pt x="2376" y="2362"/>
                        </a:lnTo>
                        <a:lnTo>
                          <a:pt x="2383" y="2399"/>
                        </a:lnTo>
                        <a:lnTo>
                          <a:pt x="2388" y="2436"/>
                        </a:lnTo>
                        <a:lnTo>
                          <a:pt x="2392" y="2475"/>
                        </a:lnTo>
                        <a:lnTo>
                          <a:pt x="2394" y="2512"/>
                        </a:lnTo>
                        <a:lnTo>
                          <a:pt x="2394" y="2551"/>
                        </a:lnTo>
                        <a:lnTo>
                          <a:pt x="2394" y="2551"/>
                        </a:lnTo>
                        <a:lnTo>
                          <a:pt x="2393" y="2587"/>
                        </a:lnTo>
                        <a:lnTo>
                          <a:pt x="2393" y="2587"/>
                        </a:lnTo>
                        <a:lnTo>
                          <a:pt x="2418" y="2599"/>
                        </a:lnTo>
                        <a:lnTo>
                          <a:pt x="2443" y="2612"/>
                        </a:lnTo>
                        <a:lnTo>
                          <a:pt x="2467" y="2624"/>
                        </a:lnTo>
                        <a:lnTo>
                          <a:pt x="2490" y="2638"/>
                        </a:lnTo>
                        <a:lnTo>
                          <a:pt x="2513" y="2651"/>
                        </a:lnTo>
                        <a:lnTo>
                          <a:pt x="2534" y="2665"/>
                        </a:lnTo>
                        <a:lnTo>
                          <a:pt x="2556" y="2679"/>
                        </a:lnTo>
                        <a:lnTo>
                          <a:pt x="2575" y="2694"/>
                        </a:lnTo>
                        <a:lnTo>
                          <a:pt x="2594" y="2709"/>
                        </a:lnTo>
                        <a:lnTo>
                          <a:pt x="2613" y="2724"/>
                        </a:lnTo>
                        <a:lnTo>
                          <a:pt x="2630" y="2740"/>
                        </a:lnTo>
                        <a:lnTo>
                          <a:pt x="2647" y="2756"/>
                        </a:lnTo>
                        <a:lnTo>
                          <a:pt x="2663" y="2772"/>
                        </a:lnTo>
                        <a:lnTo>
                          <a:pt x="2678" y="2789"/>
                        </a:lnTo>
                        <a:lnTo>
                          <a:pt x="2692" y="2806"/>
                        </a:lnTo>
                        <a:lnTo>
                          <a:pt x="2706" y="2824"/>
                        </a:lnTo>
                        <a:lnTo>
                          <a:pt x="2706" y="2824"/>
                        </a:lnTo>
                        <a:lnTo>
                          <a:pt x="2718" y="2828"/>
                        </a:lnTo>
                        <a:lnTo>
                          <a:pt x="2732" y="2831"/>
                        </a:lnTo>
                        <a:lnTo>
                          <a:pt x="2746" y="2833"/>
                        </a:lnTo>
                        <a:lnTo>
                          <a:pt x="2761" y="2834"/>
                        </a:lnTo>
                        <a:lnTo>
                          <a:pt x="2776" y="2835"/>
                        </a:lnTo>
                        <a:lnTo>
                          <a:pt x="2792" y="2835"/>
                        </a:lnTo>
                        <a:lnTo>
                          <a:pt x="2809" y="2834"/>
                        </a:lnTo>
                        <a:lnTo>
                          <a:pt x="2826" y="2832"/>
                        </a:lnTo>
                        <a:lnTo>
                          <a:pt x="2826" y="2832"/>
                        </a:lnTo>
                        <a:lnTo>
                          <a:pt x="2851" y="2835"/>
                        </a:lnTo>
                        <a:lnTo>
                          <a:pt x="2874" y="2839"/>
                        </a:lnTo>
                        <a:lnTo>
                          <a:pt x="2897" y="2844"/>
                        </a:lnTo>
                        <a:lnTo>
                          <a:pt x="2917" y="2850"/>
                        </a:lnTo>
                        <a:lnTo>
                          <a:pt x="2937" y="2857"/>
                        </a:lnTo>
                        <a:lnTo>
                          <a:pt x="2954" y="2865"/>
                        </a:lnTo>
                        <a:lnTo>
                          <a:pt x="2969" y="2875"/>
                        </a:lnTo>
                        <a:lnTo>
                          <a:pt x="2984" y="2886"/>
                        </a:lnTo>
                        <a:lnTo>
                          <a:pt x="3085" y="2897"/>
                        </a:lnTo>
                        <a:lnTo>
                          <a:pt x="3085" y="2897"/>
                        </a:lnTo>
                        <a:lnTo>
                          <a:pt x="3092" y="2891"/>
                        </a:lnTo>
                        <a:lnTo>
                          <a:pt x="3100" y="2887"/>
                        </a:lnTo>
                        <a:lnTo>
                          <a:pt x="3108" y="2883"/>
                        </a:lnTo>
                        <a:lnTo>
                          <a:pt x="3116" y="2881"/>
                        </a:lnTo>
                        <a:lnTo>
                          <a:pt x="3116" y="2881"/>
                        </a:lnTo>
                        <a:lnTo>
                          <a:pt x="3128" y="2878"/>
                        </a:lnTo>
                        <a:lnTo>
                          <a:pt x="3138" y="2877"/>
                        </a:lnTo>
                        <a:lnTo>
                          <a:pt x="3138" y="2877"/>
                        </a:lnTo>
                        <a:lnTo>
                          <a:pt x="3146" y="2878"/>
                        </a:lnTo>
                        <a:lnTo>
                          <a:pt x="3154" y="2879"/>
                        </a:lnTo>
                        <a:lnTo>
                          <a:pt x="3171" y="2884"/>
                        </a:lnTo>
                        <a:lnTo>
                          <a:pt x="3187" y="2890"/>
                        </a:lnTo>
                        <a:lnTo>
                          <a:pt x="3204" y="2901"/>
                        </a:lnTo>
                        <a:lnTo>
                          <a:pt x="3204" y="2901"/>
                        </a:lnTo>
                        <a:lnTo>
                          <a:pt x="3238" y="2903"/>
                        </a:lnTo>
                        <a:lnTo>
                          <a:pt x="3276" y="2906"/>
                        </a:lnTo>
                        <a:lnTo>
                          <a:pt x="3314" y="2911"/>
                        </a:lnTo>
                        <a:lnTo>
                          <a:pt x="3356" y="2916"/>
                        </a:lnTo>
                        <a:lnTo>
                          <a:pt x="3399" y="2922"/>
                        </a:lnTo>
                        <a:lnTo>
                          <a:pt x="3444" y="2931"/>
                        </a:lnTo>
                        <a:lnTo>
                          <a:pt x="3492" y="2940"/>
                        </a:lnTo>
                        <a:lnTo>
                          <a:pt x="3542" y="2949"/>
                        </a:lnTo>
                        <a:lnTo>
                          <a:pt x="3544" y="2975"/>
                        </a:lnTo>
                        <a:lnTo>
                          <a:pt x="3630" y="2972"/>
                        </a:lnTo>
                        <a:lnTo>
                          <a:pt x="3630" y="2972"/>
                        </a:lnTo>
                        <a:lnTo>
                          <a:pt x="3634" y="2973"/>
                        </a:lnTo>
                        <a:lnTo>
                          <a:pt x="3641" y="2972"/>
                        </a:lnTo>
                        <a:lnTo>
                          <a:pt x="3665" y="2966"/>
                        </a:lnTo>
                        <a:lnTo>
                          <a:pt x="3665" y="2966"/>
                        </a:lnTo>
                        <a:lnTo>
                          <a:pt x="3739" y="2948"/>
                        </a:lnTo>
                        <a:lnTo>
                          <a:pt x="3854" y="2918"/>
                        </a:lnTo>
                        <a:lnTo>
                          <a:pt x="3854" y="2918"/>
                        </a:lnTo>
                        <a:lnTo>
                          <a:pt x="3868" y="2911"/>
                        </a:lnTo>
                        <a:lnTo>
                          <a:pt x="3883" y="2905"/>
                        </a:lnTo>
                        <a:lnTo>
                          <a:pt x="3898" y="2901"/>
                        </a:lnTo>
                        <a:lnTo>
                          <a:pt x="3913" y="2899"/>
                        </a:lnTo>
                        <a:lnTo>
                          <a:pt x="3929" y="2898"/>
                        </a:lnTo>
                        <a:lnTo>
                          <a:pt x="3946" y="2898"/>
                        </a:lnTo>
                        <a:lnTo>
                          <a:pt x="3963" y="2900"/>
                        </a:lnTo>
                        <a:lnTo>
                          <a:pt x="3982" y="2904"/>
                        </a:lnTo>
                        <a:lnTo>
                          <a:pt x="3982" y="2904"/>
                        </a:lnTo>
                        <a:lnTo>
                          <a:pt x="3992" y="2907"/>
                        </a:lnTo>
                        <a:lnTo>
                          <a:pt x="3992" y="2907"/>
                        </a:lnTo>
                        <a:lnTo>
                          <a:pt x="4026" y="2904"/>
                        </a:lnTo>
                        <a:lnTo>
                          <a:pt x="4056" y="2904"/>
                        </a:lnTo>
                        <a:lnTo>
                          <a:pt x="4083" y="2906"/>
                        </a:lnTo>
                        <a:lnTo>
                          <a:pt x="4095" y="2908"/>
                        </a:lnTo>
                        <a:lnTo>
                          <a:pt x="4107" y="2911"/>
                        </a:lnTo>
                        <a:lnTo>
                          <a:pt x="4119" y="2914"/>
                        </a:lnTo>
                        <a:lnTo>
                          <a:pt x="4130" y="2917"/>
                        </a:lnTo>
                        <a:lnTo>
                          <a:pt x="4139" y="2921"/>
                        </a:lnTo>
                        <a:lnTo>
                          <a:pt x="4148" y="2926"/>
                        </a:lnTo>
                        <a:lnTo>
                          <a:pt x="4157" y="2931"/>
                        </a:lnTo>
                        <a:lnTo>
                          <a:pt x="4165" y="2937"/>
                        </a:lnTo>
                        <a:lnTo>
                          <a:pt x="4172" y="2944"/>
                        </a:lnTo>
                        <a:lnTo>
                          <a:pt x="4178" y="2950"/>
                        </a:lnTo>
                        <a:lnTo>
                          <a:pt x="4178" y="2950"/>
                        </a:lnTo>
                        <a:lnTo>
                          <a:pt x="4192" y="2956"/>
                        </a:lnTo>
                        <a:lnTo>
                          <a:pt x="4208" y="2964"/>
                        </a:lnTo>
                        <a:lnTo>
                          <a:pt x="4226" y="2975"/>
                        </a:lnTo>
                        <a:lnTo>
                          <a:pt x="4247" y="2989"/>
                        </a:lnTo>
                        <a:lnTo>
                          <a:pt x="4268" y="3005"/>
                        </a:lnTo>
                        <a:lnTo>
                          <a:pt x="4292" y="3023"/>
                        </a:lnTo>
                        <a:lnTo>
                          <a:pt x="4318" y="3045"/>
                        </a:lnTo>
                        <a:lnTo>
                          <a:pt x="4345" y="3068"/>
                        </a:lnTo>
                        <a:lnTo>
                          <a:pt x="4812" y="3056"/>
                        </a:lnTo>
                        <a:lnTo>
                          <a:pt x="5117" y="1863"/>
                        </a:lnTo>
                        <a:lnTo>
                          <a:pt x="5117" y="1863"/>
                        </a:lnTo>
                        <a:lnTo>
                          <a:pt x="5153" y="1861"/>
                        </a:lnTo>
                        <a:lnTo>
                          <a:pt x="5187" y="1860"/>
                        </a:lnTo>
                        <a:lnTo>
                          <a:pt x="5218" y="1860"/>
                        </a:lnTo>
                        <a:lnTo>
                          <a:pt x="5247" y="1861"/>
                        </a:lnTo>
                        <a:lnTo>
                          <a:pt x="5272" y="1865"/>
                        </a:lnTo>
                        <a:lnTo>
                          <a:pt x="5295" y="1868"/>
                        </a:lnTo>
                        <a:lnTo>
                          <a:pt x="5315" y="1873"/>
                        </a:lnTo>
                        <a:lnTo>
                          <a:pt x="5334" y="1878"/>
                        </a:lnTo>
                        <a:lnTo>
                          <a:pt x="5334" y="1878"/>
                        </a:lnTo>
                        <a:close/>
                        <a:moveTo>
                          <a:pt x="1265" y="6598"/>
                        </a:moveTo>
                        <a:lnTo>
                          <a:pt x="1326" y="6590"/>
                        </a:lnTo>
                        <a:lnTo>
                          <a:pt x="1326" y="6590"/>
                        </a:lnTo>
                        <a:lnTo>
                          <a:pt x="1307" y="6580"/>
                        </a:lnTo>
                        <a:lnTo>
                          <a:pt x="1290" y="6570"/>
                        </a:lnTo>
                        <a:lnTo>
                          <a:pt x="1282" y="6563"/>
                        </a:lnTo>
                        <a:lnTo>
                          <a:pt x="1276" y="6558"/>
                        </a:lnTo>
                        <a:lnTo>
                          <a:pt x="1270" y="6551"/>
                        </a:lnTo>
                        <a:lnTo>
                          <a:pt x="1265" y="6545"/>
                        </a:lnTo>
                        <a:lnTo>
                          <a:pt x="1265" y="659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808080">
                          <a:lumMod val="75000"/>
                        </a:srgbClr>
                      </a:gs>
                      <a:gs pos="50000">
                        <a:srgbClr val="808080">
                          <a:lumMod val="75000"/>
                          <a:tint val="44500"/>
                          <a:satMod val="160000"/>
                        </a:srgbClr>
                      </a:gs>
                      <a:gs pos="100000">
                        <a:srgbClr val="808080">
                          <a:lumMod val="75000"/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40" name="Rectangle 3"/>
            <p:cNvSpPr txBox="1">
              <a:spLocks noChangeArrowheads="1"/>
            </p:cNvSpPr>
            <p:nvPr/>
          </p:nvSpPr>
          <p:spPr>
            <a:xfrm>
              <a:off x="3724906" y="2081688"/>
              <a:ext cx="2471313" cy="359940"/>
            </a:xfrm>
            <a:prstGeom prst="rect">
              <a:avLst/>
            </a:prstGeom>
          </p:spPr>
          <p:txBody>
            <a:bodyPr lIns="83668" tIns="41834" rIns="83668" bIns="41834"/>
            <a:lstStyle>
              <a:lvl1pPr marL="0" indent="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Tx/>
                <a:buSzPct val="100000"/>
                <a:buFont typeface="Arial" pitchFamily="34" charset="0"/>
                <a:buNone/>
                <a:defRPr sz="2200" b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85750" indent="-28575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Tx/>
                <a:buSzPct val="100000"/>
                <a:buFont typeface="Wingdings 3" pitchFamily="18" charset="2"/>
                <a:buChar char=""/>
                <a:defRPr sz="2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2pPr>
              <a:lvl3pPr marL="509588" indent="-231775" algn="l" rtl="0" eaLnBrk="0" fontAlgn="base" hangingPunct="0">
                <a:spcBef>
                  <a:spcPct val="35000"/>
                </a:spcBef>
                <a:spcAft>
                  <a:spcPct val="0"/>
                </a:spcAft>
                <a:buClrTx/>
                <a:buSzPct val="100000"/>
                <a:buFont typeface="Wingdings 3" pitchFamily="18" charset="2"/>
                <a:buChar char=""/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3pPr>
              <a:lvl4pPr marL="741363" indent="-22860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Tx/>
                <a:buSzPct val="100000"/>
                <a:buFont typeface="Wingdings 3" pitchFamily="18" charset="2"/>
                <a:buChar char=""/>
                <a:defRPr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4pPr>
              <a:lvl5pPr marL="974725" indent="-228600" algn="l" rtl="0" eaLnBrk="0" fontAlgn="base" hangingPunct="0">
                <a:spcBef>
                  <a:spcPct val="35000"/>
                </a:spcBef>
                <a:spcAft>
                  <a:spcPct val="0"/>
                </a:spcAft>
                <a:buClrTx/>
                <a:buSzPct val="100000"/>
                <a:buFont typeface="Wingdings 3" pitchFamily="18" charset="2"/>
                <a:buChar char=""/>
                <a:defRPr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spcBef>
                  <a:spcPct val="35000"/>
                </a:spcBef>
                <a:spcAft>
                  <a:spcPct val="0"/>
                </a:spcAft>
                <a:buSzPct val="85000"/>
                <a:buChar char="•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35000"/>
                </a:spcBef>
                <a:spcAft>
                  <a:spcPct val="0"/>
                </a:spcAft>
                <a:buSzPct val="85000"/>
                <a:buChar char="•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35000"/>
                </a:spcBef>
                <a:spcAft>
                  <a:spcPct val="0"/>
                </a:spcAft>
                <a:buSzPct val="85000"/>
                <a:buChar char="•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35000"/>
                </a:spcBef>
                <a:spcAft>
                  <a:spcPct val="0"/>
                </a:spcAft>
                <a:buSzPct val="85000"/>
                <a:buChar char="•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35000"/>
                </a:spcBef>
                <a:spcAft>
                  <a:spcPct val="0"/>
                </a:spcAft>
                <a:buClrTx/>
                <a:buSzPct val="100000"/>
                <a:buFont typeface="Arial" pitchFamily="34" charset="0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AEDEF"/>
                  </a:solidFill>
                  <a:effectLst/>
                  <a:uLnTx/>
                  <a:uFillTx/>
                  <a:latin typeface="Verdana"/>
                  <a:ea typeface="+mn-ea"/>
                  <a:cs typeface="Calibri" pitchFamily="34" charset="0"/>
                </a:rPr>
                <a:t>Network Zone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06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eResource</a:t>
            </a:r>
            <a:r>
              <a:rPr lang="en-US" dirty="0" smtClean="0"/>
              <a:t> Management Workflow Models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lvl="1" indent="0">
              <a:buNone/>
            </a:pPr>
            <a:r>
              <a:rPr lang="en-US" sz="2400" u="sng" dirty="0" smtClean="0"/>
              <a:t>Model 1 </a:t>
            </a:r>
            <a:r>
              <a:rPr lang="en-US" sz="2400" dirty="0" smtClean="0"/>
              <a:t>– local acquisition, licensing and management</a:t>
            </a:r>
          </a:p>
          <a:p>
            <a:pPr lvl="1" indent="0">
              <a:buNone/>
            </a:pPr>
            <a:r>
              <a:rPr lang="en-US" sz="2400" dirty="0" smtClean="0"/>
              <a:t>E-resources </a:t>
            </a:r>
            <a:r>
              <a:rPr lang="en-US" sz="2400" dirty="0"/>
              <a:t>are licensed and managed by individual institutions due to their specific needs</a:t>
            </a:r>
          </a:p>
          <a:p>
            <a:pPr lvl="1" indent="0">
              <a:buNone/>
            </a:pPr>
            <a:endParaRPr lang="en-US" sz="2400" u="sng" dirty="0" smtClean="0"/>
          </a:p>
          <a:p>
            <a:pPr lvl="1" indent="0">
              <a:buNone/>
            </a:pPr>
            <a:r>
              <a:rPr lang="en-US" sz="2400" u="sng" dirty="0" smtClean="0"/>
              <a:t>Model 2 </a:t>
            </a:r>
            <a:r>
              <a:rPr lang="en-US" sz="2400" dirty="0" smtClean="0"/>
              <a:t>– centralized </a:t>
            </a:r>
            <a:r>
              <a:rPr lang="en-US" sz="2400" dirty="0"/>
              <a:t>acquisition, licensing and </a:t>
            </a:r>
            <a:r>
              <a:rPr lang="en-US" sz="2400" dirty="0" smtClean="0"/>
              <a:t>e-resources management</a:t>
            </a:r>
          </a:p>
          <a:p>
            <a:pPr lvl="1" indent="0">
              <a:buNone/>
            </a:pPr>
            <a:r>
              <a:rPr lang="en-US" sz="2400" dirty="0" smtClean="0"/>
              <a:t>E-resources </a:t>
            </a:r>
            <a:r>
              <a:rPr lang="en-US" sz="2400" dirty="0"/>
              <a:t>are licensed </a:t>
            </a:r>
            <a:r>
              <a:rPr lang="en-US" sz="2400" dirty="0" smtClean="0"/>
              <a:t>and </a:t>
            </a:r>
            <a:r>
              <a:rPr lang="en-US" sz="2400" dirty="0"/>
              <a:t>managed by consortium center for all institutions or selected institutions</a:t>
            </a:r>
          </a:p>
          <a:p>
            <a:pPr lvl="1" indent="0">
              <a:buNone/>
            </a:pPr>
            <a:endParaRPr lang="en-US" sz="2400" u="sng" dirty="0" smtClean="0"/>
          </a:p>
          <a:p>
            <a:pPr lvl="1" indent="0">
              <a:buNone/>
            </a:pPr>
            <a:r>
              <a:rPr lang="en-US" sz="2400" u="sng" dirty="0" smtClean="0"/>
              <a:t>Model 3 </a:t>
            </a:r>
            <a:r>
              <a:rPr lang="en-US" sz="2400" dirty="0" smtClean="0"/>
              <a:t>– centralized negotiation and management, local acquisition</a:t>
            </a:r>
          </a:p>
          <a:p>
            <a:pPr lvl="1" indent="0">
              <a:buNone/>
            </a:pPr>
            <a:r>
              <a:rPr lang="en-US" sz="2400" dirty="0" smtClean="0"/>
              <a:t>License </a:t>
            </a:r>
            <a:r>
              <a:rPr lang="en-US" sz="2400" dirty="0"/>
              <a:t>terms and fees are negotiated by the central office, purchasing and invoice processing is done by individual institutions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277813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1 – Local Acquisition, Licensing and Management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marL="628650" lvl="1" indent="-342900"/>
            <a:r>
              <a:rPr lang="en-US" sz="2400" dirty="0" smtClean="0"/>
              <a:t>All steps of e-resource management cycle are performed by an individual institution in Alma Institutional Zone.</a:t>
            </a:r>
            <a:endParaRPr lang="en-US" sz="24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277813" lvl="2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6196"/>
            <a:ext cx="9144000" cy="439866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 bwMode="auto">
          <a:xfrm>
            <a:off x="4681520" y="5850805"/>
            <a:ext cx="2556506" cy="504056"/>
          </a:xfrm>
          <a:prstGeom prst="wedgeRoundRectCallout">
            <a:avLst/>
          </a:prstGeom>
          <a:solidFill>
            <a:schemeClr val="bg1"/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Institutional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Fund</a:t>
            </a:r>
            <a:endParaRPr kumimoji="0" 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2015494" y="2982181"/>
            <a:ext cx="2556506" cy="504056"/>
          </a:xfrm>
          <a:prstGeom prst="wedgeRoundRectCallout">
            <a:avLst/>
          </a:prstGeom>
          <a:solidFill>
            <a:schemeClr val="bg1"/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Institutional License</a:t>
            </a:r>
            <a:endParaRPr kumimoji="0" 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2743207" y="4045520"/>
            <a:ext cx="2556506" cy="504056"/>
          </a:xfrm>
          <a:prstGeom prst="wedgeRoundRectCallout">
            <a:avLst/>
          </a:prstGeom>
          <a:solidFill>
            <a:schemeClr val="bg1"/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Institutional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Vendor</a:t>
            </a:r>
            <a:endParaRPr kumimoji="0" 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31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045" y="18352"/>
            <a:ext cx="8729955" cy="633250"/>
          </a:xfrm>
        </p:spPr>
        <p:txBody>
          <a:bodyPr>
            <a:normAutofit/>
          </a:bodyPr>
          <a:lstStyle/>
          <a:p>
            <a:r>
              <a:rPr lang="en-US" dirty="0" smtClean="0"/>
              <a:t>Model 2:</a:t>
            </a:r>
            <a:r>
              <a:rPr lang="en-US" dirty="0"/>
              <a:t> </a:t>
            </a:r>
            <a:r>
              <a:rPr lang="en-US" dirty="0" smtClean="0"/>
              <a:t>Full Centralized Management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entire flow is managed by the central office in the Network Zone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Central office </a:t>
            </a:r>
            <a:r>
              <a:rPr lang="en-US" dirty="0" smtClean="0"/>
              <a:t>maintains:</a:t>
            </a:r>
          </a:p>
          <a:p>
            <a:pPr lvl="1"/>
            <a:r>
              <a:rPr lang="en-US" dirty="0" smtClean="0"/>
              <a:t>Funds </a:t>
            </a:r>
          </a:p>
          <a:p>
            <a:pPr lvl="1"/>
            <a:r>
              <a:rPr lang="en-US" dirty="0" smtClean="0"/>
              <a:t>Vendors</a:t>
            </a:r>
          </a:p>
          <a:p>
            <a:pPr lvl="1"/>
            <a:r>
              <a:rPr lang="en-US" dirty="0" smtClean="0"/>
              <a:t>Licenses</a:t>
            </a:r>
          </a:p>
          <a:p>
            <a:pPr lvl="1"/>
            <a:r>
              <a:rPr lang="en-US" dirty="0" smtClean="0"/>
              <a:t>E-products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Central office acquires, processes payment, negotiates license agreement and activates e-resources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41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2: Full Centralized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How does it look in Alma?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37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3:  Centralized Management with Local Acquisitions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 office negotiates electronic resources on behalf of consortium </a:t>
            </a:r>
            <a:r>
              <a:rPr lang="en-US" dirty="0" smtClean="0"/>
              <a:t>members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Electronic resources are managed centrally in the Network Zone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Members manage the acquisition and payment independently in IZ based on local funds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4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3:  Centralized Management with Local Acquisitions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How does it look in Alma?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58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795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7874</TotalTime>
  <Words>259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Verdana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SHARED ELECTRONIC RESOURCE MANAGEMENT MODELS</vt:lpstr>
      <vt:lpstr>Joint Acquisitions and Negotiation</vt:lpstr>
      <vt:lpstr>eResource Management Workflow Models</vt:lpstr>
      <vt:lpstr>Model 1 – Local Acquisition, Licensing and Management</vt:lpstr>
      <vt:lpstr>Model 2: Full Centralized Management</vt:lpstr>
      <vt:lpstr>Model 2: Full Centralized Management</vt:lpstr>
      <vt:lpstr>Model 3:  Centralized Management with Local Acquisitions</vt:lpstr>
      <vt:lpstr>Model 3:  Centralized Management with Local Acquisitions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Megan Drake</cp:lastModifiedBy>
  <cp:revision>230</cp:revision>
  <dcterms:created xsi:type="dcterms:W3CDTF">2015-04-14T20:14:13Z</dcterms:created>
  <dcterms:modified xsi:type="dcterms:W3CDTF">2017-01-07T20:29:20Z</dcterms:modified>
</cp:coreProperties>
</file>