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theme/theme17.xml" ContentType="application/vnd.openxmlformats-officedocument.theme+xml"/>
  <Override PartName="/ppt/slideLayouts/slideLayout11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4626" r:id="rId5"/>
    <p:sldMasterId id="2147483804" r:id="rId6"/>
    <p:sldMasterId id="2147484488" r:id="rId7"/>
    <p:sldMasterId id="2147483885" r:id="rId8"/>
    <p:sldMasterId id="2147484539" r:id="rId9"/>
    <p:sldMasterId id="2147483966" r:id="rId10"/>
    <p:sldMasterId id="2147484047" r:id="rId11"/>
    <p:sldMasterId id="2147483655" r:id="rId12"/>
    <p:sldMasterId id="2147484209" r:id="rId13"/>
    <p:sldMasterId id="2147484264" r:id="rId14"/>
    <p:sldMasterId id="2147484510" r:id="rId15"/>
    <p:sldMasterId id="2147484739" r:id="rId16"/>
    <p:sldMasterId id="2147484319" r:id="rId17"/>
    <p:sldMasterId id="2147484374" r:id="rId18"/>
    <p:sldMasterId id="2147484128" r:id="rId19"/>
    <p:sldMasterId id="2147484677" r:id="rId20"/>
    <p:sldMasterId id="2147483673" r:id="rId21"/>
  </p:sldMasterIdLst>
  <p:notesMasterIdLst>
    <p:notesMasterId r:id="rId36"/>
  </p:notesMasterIdLst>
  <p:handoutMasterIdLst>
    <p:handoutMasterId r:id="rId37"/>
  </p:handoutMasterIdLst>
  <p:sldIdLst>
    <p:sldId id="573" r:id="rId22"/>
    <p:sldId id="698" r:id="rId23"/>
    <p:sldId id="403" r:id="rId24"/>
    <p:sldId id="4705" r:id="rId25"/>
    <p:sldId id="2147480317" r:id="rId26"/>
    <p:sldId id="2147480316" r:id="rId27"/>
    <p:sldId id="2147480618" r:id="rId28"/>
    <p:sldId id="2147480575" r:id="rId29"/>
    <p:sldId id="2147480578" r:id="rId30"/>
    <p:sldId id="2147480318" r:id="rId31"/>
    <p:sldId id="687" r:id="rId32"/>
    <p:sldId id="2147480617" r:id="rId33"/>
    <p:sldId id="701" r:id="rId34"/>
    <p:sldId id="21474806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guide id="57" orient="horz" pos="686" userDrawn="1">
          <p15:clr>
            <a:srgbClr val="9FCC3B"/>
          </p15:clr>
        </p15:guide>
        <p15:guide id="58" orient="horz" pos="829" userDrawn="1">
          <p15:clr>
            <a:srgbClr val="9FCC3B"/>
          </p15:clr>
        </p15:guide>
        <p15:guide id="59" orient="horz" pos="3385" userDrawn="1">
          <p15:clr>
            <a:srgbClr val="9FCC3B"/>
          </p15:clr>
        </p15:guide>
        <p15:guide id="60" orient="horz" pos="3521"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 id="{B00537EE-38E0-0F76-1294-3629248C991B}" name="Prantick Chatterjee" initials="PC" userId="S::prantick.chatterjee@clarivate.com::775e49fc-1446-4e90-8a31-6040135853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EDC"/>
    <a:srgbClr val="CDDEF9"/>
    <a:srgbClr val="CBCED0"/>
    <a:srgbClr val="D2CDE8"/>
    <a:srgbClr val="FAF5FF"/>
    <a:srgbClr val="EAE8F4"/>
    <a:srgbClr val="404040"/>
    <a:srgbClr val="262626"/>
    <a:srgbClr val="E7E8E9"/>
    <a:srgbClr val="E8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12" autoAdjust="0"/>
  </p:normalViewPr>
  <p:slideViewPr>
    <p:cSldViewPr snapToGrid="0">
      <p:cViewPr varScale="1">
        <p:scale>
          <a:sx n="66" d="100"/>
          <a:sy n="66" d="100"/>
        </p:scale>
        <p:origin x="2274" y="66"/>
      </p:cViewPr>
      <p:guideLst>
        <p:guide orient="horz" pos="2137"/>
        <p:guide pos="3840"/>
        <p:guide pos="347"/>
        <p:guide pos="846"/>
        <p:guide pos="937"/>
        <p:guide pos="1436"/>
        <p:guide pos="1527"/>
        <p:guide pos="202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 orient="horz" pos="686"/>
        <p:guide orient="horz" pos="829"/>
        <p:guide orient="horz" pos="3385"/>
        <p:guide orient="horz" pos="3521"/>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viewProps" Target="viewProps.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Gray" userId="S::nathaniel.gray@clarivate.com::0e7ea2d4-2faf-4ecd-a215-d24928c80e67" providerId="AD" clId="Web-{2D37B7D9-646B-FDAF-6129-CB663ECFA3A4}"/>
    <pc:docChg chg="addSld modSld sldOrd">
      <pc:chgData name="Nathaniel Gray" userId="S::nathaniel.gray@clarivate.com::0e7ea2d4-2faf-4ecd-a215-d24928c80e67" providerId="AD" clId="Web-{2D37B7D9-646B-FDAF-6129-CB663ECFA3A4}" dt="2024-06-19T20:02:14.542" v="17" actId="20577"/>
      <pc:docMkLst>
        <pc:docMk/>
      </pc:docMkLst>
      <pc:sldChg chg="modSp">
        <pc:chgData name="Nathaniel Gray" userId="S::nathaniel.gray@clarivate.com::0e7ea2d4-2faf-4ecd-a215-d24928c80e67" providerId="AD" clId="Web-{2D37B7D9-646B-FDAF-6129-CB663ECFA3A4}" dt="2024-06-19T19:53:55.962" v="5" actId="20577"/>
        <pc:sldMkLst>
          <pc:docMk/>
          <pc:sldMk cId="616469177" sldId="573"/>
        </pc:sldMkLst>
        <pc:spChg chg="mod">
          <ac:chgData name="Nathaniel Gray" userId="S::nathaniel.gray@clarivate.com::0e7ea2d4-2faf-4ecd-a215-d24928c80e67" providerId="AD" clId="Web-{2D37B7D9-646B-FDAF-6129-CB663ECFA3A4}" dt="2024-06-19T19:53:55.962" v="5" actId="20577"/>
          <ac:spMkLst>
            <pc:docMk/>
            <pc:sldMk cId="616469177" sldId="573"/>
            <ac:spMk id="6" creationId="{712FF05A-AA29-6352-EF16-FB1FA47E2BD8}"/>
          </ac:spMkLst>
        </pc:spChg>
      </pc:sldChg>
      <pc:sldChg chg="modSp">
        <pc:chgData name="Nathaniel Gray" userId="S::nathaniel.gray@clarivate.com::0e7ea2d4-2faf-4ecd-a215-d24928c80e67" providerId="AD" clId="Web-{2D37B7D9-646B-FDAF-6129-CB663ECFA3A4}" dt="2024-06-19T20:02:14.542" v="17" actId="20577"/>
        <pc:sldMkLst>
          <pc:docMk/>
          <pc:sldMk cId="1480020458" sldId="698"/>
        </pc:sldMkLst>
        <pc:spChg chg="mod">
          <ac:chgData name="Nathaniel Gray" userId="S::nathaniel.gray@clarivate.com::0e7ea2d4-2faf-4ecd-a215-d24928c80e67" providerId="AD" clId="Web-{2D37B7D9-646B-FDAF-6129-CB663ECFA3A4}" dt="2024-06-19T20:02:14.542" v="17" actId="20577"/>
          <ac:spMkLst>
            <pc:docMk/>
            <pc:sldMk cId="1480020458" sldId="698"/>
            <ac:spMk id="13" creationId="{2FCE4A9F-AB71-27D8-E916-2DF7B889AE89}"/>
          </ac:spMkLst>
        </pc:spChg>
      </pc:sldChg>
      <pc:sldChg chg="add">
        <pc:chgData name="Nathaniel Gray" userId="S::nathaniel.gray@clarivate.com::0e7ea2d4-2faf-4ecd-a215-d24928c80e67" providerId="AD" clId="Web-{2D37B7D9-646B-FDAF-6129-CB663ECFA3A4}" dt="2024-06-19T19:56:17.869" v="7"/>
        <pc:sldMkLst>
          <pc:docMk/>
          <pc:sldMk cId="3090255552" sldId="5614"/>
        </pc:sldMkLst>
      </pc:sldChg>
      <pc:sldChg chg="ord">
        <pc:chgData name="Nathaniel Gray" userId="S::nathaniel.gray@clarivate.com::0e7ea2d4-2faf-4ecd-a215-d24928c80e67" providerId="AD" clId="Web-{2D37B7D9-646B-FDAF-6129-CB663ECFA3A4}" dt="2024-06-19T20:01:10.526" v="11"/>
        <pc:sldMkLst>
          <pc:docMk/>
          <pc:sldMk cId="918435012" sldId="2147480318"/>
        </pc:sldMkLst>
      </pc:sldChg>
      <pc:sldChg chg="add">
        <pc:chgData name="Nathaniel Gray" userId="S::nathaniel.gray@clarivate.com::0e7ea2d4-2faf-4ecd-a215-d24928c80e67" providerId="AD" clId="Web-{2D37B7D9-646B-FDAF-6129-CB663ECFA3A4}" dt="2024-06-19T19:54:44.868" v="6"/>
        <pc:sldMkLst>
          <pc:docMk/>
          <pc:sldMk cId="531984169" sldId="2147480575"/>
        </pc:sldMkLst>
      </pc:sldChg>
      <pc:sldChg chg="add">
        <pc:chgData name="Nathaniel Gray" userId="S::nathaniel.gray@clarivate.com::0e7ea2d4-2faf-4ecd-a215-d24928c80e67" providerId="AD" clId="Web-{2D37B7D9-646B-FDAF-6129-CB663ECFA3A4}" dt="2024-06-19T19:56:17.884" v="8"/>
        <pc:sldMkLst>
          <pc:docMk/>
          <pc:sldMk cId="3556087109" sldId="2147480578"/>
        </pc:sldMkLst>
      </pc:sldChg>
      <pc:sldChg chg="add">
        <pc:chgData name="Nathaniel Gray" userId="S::nathaniel.gray@clarivate.com::0e7ea2d4-2faf-4ecd-a215-d24928c80e67" providerId="AD" clId="Web-{2D37B7D9-646B-FDAF-6129-CB663ECFA3A4}" dt="2024-06-19T19:59:23.260" v="9"/>
        <pc:sldMkLst>
          <pc:docMk/>
          <pc:sldMk cId="3690586806" sldId="2147480616"/>
        </pc:sldMkLst>
      </pc:sldChg>
      <pc:sldMasterChg chg="addSldLayout">
        <pc:chgData name="Nathaniel Gray" userId="S::nathaniel.gray@clarivate.com::0e7ea2d4-2faf-4ecd-a215-d24928c80e67" providerId="AD" clId="Web-{2D37B7D9-646B-FDAF-6129-CB663ECFA3A4}" dt="2024-06-19T19:59:23.260" v="9"/>
        <pc:sldMasterMkLst>
          <pc:docMk/>
          <pc:sldMasterMk cId="2648007252" sldId="2147483885"/>
        </pc:sldMasterMkLst>
        <pc:sldLayoutChg chg="add replId">
          <pc:chgData name="Nathaniel Gray" userId="S::nathaniel.gray@clarivate.com::0e7ea2d4-2faf-4ecd-a215-d24928c80e67" providerId="AD" clId="Web-{2D37B7D9-646B-FDAF-6129-CB663ECFA3A4}" dt="2024-06-19T19:54:44.868" v="6"/>
          <pc:sldLayoutMkLst>
            <pc:docMk/>
            <pc:sldMasterMk cId="2648007252" sldId="2147483885"/>
            <pc:sldLayoutMk cId="3371216383" sldId="2147484749"/>
          </pc:sldLayoutMkLst>
        </pc:sldLayoutChg>
        <pc:sldLayoutChg chg="add">
          <pc:chgData name="Nathaniel Gray" userId="S::nathaniel.gray@clarivate.com::0e7ea2d4-2faf-4ecd-a215-d24928c80e67" providerId="AD" clId="Web-{2D37B7D9-646B-FDAF-6129-CB663ECFA3A4}" dt="2024-06-19T19:59:23.260" v="9"/>
          <pc:sldLayoutMkLst>
            <pc:docMk/>
            <pc:sldMasterMk cId="2648007252" sldId="2147483885"/>
            <pc:sldLayoutMk cId="2994215544" sldId="2147484750"/>
          </pc:sldLayoutMkLst>
        </pc:sldLayoutChg>
      </pc:sldMasterChg>
    </pc:docChg>
  </pc:docChgLst>
  <pc:docChgLst>
    <pc:chgData name="Michael Hommel" userId="S::michael.hommel@clarivate.com::480ce883-1136-4a89-afec-bd1df9dca950" providerId="AD" clId="Web-{36E3936E-CE28-42BE-A42A-0429DA60A5C5}"/>
    <pc:docChg chg="modSld">
      <pc:chgData name="Michael Hommel" userId="S::michael.hommel@clarivate.com::480ce883-1136-4a89-afec-bd1df9dca950" providerId="AD" clId="Web-{36E3936E-CE28-42BE-A42A-0429DA60A5C5}" dt="2024-06-20T14:12:48.968" v="68" actId="20577"/>
      <pc:docMkLst>
        <pc:docMk/>
      </pc:docMkLst>
      <pc:sldChg chg="modSp">
        <pc:chgData name="Michael Hommel" userId="S::michael.hommel@clarivate.com::480ce883-1136-4a89-afec-bd1df9dca950" providerId="AD" clId="Web-{36E3936E-CE28-42BE-A42A-0429DA60A5C5}" dt="2024-06-20T14:03:39.152" v="14" actId="20577"/>
        <pc:sldMkLst>
          <pc:docMk/>
          <pc:sldMk cId="616469177" sldId="573"/>
        </pc:sldMkLst>
        <pc:spChg chg="mod">
          <ac:chgData name="Michael Hommel" userId="S::michael.hommel@clarivate.com::480ce883-1136-4a89-afec-bd1df9dca950" providerId="AD" clId="Web-{36E3936E-CE28-42BE-A42A-0429DA60A5C5}" dt="2024-06-20T14:03:39.152" v="14" actId="20577"/>
          <ac:spMkLst>
            <pc:docMk/>
            <pc:sldMk cId="616469177" sldId="573"/>
            <ac:spMk id="2" creationId="{243E6D50-3B5E-3FDD-40D0-AF7CD625BFB4}"/>
          </ac:spMkLst>
        </pc:spChg>
      </pc:sldChg>
      <pc:sldChg chg="modSp">
        <pc:chgData name="Michael Hommel" userId="S::michael.hommel@clarivate.com::480ce883-1136-4a89-afec-bd1df9dca950" providerId="AD" clId="Web-{36E3936E-CE28-42BE-A42A-0429DA60A5C5}" dt="2024-06-20T14:05:16.218" v="21" actId="20577"/>
        <pc:sldMkLst>
          <pc:docMk/>
          <pc:sldMk cId="1480020458" sldId="698"/>
        </pc:sldMkLst>
        <pc:spChg chg="mod">
          <ac:chgData name="Michael Hommel" userId="S::michael.hommel@clarivate.com::480ce883-1136-4a89-afec-bd1df9dca950" providerId="AD" clId="Web-{36E3936E-CE28-42BE-A42A-0429DA60A5C5}" dt="2024-06-20T14:05:16.218" v="21" actId="20577"/>
          <ac:spMkLst>
            <pc:docMk/>
            <pc:sldMk cId="1480020458" sldId="698"/>
            <ac:spMk id="13" creationId="{2FCE4A9F-AB71-27D8-E916-2DF7B889AE89}"/>
          </ac:spMkLst>
        </pc:spChg>
      </pc:sldChg>
      <pc:sldChg chg="modSp">
        <pc:chgData name="Michael Hommel" userId="S::michael.hommel@clarivate.com::480ce883-1136-4a89-afec-bd1df9dca950" providerId="AD" clId="Web-{36E3936E-CE28-42BE-A42A-0429DA60A5C5}" dt="2024-06-20T14:12:48.968" v="68" actId="20577"/>
        <pc:sldMkLst>
          <pc:docMk/>
          <pc:sldMk cId="2713096658" sldId="2147480617"/>
        </pc:sldMkLst>
        <pc:spChg chg="mod">
          <ac:chgData name="Michael Hommel" userId="S::michael.hommel@clarivate.com::480ce883-1136-4a89-afec-bd1df9dca950" providerId="AD" clId="Web-{36E3936E-CE28-42BE-A42A-0429DA60A5C5}" dt="2024-06-20T14:12:48.968" v="68" actId="20577"/>
          <ac:spMkLst>
            <pc:docMk/>
            <pc:sldMk cId="2713096658" sldId="2147480617"/>
            <ac:spMk id="13" creationId="{2FCE4A9F-AB71-27D8-E916-2DF7B889AE89}"/>
          </ac:spMkLst>
        </pc:spChg>
      </pc:sldChg>
    </pc:docChg>
  </pc:docChgLst>
  <pc:docChgLst>
    <pc:chgData name="Jennifer Cornell" userId="16842a2f-e44a-45c0-a591-c7c1e93d5eb3" providerId="ADAL" clId="{914C1342-0B02-4014-9387-3DB940FAF036}"/>
    <pc:docChg chg="undo custSel addSld delSld modSld sldOrd addMainMaster delMainMaster">
      <pc:chgData name="Jennifer Cornell" userId="16842a2f-e44a-45c0-a591-c7c1e93d5eb3" providerId="ADAL" clId="{914C1342-0B02-4014-9387-3DB940FAF036}" dt="2024-06-20T16:59:54.771" v="11869" actId="1076"/>
      <pc:docMkLst>
        <pc:docMk/>
      </pc:docMkLst>
      <pc:sldChg chg="addSp delSp modSp add mod modNotesTx">
        <pc:chgData name="Jennifer Cornell" userId="16842a2f-e44a-45c0-a591-c7c1e93d5eb3" providerId="ADAL" clId="{914C1342-0B02-4014-9387-3DB940FAF036}" dt="2024-06-19T22:38:15.242" v="5789" actId="20577"/>
        <pc:sldMkLst>
          <pc:docMk/>
          <pc:sldMk cId="3303321736" sldId="403"/>
        </pc:sldMkLst>
        <pc:spChg chg="add del mod">
          <ac:chgData name="Jennifer Cornell" userId="16842a2f-e44a-45c0-a591-c7c1e93d5eb3" providerId="ADAL" clId="{914C1342-0B02-4014-9387-3DB940FAF036}" dt="2024-06-19T22:04:40.821" v="2498" actId="478"/>
          <ac:spMkLst>
            <pc:docMk/>
            <pc:sldMk cId="3303321736" sldId="403"/>
            <ac:spMk id="4" creationId="{F6410B40-8C4D-1B4C-FB2C-FFD361F0166E}"/>
          </ac:spMkLst>
        </pc:spChg>
      </pc:sldChg>
      <pc:sldChg chg="addSp delSp modSp mod modClrScheme chgLayout modNotesTx">
        <pc:chgData name="Jennifer Cornell" userId="16842a2f-e44a-45c0-a591-c7c1e93d5eb3" providerId="ADAL" clId="{914C1342-0B02-4014-9387-3DB940FAF036}" dt="2024-06-20T12:07:54.280" v="7870" actId="1076"/>
        <pc:sldMkLst>
          <pc:docMk/>
          <pc:sldMk cId="616469177" sldId="573"/>
        </pc:sldMkLst>
        <pc:spChg chg="mod ord">
          <ac:chgData name="Jennifer Cornell" userId="16842a2f-e44a-45c0-a591-c7c1e93d5eb3" providerId="ADAL" clId="{914C1342-0B02-4014-9387-3DB940FAF036}" dt="2024-06-19T22:49:48.617" v="7131" actId="1076"/>
          <ac:spMkLst>
            <pc:docMk/>
            <pc:sldMk cId="616469177" sldId="573"/>
            <ac:spMk id="2" creationId="{243E6D50-3B5E-3FDD-40D0-AF7CD625BFB4}"/>
          </ac:spMkLst>
        </pc:spChg>
        <pc:spChg chg="mod ord">
          <ac:chgData name="Jennifer Cornell" userId="16842a2f-e44a-45c0-a591-c7c1e93d5eb3" providerId="ADAL" clId="{914C1342-0B02-4014-9387-3DB940FAF036}" dt="2024-06-20T12:07:54.280" v="7870" actId="1076"/>
          <ac:spMkLst>
            <pc:docMk/>
            <pc:sldMk cId="616469177" sldId="573"/>
            <ac:spMk id="6" creationId="{712FF05A-AA29-6352-EF16-FB1FA47E2BD8}"/>
          </ac:spMkLst>
        </pc:spChg>
        <pc:spChg chg="del mod ord">
          <ac:chgData name="Jennifer Cornell" userId="16842a2f-e44a-45c0-a591-c7c1e93d5eb3" providerId="ADAL" clId="{914C1342-0B02-4014-9387-3DB940FAF036}" dt="2024-06-19T21:53:46.987" v="1999" actId="478"/>
          <ac:spMkLst>
            <pc:docMk/>
            <pc:sldMk cId="616469177" sldId="573"/>
            <ac:spMk id="7" creationId="{CCF9A735-5C50-1E94-D71E-B46210D06E43}"/>
          </ac:spMkLst>
        </pc:spChg>
        <pc:picChg chg="add del mod ord">
          <ac:chgData name="Jennifer Cornell" userId="16842a2f-e44a-45c0-a591-c7c1e93d5eb3" providerId="ADAL" clId="{914C1342-0B02-4014-9387-3DB940FAF036}" dt="2024-06-19T21:51:20.106" v="1846" actId="478"/>
          <ac:picMkLst>
            <pc:docMk/>
            <pc:sldMk cId="616469177" sldId="573"/>
            <ac:picMk id="12" creationId="{436AB13A-157D-C3AF-5FDF-26935099F1F5}"/>
          </ac:picMkLst>
        </pc:picChg>
      </pc:sldChg>
      <pc:sldChg chg="del modNotesTx">
        <pc:chgData name="Jennifer Cornell" userId="16842a2f-e44a-45c0-a591-c7c1e93d5eb3" providerId="ADAL" clId="{914C1342-0B02-4014-9387-3DB940FAF036}" dt="2024-06-20T16:45:35.813" v="11039" actId="47"/>
        <pc:sldMkLst>
          <pc:docMk/>
          <pc:sldMk cId="128065578" sldId="685"/>
        </pc:sldMkLst>
      </pc:sldChg>
      <pc:sldChg chg="modSp mod ord modNotesTx">
        <pc:chgData name="Jennifer Cornell" userId="16842a2f-e44a-45c0-a591-c7c1e93d5eb3" providerId="ADAL" clId="{914C1342-0B02-4014-9387-3DB940FAF036}" dt="2024-06-20T16:55:49.270" v="11854" actId="313"/>
        <pc:sldMkLst>
          <pc:docMk/>
          <pc:sldMk cId="3519411979" sldId="687"/>
        </pc:sldMkLst>
        <pc:spChg chg="mod">
          <ac:chgData name="Jennifer Cornell" userId="16842a2f-e44a-45c0-a591-c7c1e93d5eb3" providerId="ADAL" clId="{914C1342-0B02-4014-9387-3DB940FAF036}" dt="2024-06-18T16:18:11.385" v="1161" actId="27636"/>
          <ac:spMkLst>
            <pc:docMk/>
            <pc:sldMk cId="3519411979" sldId="687"/>
            <ac:spMk id="4" creationId="{F58D69DB-493A-433F-9D76-296E061E6F4D}"/>
          </ac:spMkLst>
        </pc:spChg>
      </pc:sldChg>
      <pc:sldChg chg="del">
        <pc:chgData name="Jennifer Cornell" userId="16842a2f-e44a-45c0-a591-c7c1e93d5eb3" providerId="ADAL" clId="{914C1342-0B02-4014-9387-3DB940FAF036}" dt="2024-06-18T17:07:58.204" v="1526" actId="47"/>
        <pc:sldMkLst>
          <pc:docMk/>
          <pc:sldMk cId="547717924" sldId="690"/>
        </pc:sldMkLst>
      </pc:sldChg>
      <pc:sldChg chg="del">
        <pc:chgData name="Jennifer Cornell" userId="16842a2f-e44a-45c0-a591-c7c1e93d5eb3" providerId="ADAL" clId="{914C1342-0B02-4014-9387-3DB940FAF036}" dt="2024-06-18T17:08:02.522" v="1527" actId="47"/>
        <pc:sldMkLst>
          <pc:docMk/>
          <pc:sldMk cId="2095062856" sldId="697"/>
        </pc:sldMkLst>
      </pc:sldChg>
      <pc:sldChg chg="addSp delSp modSp mod modNotesTx">
        <pc:chgData name="Jennifer Cornell" userId="16842a2f-e44a-45c0-a591-c7c1e93d5eb3" providerId="ADAL" clId="{914C1342-0B02-4014-9387-3DB940FAF036}" dt="2024-06-19T22:03:40.709" v="2496" actId="20577"/>
        <pc:sldMkLst>
          <pc:docMk/>
          <pc:sldMk cId="1480020458" sldId="698"/>
        </pc:sldMkLst>
        <pc:spChg chg="add del mod">
          <ac:chgData name="Jennifer Cornell" userId="16842a2f-e44a-45c0-a591-c7c1e93d5eb3" providerId="ADAL" clId="{914C1342-0B02-4014-9387-3DB940FAF036}" dt="2024-06-18T16:00:11.093" v="39" actId="478"/>
          <ac:spMkLst>
            <pc:docMk/>
            <pc:sldMk cId="1480020458" sldId="698"/>
            <ac:spMk id="2" creationId="{B1ECBCA5-0719-625B-9251-E4571D6BD18D}"/>
          </ac:spMkLst>
        </pc:spChg>
        <pc:spChg chg="mod">
          <ac:chgData name="Jennifer Cornell" userId="16842a2f-e44a-45c0-a591-c7c1e93d5eb3" providerId="ADAL" clId="{914C1342-0B02-4014-9387-3DB940FAF036}" dt="2024-06-18T16:15:57.400" v="1158" actId="20577"/>
          <ac:spMkLst>
            <pc:docMk/>
            <pc:sldMk cId="1480020458" sldId="698"/>
            <ac:spMk id="13" creationId="{2FCE4A9F-AB71-27D8-E916-2DF7B889AE89}"/>
          </ac:spMkLst>
        </pc:spChg>
        <pc:spChg chg="mod">
          <ac:chgData name="Jennifer Cornell" userId="16842a2f-e44a-45c0-a591-c7c1e93d5eb3" providerId="ADAL" clId="{914C1342-0B02-4014-9387-3DB940FAF036}" dt="2024-06-18T15:59:47.518" v="36" actId="20577"/>
          <ac:spMkLst>
            <pc:docMk/>
            <pc:sldMk cId="1480020458" sldId="698"/>
            <ac:spMk id="14" creationId="{E5D2A1AF-66F6-F279-9B1F-4363A1E76773}"/>
          </ac:spMkLst>
        </pc:spChg>
        <pc:picChg chg="del">
          <ac:chgData name="Jennifer Cornell" userId="16842a2f-e44a-45c0-a591-c7c1e93d5eb3" providerId="ADAL" clId="{914C1342-0B02-4014-9387-3DB940FAF036}" dt="2024-06-18T15:59:31.079" v="1" actId="478"/>
          <ac:picMkLst>
            <pc:docMk/>
            <pc:sldMk cId="1480020458" sldId="698"/>
            <ac:picMk id="12" creationId="{138A2930-7725-1E99-FC81-6BC75638C1D1}"/>
          </ac:picMkLst>
        </pc:picChg>
      </pc:sldChg>
      <pc:sldChg chg="del">
        <pc:chgData name="Jennifer Cornell" userId="16842a2f-e44a-45c0-a591-c7c1e93d5eb3" providerId="ADAL" clId="{914C1342-0B02-4014-9387-3DB940FAF036}" dt="2024-06-18T17:08:05.558" v="1528" actId="47"/>
        <pc:sldMkLst>
          <pc:docMk/>
          <pc:sldMk cId="957022604" sldId="700"/>
        </pc:sldMkLst>
      </pc:sldChg>
      <pc:sldChg chg="ord">
        <pc:chgData name="Jennifer Cornell" userId="16842a2f-e44a-45c0-a591-c7c1e93d5eb3" providerId="ADAL" clId="{914C1342-0B02-4014-9387-3DB940FAF036}" dt="2024-06-20T16:57:58.082" v="11858"/>
        <pc:sldMkLst>
          <pc:docMk/>
          <pc:sldMk cId="2491781055" sldId="701"/>
        </pc:sldMkLst>
      </pc:sldChg>
      <pc:sldChg chg="del modNotesTx">
        <pc:chgData name="Jennifer Cornell" userId="16842a2f-e44a-45c0-a591-c7c1e93d5eb3" providerId="ADAL" clId="{914C1342-0B02-4014-9387-3DB940FAF036}" dt="2024-06-19T22:47:41.439" v="6987" actId="2696"/>
        <pc:sldMkLst>
          <pc:docMk/>
          <pc:sldMk cId="393899582" sldId="4704"/>
        </pc:sldMkLst>
      </pc:sldChg>
      <pc:sldChg chg="addSp delSp modSp new mod ord modNotesTx">
        <pc:chgData name="Jennifer Cornell" userId="16842a2f-e44a-45c0-a591-c7c1e93d5eb3" providerId="ADAL" clId="{914C1342-0B02-4014-9387-3DB940FAF036}" dt="2024-06-20T16:59:37.793" v="11864"/>
        <pc:sldMkLst>
          <pc:docMk/>
          <pc:sldMk cId="1401721063" sldId="4705"/>
        </pc:sldMkLst>
        <pc:spChg chg="add mod">
          <ac:chgData name="Jennifer Cornell" userId="16842a2f-e44a-45c0-a591-c7c1e93d5eb3" providerId="ADAL" clId="{914C1342-0B02-4014-9387-3DB940FAF036}" dt="2024-06-20T12:34:03.695" v="8755" actId="1582"/>
          <ac:spMkLst>
            <pc:docMk/>
            <pc:sldMk cId="1401721063" sldId="4705"/>
            <ac:spMk id="2" creationId="{7B8A4014-7BFC-F359-42E7-01B21D1E5DA5}"/>
          </ac:spMkLst>
        </pc:spChg>
        <pc:spChg chg="del">
          <ac:chgData name="Jennifer Cornell" userId="16842a2f-e44a-45c0-a591-c7c1e93d5eb3" providerId="ADAL" clId="{914C1342-0B02-4014-9387-3DB940FAF036}" dt="2024-06-18T16:42:07.881" v="1354"/>
          <ac:spMkLst>
            <pc:docMk/>
            <pc:sldMk cId="1401721063" sldId="4705"/>
            <ac:spMk id="2" creationId="{F402AFDD-DE12-D091-B77A-2823BD66F2CA}"/>
          </ac:spMkLst>
        </pc:spChg>
        <pc:spChg chg="del">
          <ac:chgData name="Jennifer Cornell" userId="16842a2f-e44a-45c0-a591-c7c1e93d5eb3" providerId="ADAL" clId="{914C1342-0B02-4014-9387-3DB940FAF036}" dt="2024-06-18T16:41:57.601" v="1353" actId="478"/>
          <ac:spMkLst>
            <pc:docMk/>
            <pc:sldMk cId="1401721063" sldId="4705"/>
            <ac:spMk id="3" creationId="{234FE6A6-D668-D947-5103-867F732FCA6C}"/>
          </ac:spMkLst>
        </pc:spChg>
        <pc:spChg chg="add mod">
          <ac:chgData name="Jennifer Cornell" userId="16842a2f-e44a-45c0-a591-c7c1e93d5eb3" providerId="ADAL" clId="{914C1342-0B02-4014-9387-3DB940FAF036}" dt="2024-06-20T12:34:58.206" v="8770" actId="1076"/>
          <ac:spMkLst>
            <pc:docMk/>
            <pc:sldMk cId="1401721063" sldId="4705"/>
            <ac:spMk id="3" creationId="{D7144E1A-D225-0E9A-170C-4E69FA4ED35E}"/>
          </ac:spMkLst>
        </pc:spChg>
        <pc:spChg chg="add mod">
          <ac:chgData name="Jennifer Cornell" userId="16842a2f-e44a-45c0-a591-c7c1e93d5eb3" providerId="ADAL" clId="{914C1342-0B02-4014-9387-3DB940FAF036}" dt="2024-06-18T16:42:22.889" v="1356" actId="207"/>
          <ac:spMkLst>
            <pc:docMk/>
            <pc:sldMk cId="1401721063" sldId="4705"/>
            <ac:spMk id="7" creationId="{9AD54DF5-9767-E3B9-7B2F-010C5EEEB93C}"/>
          </ac:spMkLst>
        </pc:spChg>
        <pc:spChg chg="add mod">
          <ac:chgData name="Jennifer Cornell" userId="16842a2f-e44a-45c0-a591-c7c1e93d5eb3" providerId="ADAL" clId="{914C1342-0B02-4014-9387-3DB940FAF036}" dt="2024-06-18T17:05:43.697" v="1508" actId="1076"/>
          <ac:spMkLst>
            <pc:docMk/>
            <pc:sldMk cId="1401721063" sldId="4705"/>
            <ac:spMk id="8" creationId="{C351739D-56D6-7627-2C3F-C05B5F46901B}"/>
          </ac:spMkLst>
        </pc:spChg>
        <pc:spChg chg="add mod">
          <ac:chgData name="Jennifer Cornell" userId="16842a2f-e44a-45c0-a591-c7c1e93d5eb3" providerId="ADAL" clId="{914C1342-0B02-4014-9387-3DB940FAF036}" dt="2024-06-20T12:35:03.099" v="8771" actId="14100"/>
          <ac:spMkLst>
            <pc:docMk/>
            <pc:sldMk cId="1401721063" sldId="4705"/>
            <ac:spMk id="9" creationId="{A56F2123-3261-C8AF-C2B2-86AD3236FDFA}"/>
          </ac:spMkLst>
        </pc:spChg>
        <pc:picChg chg="add mod">
          <ac:chgData name="Jennifer Cornell" userId="16842a2f-e44a-45c0-a591-c7c1e93d5eb3" providerId="ADAL" clId="{914C1342-0B02-4014-9387-3DB940FAF036}" dt="2024-06-20T12:34:41.608" v="8766"/>
          <ac:picMkLst>
            <pc:docMk/>
            <pc:sldMk cId="1401721063" sldId="4705"/>
            <ac:picMk id="6" creationId="{51462ADA-EE57-E98D-2AA1-E73400628E7C}"/>
          </ac:picMkLst>
        </pc:picChg>
        <pc:picChg chg="add del mod">
          <ac:chgData name="Jennifer Cornell" userId="16842a2f-e44a-45c0-a591-c7c1e93d5eb3" providerId="ADAL" clId="{914C1342-0B02-4014-9387-3DB940FAF036}" dt="2024-06-18T16:41:50.880" v="1352" actId="478"/>
          <ac:picMkLst>
            <pc:docMk/>
            <pc:sldMk cId="1401721063" sldId="4705"/>
            <ac:picMk id="6" creationId="{FD83FAFC-DEA3-F7A9-77F2-E2BF50BDD9BE}"/>
          </ac:picMkLst>
        </pc:picChg>
        <pc:picChg chg="add mod">
          <ac:chgData name="Jennifer Cornell" userId="16842a2f-e44a-45c0-a591-c7c1e93d5eb3" providerId="ADAL" clId="{914C1342-0B02-4014-9387-3DB940FAF036}" dt="2024-06-20T12:34:31.959" v="8763" actId="1076"/>
          <ac:picMkLst>
            <pc:docMk/>
            <pc:sldMk cId="1401721063" sldId="4705"/>
            <ac:picMk id="21" creationId="{D5FB13DB-1FCF-256E-79AD-BFD8123454DA}"/>
          </ac:picMkLst>
        </pc:picChg>
      </pc:sldChg>
      <pc:sldChg chg="addSp delSp modSp add del mod ord modNotesTx">
        <pc:chgData name="Jennifer Cornell" userId="16842a2f-e44a-45c0-a591-c7c1e93d5eb3" providerId="ADAL" clId="{914C1342-0B02-4014-9387-3DB940FAF036}" dt="2024-06-18T16:42:36.735" v="1358" actId="47"/>
        <pc:sldMkLst>
          <pc:docMk/>
          <pc:sldMk cId="3934905570" sldId="4706"/>
        </pc:sldMkLst>
        <pc:spChg chg="mod">
          <ac:chgData name="Jennifer Cornell" userId="16842a2f-e44a-45c0-a591-c7c1e93d5eb3" providerId="ADAL" clId="{914C1342-0B02-4014-9387-3DB940FAF036}" dt="2024-06-18T16:40:23.619" v="1343" actId="1076"/>
          <ac:spMkLst>
            <pc:docMk/>
            <pc:sldMk cId="3934905570" sldId="4706"/>
            <ac:spMk id="4" creationId="{F58D69DB-493A-433F-9D76-296E061E6F4D}"/>
          </ac:spMkLst>
        </pc:spChg>
        <pc:spChg chg="del">
          <ac:chgData name="Jennifer Cornell" userId="16842a2f-e44a-45c0-a591-c7c1e93d5eb3" providerId="ADAL" clId="{914C1342-0B02-4014-9387-3DB940FAF036}" dt="2024-06-18T16:19:23.227" v="1202" actId="478"/>
          <ac:spMkLst>
            <pc:docMk/>
            <pc:sldMk cId="3934905570" sldId="4706"/>
            <ac:spMk id="5" creationId="{E31BA4C9-38E0-4F2D-BC24-BEAEE9280E47}"/>
          </ac:spMkLst>
        </pc:spChg>
        <pc:spChg chg="del">
          <ac:chgData name="Jennifer Cornell" userId="16842a2f-e44a-45c0-a591-c7c1e93d5eb3" providerId="ADAL" clId="{914C1342-0B02-4014-9387-3DB940FAF036}" dt="2024-06-18T16:19:03.351" v="1193" actId="478"/>
          <ac:spMkLst>
            <pc:docMk/>
            <pc:sldMk cId="3934905570" sldId="4706"/>
            <ac:spMk id="11" creationId="{E3C01E44-ACDA-448D-8700-84E9096192EE}"/>
          </ac:spMkLst>
        </pc:spChg>
        <pc:spChg chg="del">
          <ac:chgData name="Jennifer Cornell" userId="16842a2f-e44a-45c0-a591-c7c1e93d5eb3" providerId="ADAL" clId="{914C1342-0B02-4014-9387-3DB940FAF036}" dt="2024-06-18T16:19:19.142" v="1200" actId="478"/>
          <ac:spMkLst>
            <pc:docMk/>
            <pc:sldMk cId="3934905570" sldId="4706"/>
            <ac:spMk id="13" creationId="{1E0244B7-9224-4F73-AB2A-01E283C28A95}"/>
          </ac:spMkLst>
        </pc:spChg>
        <pc:spChg chg="del">
          <ac:chgData name="Jennifer Cornell" userId="16842a2f-e44a-45c0-a591-c7c1e93d5eb3" providerId="ADAL" clId="{914C1342-0B02-4014-9387-3DB940FAF036}" dt="2024-06-18T16:19:00.876" v="1190" actId="478"/>
          <ac:spMkLst>
            <pc:docMk/>
            <pc:sldMk cId="3934905570" sldId="4706"/>
            <ac:spMk id="16" creationId="{B3022D89-EB1A-430B-AD9D-129DA43C1334}"/>
          </ac:spMkLst>
        </pc:spChg>
        <pc:spChg chg="del mod">
          <ac:chgData name="Jennifer Cornell" userId="16842a2f-e44a-45c0-a591-c7c1e93d5eb3" providerId="ADAL" clId="{914C1342-0B02-4014-9387-3DB940FAF036}" dt="2024-06-18T16:18:59.440" v="1189" actId="478"/>
          <ac:spMkLst>
            <pc:docMk/>
            <pc:sldMk cId="3934905570" sldId="4706"/>
            <ac:spMk id="17" creationId="{598D537A-62C2-4AF6-93D1-99018E82E80B}"/>
          </ac:spMkLst>
        </pc:spChg>
        <pc:spChg chg="del">
          <ac:chgData name="Jennifer Cornell" userId="16842a2f-e44a-45c0-a591-c7c1e93d5eb3" providerId="ADAL" clId="{914C1342-0B02-4014-9387-3DB940FAF036}" dt="2024-06-18T16:18:44.815" v="1184" actId="478"/>
          <ac:spMkLst>
            <pc:docMk/>
            <pc:sldMk cId="3934905570" sldId="4706"/>
            <ac:spMk id="18" creationId="{D43284CB-7487-44EC-AF10-45207C74B47D}"/>
          </ac:spMkLst>
        </pc:spChg>
        <pc:spChg chg="del">
          <ac:chgData name="Jennifer Cornell" userId="16842a2f-e44a-45c0-a591-c7c1e93d5eb3" providerId="ADAL" clId="{914C1342-0B02-4014-9387-3DB940FAF036}" dt="2024-06-18T16:18:41.360" v="1182" actId="478"/>
          <ac:spMkLst>
            <pc:docMk/>
            <pc:sldMk cId="3934905570" sldId="4706"/>
            <ac:spMk id="19" creationId="{4780858F-BF89-4B3B-A35D-8F9D8999E265}"/>
          </ac:spMkLst>
        </pc:spChg>
        <pc:spChg chg="del">
          <ac:chgData name="Jennifer Cornell" userId="16842a2f-e44a-45c0-a591-c7c1e93d5eb3" providerId="ADAL" clId="{914C1342-0B02-4014-9387-3DB940FAF036}" dt="2024-06-18T16:18:43.014" v="1183" actId="478"/>
          <ac:spMkLst>
            <pc:docMk/>
            <pc:sldMk cId="3934905570" sldId="4706"/>
            <ac:spMk id="22" creationId="{7FDBEF55-9053-4587-83A4-1A5DFA113DD0}"/>
          </ac:spMkLst>
        </pc:spChg>
        <pc:spChg chg="add mod">
          <ac:chgData name="Jennifer Cornell" userId="16842a2f-e44a-45c0-a591-c7c1e93d5eb3" providerId="ADAL" clId="{914C1342-0B02-4014-9387-3DB940FAF036}" dt="2024-06-18T16:41:05.874" v="1348" actId="208"/>
          <ac:spMkLst>
            <pc:docMk/>
            <pc:sldMk cId="3934905570" sldId="4706"/>
            <ac:spMk id="23" creationId="{4570923F-C665-A158-DE3B-FA2DDF3E4160}"/>
          </ac:spMkLst>
        </pc:spChg>
        <pc:spChg chg="del">
          <ac:chgData name="Jennifer Cornell" userId="16842a2f-e44a-45c0-a591-c7c1e93d5eb3" providerId="ADAL" clId="{914C1342-0B02-4014-9387-3DB940FAF036}" dt="2024-06-18T16:19:01.787" v="1191" actId="478"/>
          <ac:spMkLst>
            <pc:docMk/>
            <pc:sldMk cId="3934905570" sldId="4706"/>
            <ac:spMk id="31" creationId="{6DCB2442-E84E-4B51-BEB0-51950ABBD450}"/>
          </ac:spMkLst>
        </pc:spChg>
        <pc:spChg chg="del mod">
          <ac:chgData name="Jennifer Cornell" userId="16842a2f-e44a-45c0-a591-c7c1e93d5eb3" providerId="ADAL" clId="{914C1342-0B02-4014-9387-3DB940FAF036}" dt="2024-06-18T16:19:10.493" v="1196" actId="478"/>
          <ac:spMkLst>
            <pc:docMk/>
            <pc:sldMk cId="3934905570" sldId="4706"/>
            <ac:spMk id="51" creationId="{BFA7F2AF-35A3-47C1-95F7-76F11E509DF3}"/>
          </ac:spMkLst>
        </pc:spChg>
        <pc:spChg chg="del mod">
          <ac:chgData name="Jennifer Cornell" userId="16842a2f-e44a-45c0-a591-c7c1e93d5eb3" providerId="ADAL" clId="{914C1342-0B02-4014-9387-3DB940FAF036}" dt="2024-06-18T16:19:17.706" v="1199" actId="478"/>
          <ac:spMkLst>
            <pc:docMk/>
            <pc:sldMk cId="3934905570" sldId="4706"/>
            <ac:spMk id="53" creationId="{EE88B5D2-B1CD-4889-98B4-D6ED518B8CBC}"/>
          </ac:spMkLst>
        </pc:spChg>
        <pc:spChg chg="mod">
          <ac:chgData name="Jennifer Cornell" userId="16842a2f-e44a-45c0-a591-c7c1e93d5eb3" providerId="ADAL" clId="{914C1342-0B02-4014-9387-3DB940FAF036}" dt="2024-06-18T16:18:51.865" v="1186" actId="6549"/>
          <ac:spMkLst>
            <pc:docMk/>
            <pc:sldMk cId="3934905570" sldId="4706"/>
            <ac:spMk id="58" creationId="{C0E42647-7F7E-4F26-9B2F-7041E9B88685}"/>
          </ac:spMkLst>
        </pc:spChg>
        <pc:grpChg chg="del">
          <ac:chgData name="Jennifer Cornell" userId="16842a2f-e44a-45c0-a591-c7c1e93d5eb3" providerId="ADAL" clId="{914C1342-0B02-4014-9387-3DB940FAF036}" dt="2024-06-18T16:19:02.559" v="1192" actId="478"/>
          <ac:grpSpMkLst>
            <pc:docMk/>
            <pc:sldMk cId="3934905570" sldId="4706"/>
            <ac:grpSpMk id="2" creationId="{11A86599-1137-47E7-8272-60D5D6E58DD1}"/>
          </ac:grpSpMkLst>
        </pc:grpChg>
        <pc:grpChg chg="del">
          <ac:chgData name="Jennifer Cornell" userId="16842a2f-e44a-45c0-a591-c7c1e93d5eb3" providerId="ADAL" clId="{914C1342-0B02-4014-9387-3DB940FAF036}" dt="2024-06-18T16:19:12.436" v="1197" actId="478"/>
          <ac:grpSpMkLst>
            <pc:docMk/>
            <pc:sldMk cId="3934905570" sldId="4706"/>
            <ac:grpSpMk id="6" creationId="{5B7993E6-BD4C-4738-B1C1-EBE84EAF513C}"/>
          </ac:grpSpMkLst>
        </pc:grpChg>
        <pc:grpChg chg="del">
          <ac:chgData name="Jennifer Cornell" userId="16842a2f-e44a-45c0-a591-c7c1e93d5eb3" providerId="ADAL" clId="{914C1342-0B02-4014-9387-3DB940FAF036}" dt="2024-06-18T16:18:54.933" v="1187" actId="478"/>
          <ac:grpSpMkLst>
            <pc:docMk/>
            <pc:sldMk cId="3934905570" sldId="4706"/>
            <ac:grpSpMk id="15" creationId="{56A12279-7625-4FCE-8A5B-AF42F954D3A7}"/>
          </ac:grpSpMkLst>
        </pc:grpChg>
        <pc:grpChg chg="del">
          <ac:chgData name="Jennifer Cornell" userId="16842a2f-e44a-45c0-a591-c7c1e93d5eb3" providerId="ADAL" clId="{914C1342-0B02-4014-9387-3DB940FAF036}" dt="2024-06-18T16:19:21.279" v="1201" actId="478"/>
          <ac:grpSpMkLst>
            <pc:docMk/>
            <pc:sldMk cId="3934905570" sldId="4706"/>
            <ac:grpSpMk id="36" creationId="{7C144259-039A-4BA2-A43F-F91BE0A7B47C}"/>
          </ac:grpSpMkLst>
        </pc:grpChg>
        <pc:grpChg chg="del">
          <ac:chgData name="Jennifer Cornell" userId="16842a2f-e44a-45c0-a591-c7c1e93d5eb3" providerId="ADAL" clId="{914C1342-0B02-4014-9387-3DB940FAF036}" dt="2024-06-18T16:19:25.647" v="1203" actId="478"/>
          <ac:grpSpMkLst>
            <pc:docMk/>
            <pc:sldMk cId="3934905570" sldId="4706"/>
            <ac:grpSpMk id="57" creationId="{69459D19-CCA8-4A89-9E82-ACB972F8253A}"/>
          </ac:grpSpMkLst>
        </pc:grpChg>
        <pc:grpChg chg="del">
          <ac:chgData name="Jennifer Cornell" userId="16842a2f-e44a-45c0-a591-c7c1e93d5eb3" providerId="ADAL" clId="{914C1342-0B02-4014-9387-3DB940FAF036}" dt="2024-06-18T16:18:47.126" v="1185" actId="478"/>
          <ac:grpSpMkLst>
            <pc:docMk/>
            <pc:sldMk cId="3934905570" sldId="4706"/>
            <ac:grpSpMk id="60" creationId="{BB35ACEB-7C52-450C-86D6-EF8BDB446099}"/>
          </ac:grpSpMkLst>
        </pc:grpChg>
        <pc:picChg chg="add del mod">
          <ac:chgData name="Jennifer Cornell" userId="16842a2f-e44a-45c0-a591-c7c1e93d5eb3" providerId="ADAL" clId="{914C1342-0B02-4014-9387-3DB940FAF036}" dt="2024-06-18T16:41:41.319" v="1349" actId="21"/>
          <ac:picMkLst>
            <pc:docMk/>
            <pc:sldMk cId="3934905570" sldId="4706"/>
            <ac:picMk id="21" creationId="{D5FB13DB-1FCF-256E-79AD-BFD8123454DA}"/>
          </ac:picMkLst>
        </pc:picChg>
      </pc:sldChg>
      <pc:sldChg chg="addSp delSp modSp del mod modShow">
        <pc:chgData name="Jennifer Cornell" userId="16842a2f-e44a-45c0-a591-c7c1e93d5eb3" providerId="ADAL" clId="{914C1342-0B02-4014-9387-3DB940FAF036}" dt="2024-06-20T16:56:30.680" v="11856" actId="47"/>
        <pc:sldMkLst>
          <pc:docMk/>
          <pc:sldMk cId="3090255552" sldId="5614"/>
        </pc:sldMkLst>
        <pc:spChg chg="mod">
          <ac:chgData name="Jennifer Cornell" userId="16842a2f-e44a-45c0-a591-c7c1e93d5eb3" providerId="ADAL" clId="{914C1342-0B02-4014-9387-3DB940FAF036}" dt="2024-06-19T22:34:31.593" v="5631" actId="20577"/>
          <ac:spMkLst>
            <pc:docMk/>
            <pc:sldMk cId="3090255552" sldId="5614"/>
            <ac:spMk id="2" creationId="{8BD88A4B-640C-6657-E72A-3AFB6878B92F}"/>
          </ac:spMkLst>
        </pc:spChg>
        <pc:spChg chg="del">
          <ac:chgData name="Jennifer Cornell" userId="16842a2f-e44a-45c0-a591-c7c1e93d5eb3" providerId="ADAL" clId="{914C1342-0B02-4014-9387-3DB940FAF036}" dt="2024-06-19T22:34:22.700" v="5621" actId="478"/>
          <ac:spMkLst>
            <pc:docMk/>
            <pc:sldMk cId="3090255552" sldId="5614"/>
            <ac:spMk id="3" creationId="{6957A7D2-DEB2-4C7D-491C-5A8359E56ADC}"/>
          </ac:spMkLst>
        </pc:spChg>
        <pc:spChg chg="mod">
          <ac:chgData name="Jennifer Cornell" userId="16842a2f-e44a-45c0-a591-c7c1e93d5eb3" providerId="ADAL" clId="{914C1342-0B02-4014-9387-3DB940FAF036}" dt="2024-06-19T22:35:58.232" v="5652" actId="1076"/>
          <ac:spMkLst>
            <pc:docMk/>
            <pc:sldMk cId="3090255552" sldId="5614"/>
            <ac:spMk id="8" creationId="{92ED8292-2503-FD33-F792-B5DD078DCE79}"/>
          </ac:spMkLst>
        </pc:spChg>
        <pc:spChg chg="add del mod">
          <ac:chgData name="Jennifer Cornell" userId="16842a2f-e44a-45c0-a591-c7c1e93d5eb3" providerId="ADAL" clId="{914C1342-0B02-4014-9387-3DB940FAF036}" dt="2024-06-19T22:35:58.807" v="5653" actId="478"/>
          <ac:spMkLst>
            <pc:docMk/>
            <pc:sldMk cId="3090255552" sldId="5614"/>
            <ac:spMk id="11" creationId="{7691E630-1CE5-E1B3-960B-71B1B48706A2}"/>
          </ac:spMkLst>
        </pc:spChg>
        <pc:spChg chg="mod">
          <ac:chgData name="Jennifer Cornell" userId="16842a2f-e44a-45c0-a591-c7c1e93d5eb3" providerId="ADAL" clId="{914C1342-0B02-4014-9387-3DB940FAF036}" dt="2024-06-19T22:35:26.039" v="5637" actId="1076"/>
          <ac:spMkLst>
            <pc:docMk/>
            <pc:sldMk cId="3090255552" sldId="5614"/>
            <ac:spMk id="12" creationId="{C13EE6A4-18E6-B3F7-FADE-9042BC97DCD1}"/>
          </ac:spMkLst>
        </pc:spChg>
        <pc:picChg chg="mod">
          <ac:chgData name="Jennifer Cornell" userId="16842a2f-e44a-45c0-a591-c7c1e93d5eb3" providerId="ADAL" clId="{914C1342-0B02-4014-9387-3DB940FAF036}" dt="2024-06-19T22:35:14.685" v="5633" actId="1076"/>
          <ac:picMkLst>
            <pc:docMk/>
            <pc:sldMk cId="3090255552" sldId="5614"/>
            <ac:picMk id="7" creationId="{87F9D56E-5A61-8CE4-9B39-B39B0B56D49B}"/>
          </ac:picMkLst>
        </pc:picChg>
        <pc:picChg chg="mod">
          <ac:chgData name="Jennifer Cornell" userId="16842a2f-e44a-45c0-a591-c7c1e93d5eb3" providerId="ADAL" clId="{914C1342-0B02-4014-9387-3DB940FAF036}" dt="2024-06-19T22:34:25.628" v="5622" actId="1076"/>
          <ac:picMkLst>
            <pc:docMk/>
            <pc:sldMk cId="3090255552" sldId="5614"/>
            <ac:picMk id="10" creationId="{9A3D49F3-8AC5-55CB-4939-E4391664F9E2}"/>
          </ac:picMkLst>
        </pc:picChg>
      </pc:sldChg>
      <pc:sldChg chg="addSp delSp modSp add mod modNotesTx">
        <pc:chgData name="Jennifer Cornell" userId="16842a2f-e44a-45c0-a591-c7c1e93d5eb3" providerId="ADAL" clId="{914C1342-0B02-4014-9387-3DB940FAF036}" dt="2024-06-20T12:18:55.990" v="8304" actId="20577"/>
        <pc:sldMkLst>
          <pc:docMk/>
          <pc:sldMk cId="542431275" sldId="2147480316"/>
        </pc:sldMkLst>
        <pc:spChg chg="mod">
          <ac:chgData name="Jennifer Cornell" userId="16842a2f-e44a-45c0-a591-c7c1e93d5eb3" providerId="ADAL" clId="{914C1342-0B02-4014-9387-3DB940FAF036}" dt="2024-06-18T16:25:50.032" v="1240" actId="20577"/>
          <ac:spMkLst>
            <pc:docMk/>
            <pc:sldMk cId="542431275" sldId="2147480316"/>
            <ac:spMk id="2" creationId="{6E4976E9-EED6-4B4B-AC5D-9C8AA1EABC7B}"/>
          </ac:spMkLst>
        </pc:spChg>
        <pc:spChg chg="add mod">
          <ac:chgData name="Jennifer Cornell" userId="16842a2f-e44a-45c0-a591-c7c1e93d5eb3" providerId="ADAL" clId="{914C1342-0B02-4014-9387-3DB940FAF036}" dt="2024-06-20T12:16:23.576" v="8252" actId="14100"/>
          <ac:spMkLst>
            <pc:docMk/>
            <pc:sldMk cId="542431275" sldId="2147480316"/>
            <ac:spMk id="5" creationId="{5A2AD65B-84FC-E491-18B2-CC5715A6054C}"/>
          </ac:spMkLst>
        </pc:spChg>
        <pc:spChg chg="add mod">
          <ac:chgData name="Jennifer Cornell" userId="16842a2f-e44a-45c0-a591-c7c1e93d5eb3" providerId="ADAL" clId="{914C1342-0B02-4014-9387-3DB940FAF036}" dt="2024-06-18T16:27:08.515" v="1250" actId="14100"/>
          <ac:spMkLst>
            <pc:docMk/>
            <pc:sldMk cId="542431275" sldId="2147480316"/>
            <ac:spMk id="6" creationId="{E09E7BFE-7370-4CC4-CE51-5B755F61FA17}"/>
          </ac:spMkLst>
        </pc:spChg>
        <pc:spChg chg="add mod">
          <ac:chgData name="Jennifer Cornell" userId="16842a2f-e44a-45c0-a591-c7c1e93d5eb3" providerId="ADAL" clId="{914C1342-0B02-4014-9387-3DB940FAF036}" dt="2024-06-20T12:16:33.725" v="8255" actId="14100"/>
          <ac:spMkLst>
            <pc:docMk/>
            <pc:sldMk cId="542431275" sldId="2147480316"/>
            <ac:spMk id="8" creationId="{B13D7079-54C4-4E13-7654-381950FF48A3}"/>
          </ac:spMkLst>
        </pc:spChg>
        <pc:spChg chg="add mod">
          <ac:chgData name="Jennifer Cornell" userId="16842a2f-e44a-45c0-a591-c7c1e93d5eb3" providerId="ADAL" clId="{914C1342-0B02-4014-9387-3DB940FAF036}" dt="2024-06-20T12:09:37.971" v="7873" actId="208"/>
          <ac:spMkLst>
            <pc:docMk/>
            <pc:sldMk cId="542431275" sldId="2147480316"/>
            <ac:spMk id="12" creationId="{571C252B-1B80-A25A-D1DB-5C079F6ECD5A}"/>
          </ac:spMkLst>
        </pc:spChg>
        <pc:spChg chg="del">
          <ac:chgData name="Jennifer Cornell" userId="16842a2f-e44a-45c0-a591-c7c1e93d5eb3" providerId="ADAL" clId="{914C1342-0B02-4014-9387-3DB940FAF036}" dt="2024-06-18T16:25:43.934" v="1238" actId="478"/>
          <ac:spMkLst>
            <pc:docMk/>
            <pc:sldMk cId="542431275" sldId="2147480316"/>
            <ac:spMk id="82" creationId="{72B5434C-818E-B359-60F1-108A70E96744}"/>
          </ac:spMkLst>
        </pc:spChg>
        <pc:picChg chg="mod">
          <ac:chgData name="Jennifer Cornell" userId="16842a2f-e44a-45c0-a591-c7c1e93d5eb3" providerId="ADAL" clId="{914C1342-0B02-4014-9387-3DB940FAF036}" dt="2024-06-18T16:25:47.189" v="1239" actId="1076"/>
          <ac:picMkLst>
            <pc:docMk/>
            <pc:sldMk cId="542431275" sldId="2147480316"/>
            <ac:picMk id="4" creationId="{A749F2B3-664A-C93E-2C24-2735EB99E72F}"/>
          </ac:picMkLst>
        </pc:picChg>
        <pc:picChg chg="add mod modCrop">
          <ac:chgData name="Jennifer Cornell" userId="16842a2f-e44a-45c0-a591-c7c1e93d5eb3" providerId="ADAL" clId="{914C1342-0B02-4014-9387-3DB940FAF036}" dt="2024-06-18T16:28:33.289" v="1260" actId="14100"/>
          <ac:picMkLst>
            <pc:docMk/>
            <pc:sldMk cId="542431275" sldId="2147480316"/>
            <ac:picMk id="9" creationId="{5E861A2A-2E70-AA0A-6BB3-2D62F6225225}"/>
          </ac:picMkLst>
        </pc:picChg>
        <pc:picChg chg="add mod">
          <ac:chgData name="Jennifer Cornell" userId="16842a2f-e44a-45c0-a591-c7c1e93d5eb3" providerId="ADAL" clId="{914C1342-0B02-4014-9387-3DB940FAF036}" dt="2024-06-18T16:30:17.117" v="1273" actId="1076"/>
          <ac:picMkLst>
            <pc:docMk/>
            <pc:sldMk cId="542431275" sldId="2147480316"/>
            <ac:picMk id="11" creationId="{033AC61E-A643-F208-58AC-0C72AEA31DF6}"/>
          </ac:picMkLst>
        </pc:picChg>
      </pc:sldChg>
      <pc:sldChg chg="addSp delSp modSp add mod ord modNotesTx">
        <pc:chgData name="Jennifer Cornell" userId="16842a2f-e44a-45c0-a591-c7c1e93d5eb3" providerId="ADAL" clId="{914C1342-0B02-4014-9387-3DB940FAF036}" dt="2024-06-20T16:59:54.771" v="11869" actId="1076"/>
        <pc:sldMkLst>
          <pc:docMk/>
          <pc:sldMk cId="2078373474" sldId="2147480317"/>
        </pc:sldMkLst>
        <pc:spChg chg="add mod">
          <ac:chgData name="Jennifer Cornell" userId="16842a2f-e44a-45c0-a591-c7c1e93d5eb3" providerId="ADAL" clId="{914C1342-0B02-4014-9387-3DB940FAF036}" dt="2024-06-19T22:27:13.781" v="4754" actId="207"/>
          <ac:spMkLst>
            <pc:docMk/>
            <pc:sldMk cId="2078373474" sldId="2147480317"/>
            <ac:spMk id="2" creationId="{032DE8D2-5375-DA3E-70A6-AC60B2CC9EA0}"/>
          </ac:spMkLst>
        </pc:spChg>
        <pc:spChg chg="add del">
          <ac:chgData name="Jennifer Cornell" userId="16842a2f-e44a-45c0-a591-c7c1e93d5eb3" providerId="ADAL" clId="{914C1342-0B02-4014-9387-3DB940FAF036}" dt="2024-06-18T17:05:39.615" v="1507" actId="478"/>
          <ac:spMkLst>
            <pc:docMk/>
            <pc:sldMk cId="2078373474" sldId="2147480317"/>
            <ac:spMk id="6" creationId="{09031F6E-F6E7-20EA-DAA5-1EBF1584E21A}"/>
          </ac:spMkLst>
        </pc:spChg>
        <pc:spChg chg="add mod">
          <ac:chgData name="Jennifer Cornell" userId="16842a2f-e44a-45c0-a591-c7c1e93d5eb3" providerId="ADAL" clId="{914C1342-0B02-4014-9387-3DB940FAF036}" dt="2024-06-20T16:59:54.771" v="11869" actId="1076"/>
          <ac:spMkLst>
            <pc:docMk/>
            <pc:sldMk cId="2078373474" sldId="2147480317"/>
            <ac:spMk id="6" creationId="{3BB284C1-5E8A-AA07-56FE-71BA0C47CDB6}"/>
          </ac:spMkLst>
        </pc:spChg>
        <pc:spChg chg="mod">
          <ac:chgData name="Jennifer Cornell" userId="16842a2f-e44a-45c0-a591-c7c1e93d5eb3" providerId="ADAL" clId="{914C1342-0B02-4014-9387-3DB940FAF036}" dt="2024-06-20T16:59:47.901" v="11866" actId="403"/>
          <ac:spMkLst>
            <pc:docMk/>
            <pc:sldMk cId="2078373474" sldId="2147480317"/>
            <ac:spMk id="7" creationId="{9AD54DF5-9767-E3B9-7B2F-010C5EEEB93C}"/>
          </ac:spMkLst>
        </pc:spChg>
        <pc:spChg chg="del">
          <ac:chgData name="Jennifer Cornell" userId="16842a2f-e44a-45c0-a591-c7c1e93d5eb3" providerId="ADAL" clId="{914C1342-0B02-4014-9387-3DB940FAF036}" dt="2024-06-18T16:48:00.780" v="1361" actId="478"/>
          <ac:spMkLst>
            <pc:docMk/>
            <pc:sldMk cId="2078373474" sldId="2147480317"/>
            <ac:spMk id="8" creationId="{C351739D-56D6-7627-2C3F-C05B5F46901B}"/>
          </ac:spMkLst>
        </pc:spChg>
        <pc:spChg chg="add mod">
          <ac:chgData name="Jennifer Cornell" userId="16842a2f-e44a-45c0-a591-c7c1e93d5eb3" providerId="ADAL" clId="{914C1342-0B02-4014-9387-3DB940FAF036}" dt="2024-06-20T16:59:52.394" v="11868" actId="1076"/>
          <ac:spMkLst>
            <pc:docMk/>
            <pc:sldMk cId="2078373474" sldId="2147480317"/>
            <ac:spMk id="9" creationId="{60F5E064-1085-935B-F577-666999CC9ECF}"/>
          </ac:spMkLst>
        </pc:spChg>
        <pc:spChg chg="add del mod">
          <ac:chgData name="Jennifer Cornell" userId="16842a2f-e44a-45c0-a591-c7c1e93d5eb3" providerId="ADAL" clId="{914C1342-0B02-4014-9387-3DB940FAF036}" dt="2024-06-19T22:23:56.880" v="4397" actId="478"/>
          <ac:spMkLst>
            <pc:docMk/>
            <pc:sldMk cId="2078373474" sldId="2147480317"/>
            <ac:spMk id="10" creationId="{341097A9-7ECF-6CA9-43DF-877D795EA6D5}"/>
          </ac:spMkLst>
        </pc:spChg>
        <pc:spChg chg="add del mod">
          <ac:chgData name="Jennifer Cornell" userId="16842a2f-e44a-45c0-a591-c7c1e93d5eb3" providerId="ADAL" clId="{914C1342-0B02-4014-9387-3DB940FAF036}" dt="2024-06-20T12:39:12.817" v="9103" actId="478"/>
          <ac:spMkLst>
            <pc:docMk/>
            <pc:sldMk cId="2078373474" sldId="2147480317"/>
            <ac:spMk id="11" creationId="{6A1558F5-8734-808C-5948-8CB8B7D14216}"/>
          </ac:spMkLst>
        </pc:spChg>
        <pc:spChg chg="add del mod">
          <ac:chgData name="Jennifer Cornell" userId="16842a2f-e44a-45c0-a591-c7c1e93d5eb3" providerId="ADAL" clId="{914C1342-0B02-4014-9387-3DB940FAF036}" dt="2024-06-19T22:22:05.995" v="4387" actId="478"/>
          <ac:spMkLst>
            <pc:docMk/>
            <pc:sldMk cId="2078373474" sldId="2147480317"/>
            <ac:spMk id="12" creationId="{1B59CFCA-38D7-AD71-82A4-37CFCE0CE791}"/>
          </ac:spMkLst>
        </pc:spChg>
        <pc:picChg chg="add mod">
          <ac:chgData name="Jennifer Cornell" userId="16842a2f-e44a-45c0-a591-c7c1e93d5eb3" providerId="ADAL" clId="{914C1342-0B02-4014-9387-3DB940FAF036}" dt="2024-06-20T16:59:50.576" v="11867" actId="1076"/>
          <ac:picMkLst>
            <pc:docMk/>
            <pc:sldMk cId="2078373474" sldId="2147480317"/>
            <ac:picMk id="3" creationId="{28348A51-6ECA-26C9-549A-56896D814CEC}"/>
          </ac:picMkLst>
        </pc:picChg>
        <pc:picChg chg="del">
          <ac:chgData name="Jennifer Cornell" userId="16842a2f-e44a-45c0-a591-c7c1e93d5eb3" providerId="ADAL" clId="{914C1342-0B02-4014-9387-3DB940FAF036}" dt="2024-06-18T16:47:58.642" v="1360" actId="478"/>
          <ac:picMkLst>
            <pc:docMk/>
            <pc:sldMk cId="2078373474" sldId="2147480317"/>
            <ac:picMk id="21" creationId="{D5FB13DB-1FCF-256E-79AD-BFD8123454DA}"/>
          </ac:picMkLst>
        </pc:picChg>
      </pc:sldChg>
      <pc:sldChg chg="addSp delSp modSp add mod ord modNotesTx">
        <pc:chgData name="Jennifer Cornell" userId="16842a2f-e44a-45c0-a591-c7c1e93d5eb3" providerId="ADAL" clId="{914C1342-0B02-4014-9387-3DB940FAF036}" dt="2024-06-20T16:43:57.576" v="11036" actId="20577"/>
        <pc:sldMkLst>
          <pc:docMk/>
          <pc:sldMk cId="918435012" sldId="2147480318"/>
        </pc:sldMkLst>
        <pc:spChg chg="add del mod ord">
          <ac:chgData name="Jennifer Cornell" userId="16842a2f-e44a-45c0-a591-c7c1e93d5eb3" providerId="ADAL" clId="{914C1342-0B02-4014-9387-3DB940FAF036}" dt="2024-06-20T13:20:32.779" v="9670" actId="478"/>
          <ac:spMkLst>
            <pc:docMk/>
            <pc:sldMk cId="918435012" sldId="2147480318"/>
            <ac:spMk id="6" creationId="{2EA19D44-CA5F-5484-1B6F-1C28EA7B77A3}"/>
          </ac:spMkLst>
        </pc:spChg>
        <pc:spChg chg="mod">
          <ac:chgData name="Jennifer Cornell" userId="16842a2f-e44a-45c0-a591-c7c1e93d5eb3" providerId="ADAL" clId="{914C1342-0B02-4014-9387-3DB940FAF036}" dt="2024-06-20T13:24:42.362" v="9820" actId="14100"/>
          <ac:spMkLst>
            <pc:docMk/>
            <pc:sldMk cId="918435012" sldId="2147480318"/>
            <ac:spMk id="7" creationId="{9AD54DF5-9767-E3B9-7B2F-010C5EEEB93C}"/>
          </ac:spMkLst>
        </pc:spChg>
        <pc:spChg chg="del">
          <ac:chgData name="Jennifer Cornell" userId="16842a2f-e44a-45c0-a591-c7c1e93d5eb3" providerId="ADAL" clId="{914C1342-0B02-4014-9387-3DB940FAF036}" dt="2024-06-18T17:11:28.196" v="1643" actId="478"/>
          <ac:spMkLst>
            <pc:docMk/>
            <pc:sldMk cId="918435012" sldId="2147480318"/>
            <ac:spMk id="8" creationId="{C351739D-56D6-7627-2C3F-C05B5F46901B}"/>
          </ac:spMkLst>
        </pc:spChg>
        <pc:spChg chg="add mod">
          <ac:chgData name="Jennifer Cornell" userId="16842a2f-e44a-45c0-a591-c7c1e93d5eb3" providerId="ADAL" clId="{914C1342-0B02-4014-9387-3DB940FAF036}" dt="2024-06-20T13:23:07.188" v="9764" actId="1582"/>
          <ac:spMkLst>
            <pc:docMk/>
            <pc:sldMk cId="918435012" sldId="2147480318"/>
            <ac:spMk id="12" creationId="{A1CFB169-DC95-F8B1-8CBE-755545FF6094}"/>
          </ac:spMkLst>
        </pc:spChg>
        <pc:spChg chg="add mod">
          <ac:chgData name="Jennifer Cornell" userId="16842a2f-e44a-45c0-a591-c7c1e93d5eb3" providerId="ADAL" clId="{914C1342-0B02-4014-9387-3DB940FAF036}" dt="2024-06-20T13:23:23.176" v="9767" actId="14100"/>
          <ac:spMkLst>
            <pc:docMk/>
            <pc:sldMk cId="918435012" sldId="2147480318"/>
            <ac:spMk id="13" creationId="{CE7483F1-998D-8FBA-733F-DCDDA1CEBECB}"/>
          </ac:spMkLst>
        </pc:spChg>
        <pc:spChg chg="add mod">
          <ac:chgData name="Jennifer Cornell" userId="16842a2f-e44a-45c0-a591-c7c1e93d5eb3" providerId="ADAL" clId="{914C1342-0B02-4014-9387-3DB940FAF036}" dt="2024-06-20T13:28:04.611" v="10096" actId="14100"/>
          <ac:spMkLst>
            <pc:docMk/>
            <pc:sldMk cId="918435012" sldId="2147480318"/>
            <ac:spMk id="14" creationId="{A3D3EC97-62DC-A4DA-CEA8-FDBE5E49F2B1}"/>
          </ac:spMkLst>
        </pc:spChg>
        <pc:picChg chg="add del mod modCrop">
          <ac:chgData name="Jennifer Cornell" userId="16842a2f-e44a-45c0-a591-c7c1e93d5eb3" providerId="ADAL" clId="{914C1342-0B02-4014-9387-3DB940FAF036}" dt="2024-06-20T13:20:13.935" v="9663" actId="478"/>
          <ac:picMkLst>
            <pc:docMk/>
            <pc:sldMk cId="918435012" sldId="2147480318"/>
            <ac:picMk id="3" creationId="{6199AA99-CD4E-6A8B-926C-90D901CA10B0}"/>
          </ac:picMkLst>
        </pc:picChg>
        <pc:picChg chg="add del mod">
          <ac:chgData name="Jennifer Cornell" userId="16842a2f-e44a-45c0-a591-c7c1e93d5eb3" providerId="ADAL" clId="{914C1342-0B02-4014-9387-3DB940FAF036}" dt="2024-06-20T13:22:08.924" v="9752" actId="478"/>
          <ac:picMkLst>
            <pc:docMk/>
            <pc:sldMk cId="918435012" sldId="2147480318"/>
            <ac:picMk id="8" creationId="{FACFF21C-907F-85EC-0B68-2FB7E2928133}"/>
          </ac:picMkLst>
        </pc:picChg>
        <pc:picChg chg="add mod">
          <ac:chgData name="Jennifer Cornell" userId="16842a2f-e44a-45c0-a591-c7c1e93d5eb3" providerId="ADAL" clId="{914C1342-0B02-4014-9387-3DB940FAF036}" dt="2024-06-20T13:25:11.980" v="9822" actId="14100"/>
          <ac:picMkLst>
            <pc:docMk/>
            <pc:sldMk cId="918435012" sldId="2147480318"/>
            <ac:picMk id="11" creationId="{C6386F4D-2A52-5F2F-CF0C-687E52D27FE4}"/>
          </ac:picMkLst>
        </pc:picChg>
        <pc:picChg chg="del">
          <ac:chgData name="Jennifer Cornell" userId="16842a2f-e44a-45c0-a591-c7c1e93d5eb3" providerId="ADAL" clId="{914C1342-0B02-4014-9387-3DB940FAF036}" dt="2024-06-18T17:11:26.467" v="1642" actId="478"/>
          <ac:picMkLst>
            <pc:docMk/>
            <pc:sldMk cId="918435012" sldId="2147480318"/>
            <ac:picMk id="21" creationId="{D5FB13DB-1FCF-256E-79AD-BFD8123454DA}"/>
          </ac:picMkLst>
        </pc:picChg>
        <pc:cxnChg chg="add del mod">
          <ac:chgData name="Jennifer Cornell" userId="16842a2f-e44a-45c0-a591-c7c1e93d5eb3" providerId="ADAL" clId="{914C1342-0B02-4014-9387-3DB940FAF036}" dt="2024-06-20T13:20:35.816" v="9672" actId="478"/>
          <ac:cxnSpMkLst>
            <pc:docMk/>
            <pc:sldMk cId="918435012" sldId="2147480318"/>
            <ac:cxnSpMk id="10" creationId="{37ECD90B-AB06-1210-FE48-EC35F32944DA}"/>
          </ac:cxnSpMkLst>
        </pc:cxnChg>
      </pc:sldChg>
      <pc:sldChg chg="addSp delSp modSp mod modNotesTx">
        <pc:chgData name="Jennifer Cornell" userId="16842a2f-e44a-45c0-a591-c7c1e93d5eb3" providerId="ADAL" clId="{914C1342-0B02-4014-9387-3DB940FAF036}" dt="2024-06-20T12:41:26.542" v="9121" actId="1076"/>
        <pc:sldMkLst>
          <pc:docMk/>
          <pc:sldMk cId="531984169" sldId="2147480575"/>
        </pc:sldMkLst>
        <pc:spChg chg="mod">
          <ac:chgData name="Jennifer Cornell" userId="16842a2f-e44a-45c0-a591-c7c1e93d5eb3" providerId="ADAL" clId="{914C1342-0B02-4014-9387-3DB940FAF036}" dt="2024-06-19T22:17:27.040" v="4137" actId="20577"/>
          <ac:spMkLst>
            <pc:docMk/>
            <pc:sldMk cId="531984169" sldId="2147480575"/>
            <ac:spMk id="2" creationId="{CB4A7680-5B18-939F-1E52-40B8E4CBCA86}"/>
          </ac:spMkLst>
        </pc:spChg>
        <pc:spChg chg="add mod">
          <ac:chgData name="Jennifer Cornell" userId="16842a2f-e44a-45c0-a591-c7c1e93d5eb3" providerId="ADAL" clId="{914C1342-0B02-4014-9387-3DB940FAF036}" dt="2024-06-20T12:41:05.767" v="9114" actId="1582"/>
          <ac:spMkLst>
            <pc:docMk/>
            <pc:sldMk cId="531984169" sldId="2147480575"/>
            <ac:spMk id="4" creationId="{42DB418E-B5EA-9556-0ED1-1C7423C0B359}"/>
          </ac:spMkLst>
        </pc:spChg>
        <pc:spChg chg="del">
          <ac:chgData name="Jennifer Cornell" userId="16842a2f-e44a-45c0-a591-c7c1e93d5eb3" providerId="ADAL" clId="{914C1342-0B02-4014-9387-3DB940FAF036}" dt="2024-06-19T22:17:10.467" v="4075" actId="478"/>
          <ac:spMkLst>
            <pc:docMk/>
            <pc:sldMk cId="531984169" sldId="2147480575"/>
            <ac:spMk id="4" creationId="{84792E15-2566-8266-D3E6-44CCB2B62797}"/>
          </ac:spMkLst>
        </pc:spChg>
        <pc:spChg chg="add del mod">
          <ac:chgData name="Jennifer Cornell" userId="16842a2f-e44a-45c0-a591-c7c1e93d5eb3" providerId="ADAL" clId="{914C1342-0B02-4014-9387-3DB940FAF036}" dt="2024-06-20T12:40:24.385" v="9109" actId="478"/>
          <ac:spMkLst>
            <pc:docMk/>
            <pc:sldMk cId="531984169" sldId="2147480575"/>
            <ac:spMk id="5" creationId="{5A61AE7C-C7C4-053A-493A-F8CBB77A75C2}"/>
          </ac:spMkLst>
        </pc:spChg>
        <pc:spChg chg="add mod">
          <ac:chgData name="Jennifer Cornell" userId="16842a2f-e44a-45c0-a591-c7c1e93d5eb3" providerId="ADAL" clId="{914C1342-0B02-4014-9387-3DB940FAF036}" dt="2024-06-20T12:41:26.542" v="9121" actId="1076"/>
          <ac:spMkLst>
            <pc:docMk/>
            <pc:sldMk cId="531984169" sldId="2147480575"/>
            <ac:spMk id="6" creationId="{978A415B-BADD-FE6F-D32E-3D373CE2259D}"/>
          </ac:spMkLst>
        </pc:spChg>
        <pc:spChg chg="del mod">
          <ac:chgData name="Jennifer Cornell" userId="16842a2f-e44a-45c0-a591-c7c1e93d5eb3" providerId="ADAL" clId="{914C1342-0B02-4014-9387-3DB940FAF036}" dt="2024-06-20T12:40:27.742" v="9110" actId="478"/>
          <ac:spMkLst>
            <pc:docMk/>
            <pc:sldMk cId="531984169" sldId="2147480575"/>
            <ac:spMk id="12" creationId="{50DFA5F8-3DD8-C3DB-B5B4-874C6C3A551B}"/>
          </ac:spMkLst>
        </pc:spChg>
        <pc:grpChg chg="mod">
          <ac:chgData name="Jennifer Cornell" userId="16842a2f-e44a-45c0-a591-c7c1e93d5eb3" providerId="ADAL" clId="{914C1342-0B02-4014-9387-3DB940FAF036}" dt="2024-06-19T22:17:43.055" v="4141" actId="14100"/>
          <ac:grpSpMkLst>
            <pc:docMk/>
            <pc:sldMk cId="531984169" sldId="2147480575"/>
            <ac:grpSpMk id="16" creationId="{FFFB2D05-13BF-8C83-8798-BE41B9282E2A}"/>
          </ac:grpSpMkLst>
        </pc:grpChg>
      </pc:sldChg>
      <pc:sldChg chg="addSp delSp modSp mod modShow">
        <pc:chgData name="Jennifer Cornell" userId="16842a2f-e44a-45c0-a591-c7c1e93d5eb3" providerId="ADAL" clId="{914C1342-0B02-4014-9387-3DB940FAF036}" dt="2024-06-20T12:42:18.915" v="9126" actId="21"/>
        <pc:sldMkLst>
          <pc:docMk/>
          <pc:sldMk cId="3556087109" sldId="2147480578"/>
        </pc:sldMkLst>
        <pc:spChg chg="mod">
          <ac:chgData name="Jennifer Cornell" userId="16842a2f-e44a-45c0-a591-c7c1e93d5eb3" providerId="ADAL" clId="{914C1342-0B02-4014-9387-3DB940FAF036}" dt="2024-06-19T22:36:43.023" v="5689" actId="20577"/>
          <ac:spMkLst>
            <pc:docMk/>
            <pc:sldMk cId="3556087109" sldId="2147480578"/>
            <ac:spMk id="5" creationId="{10582776-D378-3641-60CE-749B9D32B423}"/>
          </ac:spMkLst>
        </pc:spChg>
        <pc:spChg chg="add del mod">
          <ac:chgData name="Jennifer Cornell" userId="16842a2f-e44a-45c0-a591-c7c1e93d5eb3" providerId="ADAL" clId="{914C1342-0B02-4014-9387-3DB940FAF036}" dt="2024-06-20T12:42:18.915" v="9126" actId="21"/>
          <ac:spMkLst>
            <pc:docMk/>
            <pc:sldMk cId="3556087109" sldId="2147480578"/>
            <ac:spMk id="6" creationId="{404FDDC7-8ED3-27C2-CF69-725F87BEA707}"/>
          </ac:spMkLst>
        </pc:spChg>
        <pc:spChg chg="del">
          <ac:chgData name="Jennifer Cornell" userId="16842a2f-e44a-45c0-a591-c7c1e93d5eb3" providerId="ADAL" clId="{914C1342-0B02-4014-9387-3DB940FAF036}" dt="2024-06-19T22:36:19.589" v="5655" actId="478"/>
          <ac:spMkLst>
            <pc:docMk/>
            <pc:sldMk cId="3556087109" sldId="2147480578"/>
            <ac:spMk id="6" creationId="{45E1CCE3-084F-2359-FD00-C10BF08F749B}"/>
          </ac:spMkLst>
        </pc:spChg>
        <pc:spChg chg="mod">
          <ac:chgData name="Jennifer Cornell" userId="16842a2f-e44a-45c0-a591-c7c1e93d5eb3" providerId="ADAL" clId="{914C1342-0B02-4014-9387-3DB940FAF036}" dt="2024-06-20T12:41:50.401" v="9122" actId="208"/>
          <ac:spMkLst>
            <pc:docMk/>
            <pc:sldMk cId="3556087109" sldId="2147480578"/>
            <ac:spMk id="43" creationId="{0AE43468-5874-B2A6-F6C3-453F2CE94479}"/>
          </ac:spMkLst>
        </pc:spChg>
        <pc:cxnChg chg="mod">
          <ac:chgData name="Jennifer Cornell" userId="16842a2f-e44a-45c0-a591-c7c1e93d5eb3" providerId="ADAL" clId="{914C1342-0B02-4014-9387-3DB940FAF036}" dt="2024-06-20T12:41:53.234" v="9123" actId="208"/>
          <ac:cxnSpMkLst>
            <pc:docMk/>
            <pc:sldMk cId="3556087109" sldId="2147480578"/>
            <ac:cxnSpMk id="48" creationId="{8C541EB2-94D5-A54B-82C5-0DBED6EF60E3}"/>
          </ac:cxnSpMkLst>
        </pc:cxnChg>
      </pc:sldChg>
      <pc:sldChg chg="addSp delSp modSp del mod modShow">
        <pc:chgData name="Jennifer Cornell" userId="16842a2f-e44a-45c0-a591-c7c1e93d5eb3" providerId="ADAL" clId="{914C1342-0B02-4014-9387-3DB940FAF036}" dt="2024-06-20T16:56:28.717" v="11855" actId="47"/>
        <pc:sldMkLst>
          <pc:docMk/>
          <pc:sldMk cId="3690586806" sldId="2147480616"/>
        </pc:sldMkLst>
        <pc:spChg chg="add mod">
          <ac:chgData name="Jennifer Cornell" userId="16842a2f-e44a-45c0-a591-c7c1e93d5eb3" providerId="ADAL" clId="{914C1342-0B02-4014-9387-3DB940FAF036}" dt="2024-06-20T12:42:32.683" v="9129" actId="1076"/>
          <ac:spMkLst>
            <pc:docMk/>
            <pc:sldMk cId="3690586806" sldId="2147480616"/>
            <ac:spMk id="5" creationId="{404FDDC7-8ED3-27C2-CF69-725F87BEA707}"/>
          </ac:spMkLst>
        </pc:spChg>
        <pc:spChg chg="del">
          <ac:chgData name="Jennifer Cornell" userId="16842a2f-e44a-45c0-a591-c7c1e93d5eb3" providerId="ADAL" clId="{914C1342-0B02-4014-9387-3DB940FAF036}" dt="2024-06-20T12:42:09.226" v="9124" actId="478"/>
          <ac:spMkLst>
            <pc:docMk/>
            <pc:sldMk cId="3690586806" sldId="2147480616"/>
            <ac:spMk id="7" creationId="{6F653BD9-BD1A-5458-5A8C-A243095A7786}"/>
          </ac:spMkLst>
        </pc:spChg>
        <pc:picChg chg="mod">
          <ac:chgData name="Jennifer Cornell" userId="16842a2f-e44a-45c0-a591-c7c1e93d5eb3" providerId="ADAL" clId="{914C1342-0B02-4014-9387-3DB940FAF036}" dt="2024-06-20T12:42:29.149" v="9128" actId="1076"/>
          <ac:picMkLst>
            <pc:docMk/>
            <pc:sldMk cId="3690586806" sldId="2147480616"/>
            <ac:picMk id="6" creationId="{6FE525FD-470F-72A5-819A-C2D60F8BA141}"/>
          </ac:picMkLst>
        </pc:picChg>
      </pc:sldChg>
      <pc:sldChg chg="addSp modSp add mod ord modNotesTx">
        <pc:chgData name="Jennifer Cornell" userId="16842a2f-e44a-45c0-a591-c7c1e93d5eb3" providerId="ADAL" clId="{914C1342-0B02-4014-9387-3DB940FAF036}" dt="2024-06-20T16:34:07.487" v="10712" actId="1076"/>
        <pc:sldMkLst>
          <pc:docMk/>
          <pc:sldMk cId="2713096658" sldId="2147480617"/>
        </pc:sldMkLst>
        <pc:spChg chg="add mod">
          <ac:chgData name="Jennifer Cornell" userId="16842a2f-e44a-45c0-a591-c7c1e93d5eb3" providerId="ADAL" clId="{914C1342-0B02-4014-9387-3DB940FAF036}" dt="2024-06-20T16:34:07.487" v="10712" actId="1076"/>
          <ac:spMkLst>
            <pc:docMk/>
            <pc:sldMk cId="2713096658" sldId="2147480617"/>
            <ac:spMk id="2" creationId="{80085DD1-45F9-3423-1C63-8D74844DE99B}"/>
          </ac:spMkLst>
        </pc:spChg>
        <pc:spChg chg="mod">
          <ac:chgData name="Jennifer Cornell" userId="16842a2f-e44a-45c0-a591-c7c1e93d5eb3" providerId="ADAL" clId="{914C1342-0B02-4014-9387-3DB940FAF036}" dt="2024-06-20T16:34:01.738" v="10711" actId="20577"/>
          <ac:spMkLst>
            <pc:docMk/>
            <pc:sldMk cId="2713096658" sldId="2147480617"/>
            <ac:spMk id="13" creationId="{2FCE4A9F-AB71-27D8-E916-2DF7B889AE89}"/>
          </ac:spMkLst>
        </pc:spChg>
        <pc:spChg chg="mod">
          <ac:chgData name="Jennifer Cornell" userId="16842a2f-e44a-45c0-a591-c7c1e93d5eb3" providerId="ADAL" clId="{914C1342-0B02-4014-9387-3DB940FAF036}" dt="2024-06-19T23:03:48.359" v="7704" actId="1076"/>
          <ac:spMkLst>
            <pc:docMk/>
            <pc:sldMk cId="2713096658" sldId="2147480617"/>
            <ac:spMk id="14" creationId="{E5D2A1AF-66F6-F279-9B1F-4363A1E76773}"/>
          </ac:spMkLst>
        </pc:spChg>
      </pc:sldChg>
      <pc:sldChg chg="addSp delSp modSp new mod modNotesTx">
        <pc:chgData name="Jennifer Cornell" userId="16842a2f-e44a-45c0-a591-c7c1e93d5eb3" providerId="ADAL" clId="{914C1342-0B02-4014-9387-3DB940FAF036}" dt="2024-06-20T12:33:21.981" v="8753" actId="208"/>
        <pc:sldMkLst>
          <pc:docMk/>
          <pc:sldMk cId="933219236" sldId="2147480618"/>
        </pc:sldMkLst>
        <pc:spChg chg="mod">
          <ac:chgData name="Jennifer Cornell" userId="16842a2f-e44a-45c0-a591-c7c1e93d5eb3" providerId="ADAL" clId="{914C1342-0B02-4014-9387-3DB940FAF036}" dt="2024-06-20T12:26:37.559" v="8338" actId="20577"/>
          <ac:spMkLst>
            <pc:docMk/>
            <pc:sldMk cId="933219236" sldId="2147480618"/>
            <ac:spMk id="2" creationId="{9E948A01-DFC7-EB07-77E6-75C8C5FE5D4A}"/>
          </ac:spMkLst>
        </pc:spChg>
        <pc:spChg chg="del">
          <ac:chgData name="Jennifer Cornell" userId="16842a2f-e44a-45c0-a591-c7c1e93d5eb3" providerId="ADAL" clId="{914C1342-0B02-4014-9387-3DB940FAF036}" dt="2024-06-20T12:26:53.368" v="8340" actId="478"/>
          <ac:spMkLst>
            <pc:docMk/>
            <pc:sldMk cId="933219236" sldId="2147480618"/>
            <ac:spMk id="3" creationId="{10EAFD5F-6B6F-4466-9868-D196C475972A}"/>
          </ac:spMkLst>
        </pc:spChg>
        <pc:spChg chg="del">
          <ac:chgData name="Jennifer Cornell" userId="16842a2f-e44a-45c0-a591-c7c1e93d5eb3" providerId="ADAL" clId="{914C1342-0B02-4014-9387-3DB940FAF036}" dt="2024-06-20T12:26:57.354" v="8341" actId="478"/>
          <ac:spMkLst>
            <pc:docMk/>
            <pc:sldMk cId="933219236" sldId="2147480618"/>
            <ac:spMk id="4" creationId="{51B948C1-5758-2EC7-D03A-833799782A86}"/>
          </ac:spMkLst>
        </pc:spChg>
        <pc:spChg chg="add mod">
          <ac:chgData name="Jennifer Cornell" userId="16842a2f-e44a-45c0-a591-c7c1e93d5eb3" providerId="ADAL" clId="{914C1342-0B02-4014-9387-3DB940FAF036}" dt="2024-06-20T12:33:13.738" v="8751" actId="208"/>
          <ac:spMkLst>
            <pc:docMk/>
            <pc:sldMk cId="933219236" sldId="2147480618"/>
            <ac:spMk id="8" creationId="{A6C93753-4E67-F749-88B8-751405DB7660}"/>
          </ac:spMkLst>
        </pc:spChg>
        <pc:spChg chg="add mod">
          <ac:chgData name="Jennifer Cornell" userId="16842a2f-e44a-45c0-a591-c7c1e93d5eb3" providerId="ADAL" clId="{914C1342-0B02-4014-9387-3DB940FAF036}" dt="2024-06-20T12:33:18.704" v="8752" actId="208"/>
          <ac:spMkLst>
            <pc:docMk/>
            <pc:sldMk cId="933219236" sldId="2147480618"/>
            <ac:spMk id="9" creationId="{CBE0F3E1-3449-A4BB-7E08-D33304A7926A}"/>
          </ac:spMkLst>
        </pc:spChg>
        <pc:spChg chg="add mod">
          <ac:chgData name="Jennifer Cornell" userId="16842a2f-e44a-45c0-a591-c7c1e93d5eb3" providerId="ADAL" clId="{914C1342-0B02-4014-9387-3DB940FAF036}" dt="2024-06-20T12:33:21.981" v="8753" actId="208"/>
          <ac:spMkLst>
            <pc:docMk/>
            <pc:sldMk cId="933219236" sldId="2147480618"/>
            <ac:spMk id="10" creationId="{04A11E9C-146D-7860-5E40-AD66E5DB8A07}"/>
          </ac:spMkLst>
        </pc:spChg>
        <pc:picChg chg="add mod">
          <ac:chgData name="Jennifer Cornell" userId="16842a2f-e44a-45c0-a591-c7c1e93d5eb3" providerId="ADAL" clId="{914C1342-0B02-4014-9387-3DB940FAF036}" dt="2024-06-20T12:27:02.934" v="8342" actId="1076"/>
          <ac:picMkLst>
            <pc:docMk/>
            <pc:sldMk cId="933219236" sldId="2147480618"/>
            <ac:picMk id="7" creationId="{6DEC058E-E496-93BD-CDEC-8E3E502285E8}"/>
          </ac:picMkLst>
        </pc:picChg>
      </pc:sldChg>
      <pc:sldChg chg="modSp add del mod">
        <pc:chgData name="Jennifer Cornell" userId="16842a2f-e44a-45c0-a591-c7c1e93d5eb3" providerId="ADAL" clId="{914C1342-0B02-4014-9387-3DB940FAF036}" dt="2024-06-20T12:23:59.460" v="8312" actId="47"/>
        <pc:sldMkLst>
          <pc:docMk/>
          <pc:sldMk cId="1147678555" sldId="2147480618"/>
        </pc:sldMkLst>
        <pc:spChg chg="mod">
          <ac:chgData name="Jennifer Cornell" userId="16842a2f-e44a-45c0-a591-c7c1e93d5eb3" providerId="ADAL" clId="{914C1342-0B02-4014-9387-3DB940FAF036}" dt="2024-06-20T12:23:18.258" v="8309"/>
          <ac:spMkLst>
            <pc:docMk/>
            <pc:sldMk cId="1147678555" sldId="2147480618"/>
            <ac:spMk id="2" creationId="{A453F042-9C8D-4817-BF6A-C1EEB7978310}"/>
          </ac:spMkLst>
        </pc:spChg>
        <pc:spChg chg="mod">
          <ac:chgData name="Jennifer Cornell" userId="16842a2f-e44a-45c0-a591-c7c1e93d5eb3" providerId="ADAL" clId="{914C1342-0B02-4014-9387-3DB940FAF036}" dt="2024-06-20T12:23:51.560" v="8311" actId="208"/>
          <ac:spMkLst>
            <pc:docMk/>
            <pc:sldMk cId="1147678555" sldId="2147480618"/>
            <ac:spMk id="28" creationId="{1582AC8B-73EF-4085-A086-96D44DDA468D}"/>
          </ac:spMkLst>
        </pc:spChg>
        <pc:picChg chg="mod">
          <ac:chgData name="Jennifer Cornell" userId="16842a2f-e44a-45c0-a591-c7c1e93d5eb3" providerId="ADAL" clId="{914C1342-0B02-4014-9387-3DB940FAF036}" dt="2024-06-20T12:23:39.640" v="8310" actId="1076"/>
          <ac:picMkLst>
            <pc:docMk/>
            <pc:sldMk cId="1147678555" sldId="2147480618"/>
            <ac:picMk id="68" creationId="{BC48E8A5-043C-4858-B3F4-C4E426ABBDC7}"/>
          </ac:picMkLst>
        </pc:picChg>
      </pc:sldChg>
      <pc:sldChg chg="delSp modSp new mod">
        <pc:chgData name="Jennifer Cornell" userId="16842a2f-e44a-45c0-a591-c7c1e93d5eb3" providerId="ADAL" clId="{914C1342-0B02-4014-9387-3DB940FAF036}" dt="2024-06-20T13:35:22.910" v="10591" actId="404"/>
        <pc:sldMkLst>
          <pc:docMk/>
          <pc:sldMk cId="3758186874" sldId="2147480619"/>
        </pc:sldMkLst>
        <pc:spChg chg="mod">
          <ac:chgData name="Jennifer Cornell" userId="16842a2f-e44a-45c0-a591-c7c1e93d5eb3" providerId="ADAL" clId="{914C1342-0B02-4014-9387-3DB940FAF036}" dt="2024-06-20T12:46:23.024" v="9150" actId="20577"/>
          <ac:spMkLst>
            <pc:docMk/>
            <pc:sldMk cId="3758186874" sldId="2147480619"/>
            <ac:spMk id="2" creationId="{FC1E69B0-CEB1-B518-FCFC-59D6AC5714DD}"/>
          </ac:spMkLst>
        </pc:spChg>
        <pc:spChg chg="del">
          <ac:chgData name="Jennifer Cornell" userId="16842a2f-e44a-45c0-a591-c7c1e93d5eb3" providerId="ADAL" clId="{914C1342-0B02-4014-9387-3DB940FAF036}" dt="2024-06-20T12:49:01.873" v="9259" actId="478"/>
          <ac:spMkLst>
            <pc:docMk/>
            <pc:sldMk cId="3758186874" sldId="2147480619"/>
            <ac:spMk id="3" creationId="{4A2DF168-F215-8765-0135-6B719061EC7C}"/>
          </ac:spMkLst>
        </pc:spChg>
        <pc:spChg chg="mod">
          <ac:chgData name="Jennifer Cornell" userId="16842a2f-e44a-45c0-a591-c7c1e93d5eb3" providerId="ADAL" clId="{914C1342-0B02-4014-9387-3DB940FAF036}" dt="2024-06-20T13:35:22.910" v="10591" actId="404"/>
          <ac:spMkLst>
            <pc:docMk/>
            <pc:sldMk cId="3758186874" sldId="2147480619"/>
            <ac:spMk id="4" creationId="{3C4D3E88-3D34-6898-3577-E5F2C1BD133D}"/>
          </ac:spMkLst>
        </pc:spChg>
        <pc:spChg chg="mod">
          <ac:chgData name="Jennifer Cornell" userId="16842a2f-e44a-45c0-a591-c7c1e93d5eb3" providerId="ADAL" clId="{914C1342-0B02-4014-9387-3DB940FAF036}" dt="2024-06-20T12:48:53.254" v="9258" actId="14100"/>
          <ac:spMkLst>
            <pc:docMk/>
            <pc:sldMk cId="3758186874" sldId="2147480619"/>
            <ac:spMk id="5" creationId="{CB5A8B76-A1B6-5C4C-9E89-7F0541AF73DA}"/>
          </ac:spMkLst>
        </pc:spChg>
        <pc:spChg chg="mod">
          <ac:chgData name="Jennifer Cornell" userId="16842a2f-e44a-45c0-a591-c7c1e93d5eb3" providerId="ADAL" clId="{914C1342-0B02-4014-9387-3DB940FAF036}" dt="2024-06-20T12:48:35.167" v="9255" actId="1076"/>
          <ac:spMkLst>
            <pc:docMk/>
            <pc:sldMk cId="3758186874" sldId="2147480619"/>
            <ac:spMk id="6" creationId="{B6372602-4A45-1CBC-38FD-60CE3164D261}"/>
          </ac:spMkLst>
        </pc:spChg>
        <pc:spChg chg="del">
          <ac:chgData name="Jennifer Cornell" userId="16842a2f-e44a-45c0-a591-c7c1e93d5eb3" providerId="ADAL" clId="{914C1342-0B02-4014-9387-3DB940FAF036}" dt="2024-06-20T12:48:27.587" v="9254" actId="478"/>
          <ac:spMkLst>
            <pc:docMk/>
            <pc:sldMk cId="3758186874" sldId="2147480619"/>
            <ac:spMk id="7" creationId="{53C5323C-34F2-BEC1-AC43-2D4E93320C17}"/>
          </ac:spMkLst>
        </pc:spChg>
      </pc:sldChg>
      <pc:sldMasterChg chg="add del addSldLayout delSldLayout">
        <pc:chgData name="Jennifer Cornell" userId="16842a2f-e44a-45c0-a591-c7c1e93d5eb3" providerId="ADAL" clId="{914C1342-0B02-4014-9387-3DB940FAF036}" dt="2024-06-20T12:23:59.460" v="8312" actId="47"/>
        <pc:sldMasterMkLst>
          <pc:docMk/>
          <pc:sldMasterMk cId="204505311" sldId="2147483722"/>
        </pc:sldMasterMkLst>
        <pc:sldLayoutChg chg="add del">
          <pc:chgData name="Jennifer Cornell" userId="16842a2f-e44a-45c0-a591-c7c1e93d5eb3" providerId="ADAL" clId="{914C1342-0B02-4014-9387-3DB940FAF036}" dt="2024-06-20T12:23:59.460" v="8312" actId="47"/>
          <pc:sldLayoutMkLst>
            <pc:docMk/>
            <pc:sldMasterMk cId="204505311" sldId="2147483722"/>
            <pc:sldLayoutMk cId="2589589817" sldId="2147483727"/>
          </pc:sldLayoutMkLst>
        </pc:sldLayoutChg>
      </pc:sldMasterChg>
      <pc:sldMasterChg chg="delSldLayout">
        <pc:chgData name="Jennifer Cornell" userId="16842a2f-e44a-45c0-a591-c7c1e93d5eb3" providerId="ADAL" clId="{914C1342-0B02-4014-9387-3DB940FAF036}" dt="2024-06-20T16:56:28.717" v="11855" actId="47"/>
        <pc:sldMasterMkLst>
          <pc:docMk/>
          <pc:sldMasterMk cId="2648007252" sldId="2147483885"/>
        </pc:sldMasterMkLst>
        <pc:sldLayoutChg chg="del">
          <pc:chgData name="Jennifer Cornell" userId="16842a2f-e44a-45c0-a591-c7c1e93d5eb3" providerId="ADAL" clId="{914C1342-0B02-4014-9387-3DB940FAF036}" dt="2024-06-20T16:56:28.717" v="11855" actId="47"/>
          <pc:sldLayoutMkLst>
            <pc:docMk/>
            <pc:sldMasterMk cId="2648007252" sldId="2147483885"/>
            <pc:sldLayoutMk cId="2994215544" sldId="2147484750"/>
          </pc:sldLayoutMkLst>
        </pc:sldLayoutChg>
      </pc:sldMasterChg>
    </pc:docChg>
  </pc:docChgLst>
  <pc:docChgLst>
    <pc:chgData name="Nathaniel Gray" userId="0e7ea2d4-2faf-4ecd-a215-d24928c80e67" providerId="ADAL" clId="{45D0A745-0029-40AC-8110-6E713465F3EE}"/>
    <pc:docChg chg="custSel modSld sldOrd">
      <pc:chgData name="Nathaniel Gray" userId="0e7ea2d4-2faf-4ecd-a215-d24928c80e67" providerId="ADAL" clId="{45D0A745-0029-40AC-8110-6E713465F3EE}" dt="2024-06-24T20:34:30.247" v="524" actId="20577"/>
      <pc:docMkLst>
        <pc:docMk/>
      </pc:docMkLst>
      <pc:sldChg chg="ord">
        <pc:chgData name="Nathaniel Gray" userId="0e7ea2d4-2faf-4ecd-a215-d24928c80e67" providerId="ADAL" clId="{45D0A745-0029-40AC-8110-6E713465F3EE}" dt="2024-06-20T17:03:40.969" v="0" actId="20578"/>
        <pc:sldMkLst>
          <pc:docMk/>
          <pc:sldMk cId="1401721063" sldId="4705"/>
        </pc:sldMkLst>
      </pc:sldChg>
      <pc:sldChg chg="modNotesTx">
        <pc:chgData name="Nathaniel Gray" userId="0e7ea2d4-2faf-4ecd-a215-d24928c80e67" providerId="ADAL" clId="{45D0A745-0029-40AC-8110-6E713465F3EE}" dt="2024-06-24T20:33:00.161" v="137" actId="20577"/>
        <pc:sldMkLst>
          <pc:docMk/>
          <pc:sldMk cId="531984169" sldId="2147480575"/>
        </pc:sldMkLst>
      </pc:sldChg>
      <pc:sldChg chg="modNotesTx">
        <pc:chgData name="Nathaniel Gray" userId="0e7ea2d4-2faf-4ecd-a215-d24928c80e67" providerId="ADAL" clId="{45D0A745-0029-40AC-8110-6E713465F3EE}" dt="2024-06-24T20:34:30.247" v="524" actId="20577"/>
        <pc:sldMkLst>
          <pc:docMk/>
          <pc:sldMk cId="3556087109" sldId="2147480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25/06/2024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a:t>
            </a:fld>
            <a:endParaRPr lang="en-GB"/>
          </a:p>
        </p:txBody>
      </p:sp>
    </p:spTree>
    <p:extLst>
      <p:ext uri="{BB962C8B-B14F-4D97-AF65-F5344CB8AC3E}">
        <p14:creationId xmlns:p14="http://schemas.microsoft.com/office/powerpoint/2010/main" val="425261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stretch ever shrinking budgets and trying to do more with less, any type of data driven decision you can make is essential.  Building upon Alma’s powerful analytics tool, Rialto can provide usage information such as Click-Throughs of items seen in Primo.  </a:t>
            </a:r>
          </a:p>
          <a:p>
            <a:endParaRPr lang="en-US" dirty="0"/>
          </a:p>
          <a:p>
            <a:r>
              <a:rPr lang="en-US" dirty="0"/>
              <a:t>There are many other ways to extract data from this dashboard for physical and electronic books, their usage, and cost as can be seen at the bottom.  There is a link to more information on Rialto Dashboards at the end of the presentation.</a:t>
            </a: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10</a:t>
            </a:fld>
            <a:endParaRPr lang="en-GB"/>
          </a:p>
        </p:txBody>
      </p:sp>
    </p:spTree>
    <p:extLst>
      <p:ext uri="{BB962C8B-B14F-4D97-AF65-F5344CB8AC3E}">
        <p14:creationId xmlns:p14="http://schemas.microsoft.com/office/powerpoint/2010/main" val="70189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2000" b="0" i="0" dirty="0">
              <a:solidFill>
                <a:srgbClr val="000000"/>
              </a:solidFill>
              <a:effectLst/>
              <a:highlight>
                <a:srgbClr val="FFFFFF"/>
              </a:highlight>
              <a:latin typeface="Roboto" panose="02000000000000000000" pitchFamily="2" charset="0"/>
            </a:endParaRPr>
          </a:p>
          <a:p>
            <a:pPr algn="l"/>
            <a:r>
              <a:rPr lang="en-US" sz="2000" b="0" i="0" dirty="0">
                <a:solidFill>
                  <a:srgbClr val="000000"/>
                </a:solidFill>
                <a:effectLst/>
                <a:highlight>
                  <a:srgbClr val="FFFFFF"/>
                </a:highlight>
                <a:latin typeface="Roboto" panose="02000000000000000000" pitchFamily="2" charset="0"/>
              </a:rPr>
              <a:t>The Rialto Customer Journey includes technical implementation with our Professional Services team as well as partnering with a consultant librarian during an adoption phase.    A visual representation of that journey is shown here.</a:t>
            </a:r>
          </a:p>
          <a:p>
            <a:pPr algn="l"/>
            <a:endParaRPr lang="en-US" sz="2000" b="0" i="0" dirty="0">
              <a:solidFill>
                <a:srgbClr val="000000"/>
              </a:solidFill>
              <a:effectLst/>
              <a:highlight>
                <a:srgbClr val="FFFFFF"/>
              </a:highlight>
              <a:latin typeface="Roboto" panose="02000000000000000000" pitchFamily="2" charset="0"/>
            </a:endParaRPr>
          </a:p>
          <a:p>
            <a:pPr algn="l"/>
            <a:r>
              <a:rPr lang="en-US" sz="2000" b="0" i="0" dirty="0">
                <a:solidFill>
                  <a:srgbClr val="000000"/>
                </a:solidFill>
                <a:effectLst/>
                <a:highlight>
                  <a:srgbClr val="FFFFFF"/>
                </a:highlight>
                <a:latin typeface="Roboto" panose="02000000000000000000" pitchFamily="2" charset="0"/>
              </a:rPr>
              <a:t>After a </a:t>
            </a:r>
            <a:r>
              <a:rPr lang="en-US" sz="2000" b="1" i="0" dirty="0">
                <a:solidFill>
                  <a:srgbClr val="000000"/>
                </a:solidFill>
                <a:effectLst/>
                <a:highlight>
                  <a:srgbClr val="FFFFFF"/>
                </a:highlight>
                <a:latin typeface="Roboto" panose="02000000000000000000" pitchFamily="2" charset="0"/>
              </a:rPr>
              <a:t>Getting Ready</a:t>
            </a:r>
            <a:r>
              <a:rPr lang="en-US" sz="2000" b="0" i="0" dirty="0">
                <a:solidFill>
                  <a:srgbClr val="000000"/>
                </a:solidFill>
                <a:effectLst/>
                <a:highlight>
                  <a:srgbClr val="FFFFFF"/>
                </a:highlight>
                <a:latin typeface="Roboto" panose="02000000000000000000" pitchFamily="2" charset="0"/>
              </a:rPr>
              <a:t> phase,  where we’ll focus on identifying your library’s primary business objectives and stakeholders, confirm target dates, and gather required configuration inputs, the </a:t>
            </a:r>
            <a:r>
              <a:rPr lang="en-US" sz="2000" b="1" i="0" dirty="0">
                <a:solidFill>
                  <a:srgbClr val="000000"/>
                </a:solidFill>
                <a:effectLst/>
                <a:highlight>
                  <a:srgbClr val="FFFFFF"/>
                </a:highlight>
                <a:latin typeface="Roboto" panose="02000000000000000000" pitchFamily="2" charset="0"/>
              </a:rPr>
              <a:t>Setup </a:t>
            </a:r>
            <a:r>
              <a:rPr lang="en-US" sz="2000" b="0" i="0" dirty="0">
                <a:solidFill>
                  <a:srgbClr val="000000"/>
                </a:solidFill>
                <a:effectLst/>
                <a:highlight>
                  <a:srgbClr val="FFFFFF"/>
                </a:highlight>
                <a:latin typeface="Roboto" panose="02000000000000000000" pitchFamily="2" charset="0"/>
              </a:rPr>
              <a:t>phase (approximately two weeks) is a brief one, designed to allow your library to begin placing orders quickly through the purchasing model(s) in scope for your Implementation cycle.</a:t>
            </a:r>
          </a:p>
          <a:p>
            <a:pPr algn="l"/>
            <a:endParaRPr lang="en-US" sz="2000" b="0" i="0" dirty="0">
              <a:solidFill>
                <a:srgbClr val="000000"/>
              </a:solidFill>
              <a:effectLst/>
              <a:highlight>
                <a:srgbClr val="FFFFFF"/>
              </a:highlight>
              <a:latin typeface="Roboto" panose="02000000000000000000" pitchFamily="2" charset="0"/>
            </a:endParaRPr>
          </a:p>
          <a:p>
            <a:pPr algn="l"/>
            <a:r>
              <a:rPr lang="en-US" sz="2000" b="0" i="0" dirty="0">
                <a:solidFill>
                  <a:srgbClr val="000000"/>
                </a:solidFill>
                <a:effectLst/>
                <a:highlight>
                  <a:srgbClr val="FFFFFF"/>
                </a:highlight>
                <a:latin typeface="Roboto" panose="02000000000000000000" pitchFamily="2" charset="0"/>
              </a:rPr>
              <a:t>Once ordering begins, we’ll guide you through an </a:t>
            </a:r>
            <a:r>
              <a:rPr lang="en-US" sz="2000" b="1" i="0" dirty="0">
                <a:solidFill>
                  <a:srgbClr val="000000"/>
                </a:solidFill>
                <a:effectLst/>
                <a:highlight>
                  <a:srgbClr val="FFFFFF"/>
                </a:highlight>
                <a:latin typeface="Roboto" panose="02000000000000000000" pitchFamily="2" charset="0"/>
              </a:rPr>
              <a:t>Adoption </a:t>
            </a:r>
            <a:r>
              <a:rPr lang="en-US" sz="2000" b="0" i="0" dirty="0">
                <a:solidFill>
                  <a:srgbClr val="000000"/>
                </a:solidFill>
                <a:effectLst/>
                <a:highlight>
                  <a:srgbClr val="FFFFFF"/>
                </a:highlight>
                <a:latin typeface="Roboto" panose="02000000000000000000" pitchFamily="2" charset="0"/>
              </a:rPr>
              <a:t>phase (approximately four weeks) designed to assess whether there’s a need for additional configuration adjustments, or staff training, in order to realize the objectives and goals your library set out for the Implementation cycle. A dedicated ProQuest Professional Services team will be with you throughout this technical implementation process.   </a:t>
            </a:r>
          </a:p>
          <a:p>
            <a:pPr algn="l"/>
            <a:endParaRPr lang="en-US" sz="2000" b="0" i="0" dirty="0">
              <a:solidFill>
                <a:srgbClr val="000000"/>
              </a:solidFill>
              <a:effectLst/>
              <a:highlight>
                <a:srgbClr val="FFFFFF"/>
              </a:highligh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highlight>
                  <a:srgbClr val="FFFFFF"/>
                </a:highlight>
                <a:latin typeface="Roboto" panose="02000000000000000000" pitchFamily="2" charset="0"/>
              </a:rPr>
              <a:t>When coming to a close on the technical aspects of implementation, you will be assigned a dedicated Content and Workflow Strategy Consultant who will be your partner in adopting Rialto.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dirty="0">
              <a:solidFill>
                <a:srgbClr val="000000"/>
              </a:solidFill>
              <a:effectLst/>
              <a:highlight>
                <a:srgbClr val="FFFFFF"/>
              </a:highligh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highlight>
                  <a:srgbClr val="FFFFFF"/>
                </a:highlight>
                <a:latin typeface="Roboto" panose="02000000000000000000" pitchFamily="2" charset="0"/>
              </a:rPr>
              <a:t>On the call with us today is Maria Hugger, our California consultant.  She will proactively monitor your library’s progress with Rialto, to ensure your library’s business objectives are met, assist with rollout efforts, help you determine when you would like to add a new purchasing models, and coordinate planning for a new Implementation cycle.</a:t>
            </a:r>
          </a:p>
          <a:p>
            <a:pPr algn="l"/>
            <a:endParaRPr lang="en-US" sz="2000" b="0" i="0" dirty="0">
              <a:solidFill>
                <a:srgbClr val="000000"/>
              </a:solidFill>
              <a:effectLst/>
              <a:highlight>
                <a:srgbClr val="FFFFFF"/>
              </a:highlight>
              <a:latin typeface="Roboto" panose="02000000000000000000" pitchFamily="2" charset="0"/>
            </a:endParaRPr>
          </a:p>
          <a:p>
            <a:pPr algn="l"/>
            <a:endParaRPr lang="en-US" sz="2000" b="0" i="0" dirty="0">
              <a:solidFill>
                <a:srgbClr val="000000"/>
              </a:solidFill>
              <a:effectLst/>
              <a:highlight>
                <a:srgbClr val="FFFFFF"/>
              </a:highlight>
              <a:latin typeface="Roboto" panose="02000000000000000000" pitchFamily="2" charset="0"/>
            </a:endParaRPr>
          </a:p>
          <a:p>
            <a:endParaRPr lang="en-US" sz="1300" dirty="0"/>
          </a:p>
        </p:txBody>
      </p:sp>
      <p:sp>
        <p:nvSpPr>
          <p:cNvPr id="4" name="Slide Number Placeholder 3"/>
          <p:cNvSpPr>
            <a:spLocks noGrp="1"/>
          </p:cNvSpPr>
          <p:nvPr>
            <p:ph type="sldNum" sz="quarter" idx="5"/>
          </p:nvPr>
        </p:nvSpPr>
        <p:spPr/>
        <p:txBody>
          <a:bodyPr/>
          <a:lstStyle/>
          <a:p>
            <a:fld id="{71EF2CE0-4073-41FB-B931-42E1A51F1814}" type="slidenum">
              <a:rPr lang="en-US" smtClean="0"/>
              <a:t>11</a:t>
            </a:fld>
            <a:endParaRPr lang="en-US"/>
          </a:p>
        </p:txBody>
      </p:sp>
    </p:spTree>
    <p:extLst>
      <p:ext uri="{BB962C8B-B14F-4D97-AF65-F5344CB8AC3E}">
        <p14:creationId xmlns:p14="http://schemas.microsoft.com/office/powerpoint/2010/main" val="285246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300" i="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Summarize</a:t>
            </a:r>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338433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F7F1-0E1B-2CC4-A0A5-4587A9105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16226-5F4A-883F-912B-2FBD41A46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51476-A437-5614-609B-3B30FF9836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F753DF-8D68-048A-F5B8-4837280FDE75}"/>
              </a:ext>
            </a:extLst>
          </p:cNvPr>
          <p:cNvSpPr>
            <a:spLocks noGrp="1"/>
          </p:cNvSpPr>
          <p:nvPr>
            <p:ph type="sldNum" sz="quarter" idx="5"/>
          </p:nvPr>
        </p:nvSpPr>
        <p:spPr/>
        <p:txBody>
          <a:bodyPr/>
          <a:lstStyle/>
          <a:p>
            <a:fld id="{4862A9C7-AF8E-4C09-BB00-1E1EA1EE3490}" type="slidenum">
              <a:rPr lang="en-GB" smtClean="0"/>
              <a:t>13</a:t>
            </a:fld>
            <a:endParaRPr lang="en-GB"/>
          </a:p>
        </p:txBody>
      </p:sp>
    </p:spTree>
    <p:extLst>
      <p:ext uri="{BB962C8B-B14F-4D97-AF65-F5344CB8AC3E}">
        <p14:creationId xmlns:p14="http://schemas.microsoft.com/office/powerpoint/2010/main" val="404155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300" i="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Our overview today is guided by what we want you to take away from the presentation.  So instead of a typical agenda, we are using objectives to help drive what you will take away from the presentation.  </a:t>
            </a:r>
          </a:p>
          <a:p>
            <a:pPr marL="0" marR="0" lvl="0" indent="0">
              <a:lnSpc>
                <a:spcPct val="107000"/>
              </a:lnSpc>
              <a:spcBef>
                <a:spcPts val="0"/>
              </a:spcBef>
              <a:spcAft>
                <a:spcPts val="0"/>
              </a:spcAft>
              <a:buFont typeface="Arial" panose="020B0604020202020204" pitchFamily="34" charset="0"/>
              <a:buNone/>
            </a:pPr>
            <a:endParaRPr lang="en-US" sz="1300" i="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300" i="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READ OBJECTIVES</a:t>
            </a:r>
          </a:p>
        </p:txBody>
      </p:sp>
      <p:sp>
        <p:nvSpPr>
          <p:cNvPr id="4" name="Slide Number Placeholder 3"/>
          <p:cNvSpPr>
            <a:spLocks noGrp="1"/>
          </p:cNvSpPr>
          <p:nvPr>
            <p:ph type="sldNum" sz="quarter" idx="5"/>
          </p:nvPr>
        </p:nvSpPr>
        <p:spPr/>
        <p:txBody>
          <a:bodyPr/>
          <a:lstStyle/>
          <a:p>
            <a:fld id="{4862A9C7-AF8E-4C09-BB00-1E1EA1EE3490}" type="slidenum">
              <a:rPr lang="en-GB" smtClean="0"/>
              <a:t>2</a:t>
            </a:fld>
            <a:endParaRPr lang="en-GB"/>
          </a:p>
        </p:txBody>
      </p:sp>
    </p:spTree>
    <p:extLst>
      <p:ext uri="{BB962C8B-B14F-4D97-AF65-F5344CB8AC3E}">
        <p14:creationId xmlns:p14="http://schemas.microsoft.com/office/powerpoint/2010/main" val="285106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case you aren't familiar with Rialto yet, let’s begin with a quick overview.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Rialto is an academic marketplace that creates a seamless workflow for selection and acquisition and allows you to make informed decisions in the book-buying process. Rialto’s marketplace includes </a:t>
            </a:r>
            <a:r>
              <a:rPr lang="en-US" sz="1200" b="0" kern="1200" dirty="0">
                <a:solidFill>
                  <a:schemeClr val="tx1"/>
                </a:solidFill>
                <a:effectLst/>
                <a:latin typeface="+mn-lt"/>
                <a:ea typeface="+mn-ea"/>
                <a:cs typeface="+mn-cs"/>
              </a:rPr>
              <a:t>millions of books from thousands of publishers, as well as publisher-direct digital platforms.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Rialto is built on Alma and is available to Alma libraries at no additional cost.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Rialto can help your library in four key areas: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Rialto can help your team work efficiently.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Rialto was designed specifically to </a:t>
            </a:r>
            <a:r>
              <a:rPr lang="en-US" sz="1200" b="1" kern="1200" dirty="0">
                <a:solidFill>
                  <a:schemeClr val="tx1"/>
                </a:solidFill>
                <a:effectLst/>
                <a:latin typeface="+mn-lt"/>
                <a:ea typeface="+mn-ea"/>
                <a:cs typeface="+mn-cs"/>
              </a:rPr>
              <a:t>improve the purchase process efficiency </a:t>
            </a:r>
            <a:r>
              <a:rPr lang="en-US" sz="1200" kern="1200" dirty="0">
                <a:solidFill>
                  <a:schemeClr val="tx1"/>
                </a:solidFill>
                <a:effectLst/>
                <a:latin typeface="+mn-lt"/>
                <a:ea typeface="+mn-ea"/>
                <a:cs typeface="+mn-cs"/>
              </a:rPr>
              <a:t>and save time in the selection workflow. </a:t>
            </a:r>
            <a:r>
              <a:rPr lang="en-US" sz="1200" b="1" kern="1200" dirty="0">
                <a:solidFill>
                  <a:schemeClr val="tx1"/>
                </a:solidFill>
                <a:effectLst/>
                <a:latin typeface="+mn-lt"/>
                <a:ea typeface="+mn-ea"/>
                <a:cs typeface="+mn-cs"/>
              </a:rPr>
              <a:t>Through its unification with Alma</a:t>
            </a:r>
            <a:r>
              <a:rPr lang="en-US" sz="1200" kern="1200" dirty="0">
                <a:solidFill>
                  <a:schemeClr val="tx1"/>
                </a:solidFill>
                <a:effectLst/>
                <a:latin typeface="+mn-lt"/>
                <a:ea typeface="+mn-ea"/>
                <a:cs typeface="+mn-cs"/>
              </a:rPr>
              <a:t>, Rialto creates seamless workflow that </a:t>
            </a:r>
            <a:r>
              <a:rPr lang="en-US" sz="1200" b="1" kern="1200" dirty="0">
                <a:solidFill>
                  <a:schemeClr val="tx1"/>
                </a:solidFill>
                <a:effectLst/>
                <a:latin typeface="+mn-lt"/>
                <a:ea typeface="+mn-ea"/>
                <a:cs typeface="+mn-cs"/>
              </a:rPr>
              <a:t>eliminates a lot of the manual </a:t>
            </a:r>
            <a:r>
              <a:rPr lang="en-US" sz="1200" kern="1200" dirty="0">
                <a:solidFill>
                  <a:schemeClr val="tx1"/>
                </a:solidFill>
                <a:effectLst/>
                <a:latin typeface="+mn-lt"/>
                <a:ea typeface="+mn-ea"/>
                <a:cs typeface="+mn-cs"/>
              </a:rPr>
              <a:t>steps and work librarians do today to synchronize the workflow between systems.</a:t>
            </a:r>
          </a:p>
          <a:p>
            <a:endParaRPr lang="en-US" dirty="0"/>
          </a:p>
          <a:p>
            <a:r>
              <a:rPr lang="en-US" b="1" dirty="0"/>
              <a:t>2. Rialto can help your team work together all within one system </a:t>
            </a:r>
            <a:endParaRPr lang="en-US" b="0" dirty="0"/>
          </a:p>
          <a:p>
            <a:pPr marL="171450" indent="-171450">
              <a:buFont typeface="Arial" panose="020B0604020202020204" pitchFamily="34" charset="0"/>
              <a:buChar char="•"/>
            </a:pPr>
            <a:r>
              <a:rPr lang="en-US" b="0" dirty="0"/>
              <a:t>Rialto has many tools that support collaboration among teams and raise awareness of other staff’s activities, so you’re always in sync. We’ll share some examples of this later in the presentation.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3. Rialto can help you work with ease. </a:t>
            </a:r>
            <a:endParaRPr lang="en-US" b="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simple, intuitive user experience is foundational to Rialto. It’s </a:t>
            </a:r>
            <a:r>
              <a:rPr lang="en-US" sz="1200" b="1" kern="1200" dirty="0">
                <a:solidFill>
                  <a:schemeClr val="tx1"/>
                </a:solidFill>
                <a:effectLst/>
                <a:latin typeface="+mn-lt"/>
                <a:ea typeface="+mn-ea"/>
                <a:cs typeface="+mn-cs"/>
              </a:rPr>
              <a:t>easy to learn and easy to navigate, </a:t>
            </a:r>
            <a:r>
              <a:rPr lang="en-US" sz="1200" b="0" kern="1200" dirty="0">
                <a:solidFill>
                  <a:schemeClr val="tx1"/>
                </a:solidFill>
                <a:effectLst/>
                <a:latin typeface="+mn-lt"/>
                <a:ea typeface="+mn-ea"/>
                <a:cs typeface="+mn-cs"/>
              </a:rPr>
              <a:t>with everything you need in one place.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Because Rialto is in Alma, POLs will automatically be created for you when purchasing.  </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4. Your team can enjoy these benefits – and we’ll handle the rest. </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We have an expert team here to support you every step of the way – from the initial implementation, to your first few months purchasing on Rialto, and for the rest of your journey. We can do the heavy lifting so that you can focus time on supporting your patrons. </a:t>
            </a:r>
            <a:endParaRPr lang="en-US" sz="1200" b="1"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C17B9E1-5ADC-7045-9E1F-8D1CF0861AE4}" type="slidenum">
              <a:rPr lang="en-US" smtClean="0"/>
              <a:t>3</a:t>
            </a:fld>
            <a:endParaRPr lang="en-US"/>
          </a:p>
        </p:txBody>
      </p:sp>
    </p:spTree>
    <p:extLst>
      <p:ext uri="{BB962C8B-B14F-4D97-AF65-F5344CB8AC3E}">
        <p14:creationId xmlns:p14="http://schemas.microsoft.com/office/powerpoint/2010/main" val="207215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Rialto is built into Alma and adds another menu tile to the left-hand navigation called Market.   The menu is as streamlined as you see here with some variability based on your user role.  You will be able to do basic or advanced searches, create lists, benefit from curated lists that our teams of degreed librarians put together, and easily see our Current Promotions.</a:t>
            </a:r>
          </a:p>
          <a:p>
            <a:endParaRPr lang="en-US" dirty="0"/>
          </a:p>
          <a:p>
            <a:r>
              <a:rPr lang="en-US" dirty="0"/>
              <a:t>For efficiency in adding fund codes, location, and reporting codes, we offer the ability to design cart templates.  Engaging faculty or others outside Rialto but within Alma is easy well.  </a:t>
            </a:r>
          </a:p>
          <a:p>
            <a:endParaRPr lang="en-US" dirty="0"/>
          </a:p>
          <a:p>
            <a:r>
              <a:rPr lang="en-US" dirty="0"/>
              <a:t>Finally, assigned Rialto users such as Selectors who don’t otherwise use Alma will not take up an Alma “seat” thus not working against your contracted number of assigned Alma users.  </a:t>
            </a:r>
          </a:p>
        </p:txBody>
      </p:sp>
      <p:sp>
        <p:nvSpPr>
          <p:cNvPr id="4" name="Slide Number Placeholder 3"/>
          <p:cNvSpPr>
            <a:spLocks noGrp="1"/>
          </p:cNvSpPr>
          <p:nvPr>
            <p:ph type="sldNum" sz="quarter" idx="5"/>
          </p:nvPr>
        </p:nvSpPr>
        <p:spPr/>
        <p:txBody>
          <a:bodyPr/>
          <a:lstStyle/>
          <a:p>
            <a:fld id="{4862A9C7-AF8E-4C09-BB00-1E1EA1EE3490}" type="slidenum">
              <a:rPr lang="en-GB" smtClean="0"/>
              <a:t>4</a:t>
            </a:fld>
            <a:endParaRPr lang="en-GB"/>
          </a:p>
        </p:txBody>
      </p:sp>
    </p:spTree>
    <p:extLst>
      <p:ext uri="{BB962C8B-B14F-4D97-AF65-F5344CB8AC3E}">
        <p14:creationId xmlns:p14="http://schemas.microsoft.com/office/powerpoint/2010/main" val="6534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Marketplace, you will find formats for softcover, cloth, </a:t>
            </a:r>
            <a:r>
              <a:rPr lang="en-US" dirty="0" err="1"/>
              <a:t>ebook</a:t>
            </a:r>
            <a:r>
              <a:rPr lang="en-US" dirty="0"/>
              <a:t> of various license types and more.  </a:t>
            </a:r>
          </a:p>
          <a:p>
            <a:endParaRPr lang="en-US" dirty="0"/>
          </a:p>
          <a:p>
            <a:r>
              <a:rPr lang="en-US" dirty="0"/>
              <a:t>Here we searched for the keywords dyslexia and inclusion and came up with 9 results.  There are only 9 results because what you see are called “works”.  Within these works are individual “offers”.  In the facts on the left side,  by the purple arrow, you will see there are actually 35 offers in both </a:t>
            </a:r>
            <a:r>
              <a:rPr lang="en-US" dirty="0" err="1"/>
              <a:t>ebook</a:t>
            </a:r>
            <a:r>
              <a:rPr lang="en-US" dirty="0"/>
              <a:t> and print format.  Glancing over to the right where the yellow arrow is pointing, you will see which offer has which formats.  And one of the most informative features of Rialto is the ability to use the badges to inform what is happening with a work.  Looking by the green arrow, you will see this title has several badges that can inform a purchasing decision:  It’s in someone’s list, it’s also in my institution, it’s awaiting approval, and it is pending purchase!  </a:t>
            </a:r>
          </a:p>
        </p:txBody>
      </p:sp>
      <p:sp>
        <p:nvSpPr>
          <p:cNvPr id="4" name="Slide Number Placeholder 3"/>
          <p:cNvSpPr>
            <a:spLocks noGrp="1"/>
          </p:cNvSpPr>
          <p:nvPr>
            <p:ph type="sldNum" sz="quarter" idx="5"/>
          </p:nvPr>
        </p:nvSpPr>
        <p:spPr/>
        <p:txBody>
          <a:bodyPr/>
          <a:lstStyle/>
          <a:p>
            <a:fld id="{4862A9C7-AF8E-4C09-BB00-1E1EA1EE3490}" type="slidenum">
              <a:rPr lang="en-GB" smtClean="0"/>
              <a:t>5</a:t>
            </a:fld>
            <a:endParaRPr lang="en-GB"/>
          </a:p>
        </p:txBody>
      </p:sp>
    </p:spTree>
    <p:extLst>
      <p:ext uri="{BB962C8B-B14F-4D97-AF65-F5344CB8AC3E}">
        <p14:creationId xmlns:p14="http://schemas.microsoft.com/office/powerpoint/2010/main" val="280491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over 53 million print titles we have over 3.3 million </a:t>
            </a:r>
            <a:r>
              <a:rPr lang="en-US" dirty="0" err="1"/>
              <a:t>ebooks</a:t>
            </a:r>
            <a:r>
              <a:rPr lang="en-US" dirty="0"/>
              <a:t> from 24 different publisher and aggregator platforms. We work closely with our publisher partners to make their content available to you through Rialto, which makes acquisitions easier as everything can be done in Rialto – from search and selection, to ordering, to invoicing and activation. </a:t>
            </a:r>
          </a:p>
          <a:p>
            <a:endParaRPr lang="en-US" dirty="0"/>
          </a:p>
          <a:p>
            <a:r>
              <a:rPr lang="en-US" dirty="0"/>
              <a:t>If DDA is of interest to you, we can provide profiling for Ebook Central, EBSCO, and JSTOR.  Having DDA on Rialto provides visibility into titles in the DDA pool, and thus reduces the possibility of duplicating titles that are up for selection by users when they need the content, not if they need the content.</a:t>
            </a:r>
          </a:p>
          <a:p>
            <a:endParaRPr lang="en-US" dirty="0"/>
          </a:p>
          <a:p>
            <a:r>
              <a:rPr lang="en-US" dirty="0"/>
              <a:t>For EBA, or Evidence Based Acquisitions, Taylor and Francis  is available for hosting on Rialto</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C17B9E1-5ADC-7045-9E1F-8D1CF0861A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49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hosting an EBA on Rialto, tools such as faceting, seeing library activity, having real-time spend monitoring is essential when making choices for what will be permanently added to your collection.   We also provide a Smart Selection query based functionality for assistance in selecting,.</a:t>
            </a:r>
          </a:p>
        </p:txBody>
      </p:sp>
      <p:sp>
        <p:nvSpPr>
          <p:cNvPr id="4" name="Slide Number Placeholder 3"/>
          <p:cNvSpPr>
            <a:spLocks noGrp="1"/>
          </p:cNvSpPr>
          <p:nvPr>
            <p:ph type="sldNum" sz="quarter" idx="5"/>
          </p:nvPr>
        </p:nvSpPr>
        <p:spPr/>
        <p:txBody>
          <a:bodyPr/>
          <a:lstStyle/>
          <a:p>
            <a:fld id="{4862A9C7-AF8E-4C09-BB00-1E1EA1EE3490}" type="slidenum">
              <a:rPr lang="en-GB" smtClean="0"/>
              <a:t>7</a:t>
            </a:fld>
            <a:endParaRPr lang="en-GB"/>
          </a:p>
        </p:txBody>
      </p:sp>
    </p:spTree>
    <p:extLst>
      <p:ext uri="{BB962C8B-B14F-4D97-AF65-F5344CB8AC3E}">
        <p14:creationId xmlns:p14="http://schemas.microsoft.com/office/powerpoint/2010/main" val="164861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Holdings available for owned, subscribed, and DDA titles in your institution, as well as any libraries in your Network.</a:t>
            </a:r>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186621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 balances shown in real-time from Alma fund balances.  Cart templates can be created and edited and shared to reduce clicks and ensure accuracy when submitting titles for approval for purchase.  Interested Users can be added to orders to alert students faculty and staff when an </a:t>
            </a:r>
            <a:r>
              <a:rPr lang="en-US" dirty="0" err="1"/>
              <a:t>ebook</a:t>
            </a:r>
            <a:r>
              <a:rPr lang="en-US" dirty="0"/>
              <a:t> or print book has been received.</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367401B-FB73-460B-B34B-AE2D26C8FE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7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clarivate.com/" TargetMode="External"/><Relationship Id="rId2" Type="http://schemas.openxmlformats.org/officeDocument/2006/relationships/image" Target="../media/image20.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clarivate.com/" TargetMode="External"/><Relationship Id="rId2" Type="http://schemas.openxmlformats.org/officeDocument/2006/relationships/image" Target="../media/image23.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clarivate.com/" TargetMode="External"/><Relationship Id="rId2" Type="http://schemas.openxmlformats.org/officeDocument/2006/relationships/image" Target="../media/image24.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5.xml"/><Relationship Id="rId4" Type="http://schemas.openxmlformats.org/officeDocument/2006/relationships/image" Target="../media/image18.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10.sv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95000"/>
              </a:lnSpc>
              <a:spcBef>
                <a:spcPts val="0"/>
              </a:spcBef>
              <a:buNone/>
              <a:defRPr sz="5400" spc="-100" baseline="0">
                <a:solidFill>
                  <a:schemeClr val="tx1"/>
                </a:solidFill>
                <a:latin typeface="+mj-lt"/>
              </a:defRPr>
            </a:lvl1pPr>
          </a:lstStyle>
          <a:p>
            <a:pPr lvl="0"/>
            <a:r>
              <a:rPr lang="en-US"/>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95000"/>
              </a:lnSpc>
              <a:buNone/>
              <a:defRPr sz="2400">
                <a:solidFill>
                  <a:schemeClr val="tx1"/>
                </a:solidFill>
                <a:latin typeface="+mn-lt"/>
              </a:defRPr>
            </a:lvl1pPr>
          </a:lstStyle>
          <a:p>
            <a:pPr lvl="0"/>
            <a:r>
              <a:rPr lang="en-US"/>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stel Purpl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B4F137-457C-8970-EFEC-298491A3E676}"/>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tx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3" name="Footer Placeholder 4">
            <a:extLst>
              <a:ext uri="{FF2B5EF4-FFF2-40B4-BE49-F238E27FC236}">
                <a16:creationId xmlns:a16="http://schemas.microsoft.com/office/drawing/2014/main" id="{41355F1B-2024-F95A-6F46-1B1748798FB7}"/>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4" name="Slide Number Placeholder 5">
            <a:extLst>
              <a:ext uri="{FF2B5EF4-FFF2-40B4-BE49-F238E27FC236}">
                <a16:creationId xmlns:a16="http://schemas.microsoft.com/office/drawing/2014/main" id="{0A541D86-F871-9AD5-5C0D-1A70D3EEB787}"/>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pic>
        <p:nvPicPr>
          <p:cNvPr id="2" name="Graphic 1">
            <a:extLst>
              <a:ext uri="{FF2B5EF4-FFF2-40B4-BE49-F238E27FC236}">
                <a16:creationId xmlns:a16="http://schemas.microsoft.com/office/drawing/2014/main" id="{85E8F12A-96AE-47C6-B255-6B04E5BF4F8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5" name="Text Placeholder 9">
            <a:extLst>
              <a:ext uri="{FF2B5EF4-FFF2-40B4-BE49-F238E27FC236}">
                <a16:creationId xmlns:a16="http://schemas.microsoft.com/office/drawing/2014/main" id="{13A423C6-D088-D1AE-BDEF-6C77241AEB1D}"/>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
        <p:nvSpPr>
          <p:cNvPr id="7" name="Text Placeholder 9">
            <a:extLst>
              <a:ext uri="{FF2B5EF4-FFF2-40B4-BE49-F238E27FC236}">
                <a16:creationId xmlns:a16="http://schemas.microsoft.com/office/drawing/2014/main" id="{2446B9F7-D9C3-6BD8-0BFD-1AE42C8A2EF2}"/>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22286707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Rectangle: Rounded Corners 4">
            <a:extLst>
              <a:ext uri="{FF2B5EF4-FFF2-40B4-BE49-F238E27FC236}">
                <a16:creationId xmlns:a16="http://schemas.microsoft.com/office/drawing/2014/main" id="{9BF0B53D-F6DF-17CF-ACF1-4F88F84C5610}"/>
              </a:ext>
              <a:ext uri="{C183D7F6-B498-43B3-948B-1728B52AA6E4}">
                <adec:decorative xmlns:adec="http://schemas.microsoft.com/office/drawing/2017/decorative" val="1"/>
              </a:ext>
            </a:extLst>
          </p:cNvPr>
          <p:cNvSpPr/>
          <p:nvPr userDrawn="1"/>
        </p:nvSpPr>
        <p:spPr>
          <a:xfrm>
            <a:off x="4797580"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8FE36AE-9D75-CC42-0B21-B390E3C001E0}"/>
              </a:ext>
              <a:ext uri="{C183D7F6-B498-43B3-948B-1728B52AA6E4}">
                <adec:decorative xmlns:adec="http://schemas.microsoft.com/office/drawing/2017/decorative" val="1"/>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 uri="{C183D7F6-B498-43B3-948B-1728B52AA6E4}">
                <adec:decorative xmlns:adec="http://schemas.microsoft.com/office/drawing/2017/decorative" val="1"/>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 uri="{C183D7F6-B498-43B3-948B-1728B52AA6E4}">
                <adec:decorative xmlns:adec="http://schemas.microsoft.com/office/drawing/2017/decorative" val="1"/>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15">
            <a:extLst>
              <a:ext uri="{FF2B5EF4-FFF2-40B4-BE49-F238E27FC236}">
                <a16:creationId xmlns:a16="http://schemas.microsoft.com/office/drawing/2014/main" id="{16121244-99D9-2546-8BEB-1F14FA9475F8}"/>
              </a:ext>
              <a:ext uri="{C183D7F6-B498-43B3-948B-1728B52AA6E4}">
                <adec:decorative xmlns:adec="http://schemas.microsoft.com/office/drawing/2017/decorative" val="1"/>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11" name="Picture Placeholder 15">
            <a:extLst>
              <a:ext uri="{FF2B5EF4-FFF2-40B4-BE49-F238E27FC236}">
                <a16:creationId xmlns:a16="http://schemas.microsoft.com/office/drawing/2014/main" id="{013E17C5-D35B-479F-D89C-BD2C881A189B}"/>
              </a:ext>
              <a:ext uri="{C183D7F6-B498-43B3-948B-1728B52AA6E4}">
                <adec:decorative xmlns:adec="http://schemas.microsoft.com/office/drawing/2017/decorative" val="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687182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x Columns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4891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6" name="Text Placeholder 12">
            <a:extLst>
              <a:ext uri="{FF2B5EF4-FFF2-40B4-BE49-F238E27FC236}">
                <a16:creationId xmlns:a16="http://schemas.microsoft.com/office/drawing/2014/main" id="{1F5188B7-08EE-1AE1-2A08-B260F1FCC267}"/>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C4544FE-A31D-1611-BA47-FB2E0EA7D648}"/>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88FE36AE-9D75-CC42-0B21-B390E3C001E0}"/>
              </a:ext>
              <a:ext uri="{C183D7F6-B498-43B3-948B-1728B52AA6E4}">
                <adec:decorative xmlns:adec="http://schemas.microsoft.com/office/drawing/2017/decorative" val="1"/>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 uri="{C183D7F6-B498-43B3-948B-1728B52AA6E4}">
                <adec:decorative xmlns:adec="http://schemas.microsoft.com/office/drawing/2017/decorative" val="1"/>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 uri="{C183D7F6-B498-43B3-948B-1728B52AA6E4}">
                <adec:decorative xmlns:adec="http://schemas.microsoft.com/office/drawing/2017/decorative" val="1"/>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15">
            <a:extLst>
              <a:ext uri="{FF2B5EF4-FFF2-40B4-BE49-F238E27FC236}">
                <a16:creationId xmlns:a16="http://schemas.microsoft.com/office/drawing/2014/main" id="{83098F46-CCA3-C9DF-E04C-80FBCEF25711}"/>
              </a:ext>
              <a:ext uri="{C183D7F6-B498-43B3-948B-1728B52AA6E4}">
                <adec:decorative xmlns:adec="http://schemas.microsoft.com/office/drawing/2017/decorative" val="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255648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2"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241F84FB-8FA7-515E-89EE-32BE7CE9390A}"/>
              </a:ext>
              <a:ext uri="{C183D7F6-B498-43B3-948B-1728B52AA6E4}">
                <adec:decorative xmlns:adec="http://schemas.microsoft.com/office/drawing/2017/decorative" val="1"/>
              </a:ext>
            </a:extLst>
          </p:cNvPr>
          <p:cNvSpPr/>
          <p:nvPr userDrawn="1"/>
        </p:nvSpPr>
        <p:spPr>
          <a:xfrm>
            <a:off x="4695563" y="1681560"/>
            <a:ext cx="6148800" cy="3769200"/>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15">
            <a:extLst>
              <a:ext uri="{FF2B5EF4-FFF2-40B4-BE49-F238E27FC236}">
                <a16:creationId xmlns:a16="http://schemas.microsoft.com/office/drawing/2014/main" id="{3A972FEF-2577-B8B6-087C-0059E960CE35}"/>
              </a:ext>
              <a:ext uri="{C183D7F6-B498-43B3-948B-1728B52AA6E4}">
                <adec:decorative xmlns:adec="http://schemas.microsoft.com/office/drawing/2017/decorative" val="1"/>
              </a:ext>
            </a:extLst>
          </p:cNvPr>
          <p:cNvSpPr>
            <a:spLocks noGrp="1"/>
          </p:cNvSpPr>
          <p:nvPr>
            <p:ph type="pic" sz="quarter" idx="20" hasCustomPrompt="1"/>
          </p:nvPr>
        </p:nvSpPr>
        <p:spPr>
          <a:xfrm>
            <a:off x="4847376" y="1814760"/>
            <a:ext cx="5846400" cy="350280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4044352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241F84FB-8FA7-515E-89EE-32BE7CE9390A}"/>
              </a:ext>
              <a:ext uri="{C183D7F6-B498-43B3-948B-1728B52AA6E4}">
                <adec:decorative xmlns:adec="http://schemas.microsoft.com/office/drawing/2017/decorative" val="1"/>
              </a:ext>
            </a:extLst>
          </p:cNvPr>
          <p:cNvSpPr/>
          <p:nvPr userDrawn="1"/>
        </p:nvSpPr>
        <p:spPr>
          <a:xfrm rot="5400000">
            <a:off x="5081086" y="1298079"/>
            <a:ext cx="5774739" cy="3887787"/>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15">
            <a:extLst>
              <a:ext uri="{FF2B5EF4-FFF2-40B4-BE49-F238E27FC236}">
                <a16:creationId xmlns:a16="http://schemas.microsoft.com/office/drawing/2014/main" id="{90BF509B-4750-DBE8-9302-4ED8DE780388}"/>
              </a:ext>
              <a:ext uri="{C183D7F6-B498-43B3-948B-1728B52AA6E4}">
                <adec:decorative xmlns:adec="http://schemas.microsoft.com/office/drawing/2017/decorative" val="1"/>
              </a:ext>
            </a:extLst>
          </p:cNvPr>
          <p:cNvSpPr>
            <a:spLocks noGrp="1"/>
          </p:cNvSpPr>
          <p:nvPr>
            <p:ph type="pic" sz="quarter" idx="20" hasCustomPrompt="1"/>
          </p:nvPr>
        </p:nvSpPr>
        <p:spPr>
          <a:xfrm>
            <a:off x="6168230" y="507027"/>
            <a:ext cx="3600450" cy="546989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a:t>Drag picture file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2317448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 Map (Fixed)">
    <p:spTree>
      <p:nvGrpSpPr>
        <p:cNvPr id="1" name=""/>
        <p:cNvGrpSpPr/>
        <p:nvPr/>
      </p:nvGrpSpPr>
      <p:grpSpPr>
        <a:xfrm>
          <a:off x="0" y="0"/>
          <a:ext cx="0" cy="0"/>
          <a:chOff x="0" y="0"/>
          <a:chExt cx="0" cy="0"/>
        </a:xfrm>
      </p:grpSpPr>
      <p:grpSp>
        <p:nvGrpSpPr>
          <p:cNvPr id="6" name="Group 5" descr="An image of a world map.">
            <a:extLst>
              <a:ext uri="{FF2B5EF4-FFF2-40B4-BE49-F238E27FC236}">
                <a16:creationId xmlns:a16="http://schemas.microsoft.com/office/drawing/2014/main" id="{CFB9E072-72A1-65B9-4589-FAEFF2F27070}"/>
              </a:ext>
            </a:extLst>
          </p:cNvPr>
          <p:cNvGrpSpPr/>
          <p:nvPr userDrawn="1"/>
        </p:nvGrpSpPr>
        <p:grpSpPr>
          <a:xfrm>
            <a:off x="3837161" y="866775"/>
            <a:ext cx="7917688" cy="5124452"/>
            <a:chOff x="1857537" y="685800"/>
            <a:chExt cx="8476926" cy="5486400"/>
          </a:xfrm>
          <a:solidFill>
            <a:srgbClr val="2A2B2D"/>
          </a:solidFill>
        </p:grpSpPr>
        <p:sp>
          <p:nvSpPr>
            <p:cNvPr id="7" name="Fiji">
              <a:extLst>
                <a:ext uri="{FF2B5EF4-FFF2-40B4-BE49-F238E27FC236}">
                  <a16:creationId xmlns:a16="http://schemas.microsoft.com/office/drawing/2014/main" id="{0F215382-11BE-C3F4-BA47-7D41D421D1C1}"/>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New Zealand (North Island)">
              <a:extLst>
                <a:ext uri="{FF2B5EF4-FFF2-40B4-BE49-F238E27FC236}">
                  <a16:creationId xmlns:a16="http://schemas.microsoft.com/office/drawing/2014/main" id="{CE67551D-6B8C-E6B2-73C8-710A5927BEBE}"/>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New Zealand (South Island)">
              <a:extLst>
                <a:ext uri="{FF2B5EF4-FFF2-40B4-BE49-F238E27FC236}">
                  <a16:creationId xmlns:a16="http://schemas.microsoft.com/office/drawing/2014/main" id="{7D14F55E-F9CC-B751-CEB2-3A2DA5C84E3C}"/>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tewart Island">
              <a:extLst>
                <a:ext uri="{FF2B5EF4-FFF2-40B4-BE49-F238E27FC236}">
                  <a16:creationId xmlns:a16="http://schemas.microsoft.com/office/drawing/2014/main" id="{C2DE1118-6E5F-BA4D-0780-0324870DEB93}"/>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Auckland Island">
              <a:extLst>
                <a:ext uri="{FF2B5EF4-FFF2-40B4-BE49-F238E27FC236}">
                  <a16:creationId xmlns:a16="http://schemas.microsoft.com/office/drawing/2014/main" id="{C7835D9C-558D-A182-E588-81D4762E6D33}"/>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New Caledonia">
              <a:extLst>
                <a:ext uri="{FF2B5EF4-FFF2-40B4-BE49-F238E27FC236}">
                  <a16:creationId xmlns:a16="http://schemas.microsoft.com/office/drawing/2014/main" id="{E8B93270-043F-B730-CD51-874A8CFAD9B1}"/>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Australia - Mainland">
              <a:extLst>
                <a:ext uri="{FF2B5EF4-FFF2-40B4-BE49-F238E27FC236}">
                  <a16:creationId xmlns:a16="http://schemas.microsoft.com/office/drawing/2014/main" id="{EC41903A-0DB2-7618-6D1C-050CF94E94ED}"/>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stralia - Offshore">
              <a:extLst>
                <a:ext uri="{FF2B5EF4-FFF2-40B4-BE49-F238E27FC236}">
                  <a16:creationId xmlns:a16="http://schemas.microsoft.com/office/drawing/2014/main" id="{AE476159-0EDF-060D-1FEC-68792A33F0E7}"/>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Tasmania">
              <a:extLst>
                <a:ext uri="{FF2B5EF4-FFF2-40B4-BE49-F238E27FC236}">
                  <a16:creationId xmlns:a16="http://schemas.microsoft.com/office/drawing/2014/main" id="{68828943-FCB3-6423-01A5-8254B4709A91}"/>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Solomon Islands">
              <a:extLst>
                <a:ext uri="{FF2B5EF4-FFF2-40B4-BE49-F238E27FC236}">
                  <a16:creationId xmlns:a16="http://schemas.microsoft.com/office/drawing/2014/main" id="{15683020-BF8A-D34F-BBDD-8673D1B18350}"/>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Papua New Guinea">
              <a:extLst>
                <a:ext uri="{FF2B5EF4-FFF2-40B4-BE49-F238E27FC236}">
                  <a16:creationId xmlns:a16="http://schemas.microsoft.com/office/drawing/2014/main" id="{3372EEBC-790E-E33B-D762-369D03973D11}"/>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Tonga">
              <a:extLst>
                <a:ext uri="{FF2B5EF4-FFF2-40B4-BE49-F238E27FC236}">
                  <a16:creationId xmlns:a16="http://schemas.microsoft.com/office/drawing/2014/main" id="{00D4F47A-D0DE-2E0E-0C71-7AC6AF8CD7E9}"/>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Vanuatu">
              <a:extLst>
                <a:ext uri="{FF2B5EF4-FFF2-40B4-BE49-F238E27FC236}">
                  <a16:creationId xmlns:a16="http://schemas.microsoft.com/office/drawing/2014/main" id="{F109745B-3B62-A26A-B91F-EA3C0F0FB6B0}"/>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Chatham Island">
              <a:extLst>
                <a:ext uri="{FF2B5EF4-FFF2-40B4-BE49-F238E27FC236}">
                  <a16:creationId xmlns:a16="http://schemas.microsoft.com/office/drawing/2014/main" id="{25F96EF9-457E-C0CE-B986-1A5C89FE0563}"/>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American Samoa">
              <a:extLst>
                <a:ext uri="{FF2B5EF4-FFF2-40B4-BE49-F238E27FC236}">
                  <a16:creationId xmlns:a16="http://schemas.microsoft.com/office/drawing/2014/main" id="{43569659-F029-ADD0-F42B-330049F18B5D}"/>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Galapagos">
              <a:extLst>
                <a:ext uri="{FF2B5EF4-FFF2-40B4-BE49-F238E27FC236}">
                  <a16:creationId xmlns:a16="http://schemas.microsoft.com/office/drawing/2014/main" id="{2D36A2CA-B9A7-B54B-00F3-2511102F9D9B}"/>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Venezuela">
              <a:extLst>
                <a:ext uri="{FF2B5EF4-FFF2-40B4-BE49-F238E27FC236}">
                  <a16:creationId xmlns:a16="http://schemas.microsoft.com/office/drawing/2014/main" id="{EEDF8D30-0685-9FB1-09C9-D859C9C1C654}"/>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Uruguay">
              <a:extLst>
                <a:ext uri="{FF2B5EF4-FFF2-40B4-BE49-F238E27FC236}">
                  <a16:creationId xmlns:a16="http://schemas.microsoft.com/office/drawing/2014/main" id="{4C54AB7C-5C07-F1A9-A1DF-7A0A9048129A}"/>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Trinidad &amp; Tobago">
              <a:extLst>
                <a:ext uri="{FF2B5EF4-FFF2-40B4-BE49-F238E27FC236}">
                  <a16:creationId xmlns:a16="http://schemas.microsoft.com/office/drawing/2014/main" id="{06E2BDDF-A4C7-868B-B546-43F7A1E136F9}"/>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Suriname">
              <a:extLst>
                <a:ext uri="{FF2B5EF4-FFF2-40B4-BE49-F238E27FC236}">
                  <a16:creationId xmlns:a16="http://schemas.microsoft.com/office/drawing/2014/main" id="{57EB3118-F021-7015-8238-D0DD805CD623}"/>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Peru">
              <a:extLst>
                <a:ext uri="{FF2B5EF4-FFF2-40B4-BE49-F238E27FC236}">
                  <a16:creationId xmlns:a16="http://schemas.microsoft.com/office/drawing/2014/main" id="{7ED21D61-F37A-D618-9708-0C2414377177}"/>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Paraguay">
              <a:extLst>
                <a:ext uri="{FF2B5EF4-FFF2-40B4-BE49-F238E27FC236}">
                  <a16:creationId xmlns:a16="http://schemas.microsoft.com/office/drawing/2014/main" id="{05362956-BD84-1AA8-4340-144453CAA178}"/>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Isla de Margarita">
              <a:extLst>
                <a:ext uri="{FF2B5EF4-FFF2-40B4-BE49-F238E27FC236}">
                  <a16:creationId xmlns:a16="http://schemas.microsoft.com/office/drawing/2014/main" id="{08074771-764A-15C4-6C30-99806ABCD59A}"/>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French Guiana">
              <a:extLst>
                <a:ext uri="{FF2B5EF4-FFF2-40B4-BE49-F238E27FC236}">
                  <a16:creationId xmlns:a16="http://schemas.microsoft.com/office/drawing/2014/main" id="{D992FF32-04DF-8982-2860-00A813710C4E}"/>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Guyana">
              <a:extLst>
                <a:ext uri="{FF2B5EF4-FFF2-40B4-BE49-F238E27FC236}">
                  <a16:creationId xmlns:a16="http://schemas.microsoft.com/office/drawing/2014/main" id="{CD2E475E-818A-4686-318C-726919986861}"/>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Ecuador">
              <a:extLst>
                <a:ext uri="{FF2B5EF4-FFF2-40B4-BE49-F238E27FC236}">
                  <a16:creationId xmlns:a16="http://schemas.microsoft.com/office/drawing/2014/main" id="{C93CFFCD-7AE7-85A9-84D2-231DBBB4DD73}"/>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Bolivia">
              <a:extLst>
                <a:ext uri="{FF2B5EF4-FFF2-40B4-BE49-F238E27FC236}">
                  <a16:creationId xmlns:a16="http://schemas.microsoft.com/office/drawing/2014/main" id="{A84CB7ED-894F-72AE-8A43-FECC41DEED59}"/>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Columbia">
              <a:extLst>
                <a:ext uri="{FF2B5EF4-FFF2-40B4-BE49-F238E27FC236}">
                  <a16:creationId xmlns:a16="http://schemas.microsoft.com/office/drawing/2014/main" id="{54B5E957-BED2-706E-6CCE-F3F7C4FE2CD7}"/>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Chile - Mainland">
              <a:extLst>
                <a:ext uri="{FF2B5EF4-FFF2-40B4-BE49-F238E27FC236}">
                  <a16:creationId xmlns:a16="http://schemas.microsoft.com/office/drawing/2014/main" id="{3CFB4255-4FAD-B40E-09E7-A47A88EC08DD}"/>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Chile - Offshore">
              <a:extLst>
                <a:ext uri="{FF2B5EF4-FFF2-40B4-BE49-F238E27FC236}">
                  <a16:creationId xmlns:a16="http://schemas.microsoft.com/office/drawing/2014/main" id="{EAC16C03-F920-B474-2887-7B44E73DC831}"/>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Brazil">
              <a:extLst>
                <a:ext uri="{FF2B5EF4-FFF2-40B4-BE49-F238E27FC236}">
                  <a16:creationId xmlns:a16="http://schemas.microsoft.com/office/drawing/2014/main" id="{B8870797-2B78-1EDD-5BD1-703F503E8F0B}"/>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Argentina">
              <a:extLst>
                <a:ext uri="{FF2B5EF4-FFF2-40B4-BE49-F238E27FC236}">
                  <a16:creationId xmlns:a16="http://schemas.microsoft.com/office/drawing/2014/main" id="{BE641880-360A-694B-C488-2F55546CDA97}"/>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The Bahamas">
              <a:extLst>
                <a:ext uri="{FF2B5EF4-FFF2-40B4-BE49-F238E27FC236}">
                  <a16:creationId xmlns:a16="http://schemas.microsoft.com/office/drawing/2014/main" id="{A0AA991B-37C0-F687-6CD2-E0E1E767DB8C}"/>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Canada - Offshore">
              <a:extLst>
                <a:ext uri="{FF2B5EF4-FFF2-40B4-BE49-F238E27FC236}">
                  <a16:creationId xmlns:a16="http://schemas.microsoft.com/office/drawing/2014/main" id="{180D373F-F902-DCED-DBDC-A86B5B7F7A5F}"/>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Canada - Mainland">
              <a:extLst>
                <a:ext uri="{FF2B5EF4-FFF2-40B4-BE49-F238E27FC236}">
                  <a16:creationId xmlns:a16="http://schemas.microsoft.com/office/drawing/2014/main" id="{6C93E50B-31CB-83EA-282E-631994D78C38}"/>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Alaska - Mainland">
              <a:extLst>
                <a:ext uri="{FF2B5EF4-FFF2-40B4-BE49-F238E27FC236}">
                  <a16:creationId xmlns:a16="http://schemas.microsoft.com/office/drawing/2014/main" id="{08C4B66E-D38E-4443-DA3F-C765273F71CA}"/>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Alaska - Offshore">
              <a:extLst>
                <a:ext uri="{FF2B5EF4-FFF2-40B4-BE49-F238E27FC236}">
                  <a16:creationId xmlns:a16="http://schemas.microsoft.com/office/drawing/2014/main" id="{1AD53918-93A6-A590-BF28-E57635E37104}"/>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USA - Mainland">
              <a:extLst>
                <a:ext uri="{FF2B5EF4-FFF2-40B4-BE49-F238E27FC236}">
                  <a16:creationId xmlns:a16="http://schemas.microsoft.com/office/drawing/2014/main" id="{865F62A2-B420-3FDB-525D-44338F80015C}"/>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USA - Offshore">
              <a:extLst>
                <a:ext uri="{FF2B5EF4-FFF2-40B4-BE49-F238E27FC236}">
                  <a16:creationId xmlns:a16="http://schemas.microsoft.com/office/drawing/2014/main" id="{6EBD93B0-9FEB-A20F-481B-C06A4E7ECE13}"/>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Hawaii">
              <a:extLst>
                <a:ext uri="{FF2B5EF4-FFF2-40B4-BE49-F238E27FC236}">
                  <a16:creationId xmlns:a16="http://schemas.microsoft.com/office/drawing/2014/main" id="{58C7816D-F281-3CB7-6F06-AAD713DD26AF}"/>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Puerto Rico">
              <a:extLst>
                <a:ext uri="{FF2B5EF4-FFF2-40B4-BE49-F238E27FC236}">
                  <a16:creationId xmlns:a16="http://schemas.microsoft.com/office/drawing/2014/main" id="{B6FF4175-7557-AEA3-7EB1-F05232E5B93E}"/>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Panama">
              <a:extLst>
                <a:ext uri="{FF2B5EF4-FFF2-40B4-BE49-F238E27FC236}">
                  <a16:creationId xmlns:a16="http://schemas.microsoft.com/office/drawing/2014/main" id="{6EA25F1D-3AA2-EBDB-ECB0-9957C78A6951}"/>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Nicaragua">
              <a:extLst>
                <a:ext uri="{FF2B5EF4-FFF2-40B4-BE49-F238E27FC236}">
                  <a16:creationId xmlns:a16="http://schemas.microsoft.com/office/drawing/2014/main" id="{C582AC56-42BA-1312-AA31-25B465EA18CE}"/>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Mexico">
              <a:extLst>
                <a:ext uri="{FF2B5EF4-FFF2-40B4-BE49-F238E27FC236}">
                  <a16:creationId xmlns:a16="http://schemas.microsoft.com/office/drawing/2014/main" id="{98B7590E-B82A-8E22-8766-CFA73F46EA16}"/>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Martinique">
              <a:extLst>
                <a:ext uri="{FF2B5EF4-FFF2-40B4-BE49-F238E27FC236}">
                  <a16:creationId xmlns:a16="http://schemas.microsoft.com/office/drawing/2014/main" id="{F7E3BBEC-1A18-797F-A1FC-ACD03156667D}"/>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Lago de Nicaragua">
              <a:extLst>
                <a:ext uri="{FF2B5EF4-FFF2-40B4-BE49-F238E27FC236}">
                  <a16:creationId xmlns:a16="http://schemas.microsoft.com/office/drawing/2014/main" id="{1881C5FD-B60B-E130-4A21-A0B91778F211}"/>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Honduras">
              <a:extLst>
                <a:ext uri="{FF2B5EF4-FFF2-40B4-BE49-F238E27FC236}">
                  <a16:creationId xmlns:a16="http://schemas.microsoft.com/office/drawing/2014/main" id="{79C11938-4406-57F3-A52A-1BC4DDE283A6}"/>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Haiti">
              <a:extLst>
                <a:ext uri="{FF2B5EF4-FFF2-40B4-BE49-F238E27FC236}">
                  <a16:creationId xmlns:a16="http://schemas.microsoft.com/office/drawing/2014/main" id="{A44673DC-460A-9D1D-6786-7487782CCE8B}"/>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Jamaica">
              <a:extLst>
                <a:ext uri="{FF2B5EF4-FFF2-40B4-BE49-F238E27FC236}">
                  <a16:creationId xmlns:a16="http://schemas.microsoft.com/office/drawing/2014/main" id="{6C1AADCB-FD11-476B-7460-C3D916B3198E}"/>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Guadeloupe">
              <a:extLst>
                <a:ext uri="{FF2B5EF4-FFF2-40B4-BE49-F238E27FC236}">
                  <a16:creationId xmlns:a16="http://schemas.microsoft.com/office/drawing/2014/main" id="{14A5DB2E-EAF8-8188-E82A-97D4B28D7B2E}"/>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Guatemala">
              <a:extLst>
                <a:ext uri="{FF2B5EF4-FFF2-40B4-BE49-F238E27FC236}">
                  <a16:creationId xmlns:a16="http://schemas.microsoft.com/office/drawing/2014/main" id="{B771541B-9576-870A-B5EF-85A45740396D}"/>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El Salvador">
              <a:extLst>
                <a:ext uri="{FF2B5EF4-FFF2-40B4-BE49-F238E27FC236}">
                  <a16:creationId xmlns:a16="http://schemas.microsoft.com/office/drawing/2014/main" id="{7FAB0236-19D3-B686-1D77-733C81194221}"/>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Dominican Republic">
              <a:extLst>
                <a:ext uri="{FF2B5EF4-FFF2-40B4-BE49-F238E27FC236}">
                  <a16:creationId xmlns:a16="http://schemas.microsoft.com/office/drawing/2014/main" id="{281675A8-EE7D-3ED5-4620-1434EBC5F099}"/>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Costa Rica">
              <a:extLst>
                <a:ext uri="{FF2B5EF4-FFF2-40B4-BE49-F238E27FC236}">
                  <a16:creationId xmlns:a16="http://schemas.microsoft.com/office/drawing/2014/main" id="{9D814AAB-45A9-CFFE-9215-558151BB12C6}"/>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Cuba">
              <a:extLst>
                <a:ext uri="{FF2B5EF4-FFF2-40B4-BE49-F238E27FC236}">
                  <a16:creationId xmlns:a16="http://schemas.microsoft.com/office/drawing/2014/main" id="{4077485E-1A3D-F14C-8A0D-A28B3326EDFE}"/>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Belize">
              <a:extLst>
                <a:ext uri="{FF2B5EF4-FFF2-40B4-BE49-F238E27FC236}">
                  <a16:creationId xmlns:a16="http://schemas.microsoft.com/office/drawing/2014/main" id="{6BC5DF5A-2BC9-54AB-A522-616ACC90337E}"/>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Greenland - Offshore">
              <a:extLst>
                <a:ext uri="{FF2B5EF4-FFF2-40B4-BE49-F238E27FC236}">
                  <a16:creationId xmlns:a16="http://schemas.microsoft.com/office/drawing/2014/main" id="{2DFCBFB5-D88D-BEF8-001A-DAD66D2B5CE3}"/>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Greenland - Mainland">
              <a:extLst>
                <a:ext uri="{FF2B5EF4-FFF2-40B4-BE49-F238E27FC236}">
                  <a16:creationId xmlns:a16="http://schemas.microsoft.com/office/drawing/2014/main" id="{2B21CF2A-3351-8E91-1C80-07C772335AA8}"/>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Svalbard">
              <a:extLst>
                <a:ext uri="{FF2B5EF4-FFF2-40B4-BE49-F238E27FC236}">
                  <a16:creationId xmlns:a16="http://schemas.microsoft.com/office/drawing/2014/main" id="{3BD93495-CB24-E41A-9795-9676D00622F1}"/>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Iceland">
              <a:extLst>
                <a:ext uri="{FF2B5EF4-FFF2-40B4-BE49-F238E27FC236}">
                  <a16:creationId xmlns:a16="http://schemas.microsoft.com/office/drawing/2014/main" id="{762B5B32-019B-F418-295D-AC345865F71A}"/>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Portugal">
              <a:extLst>
                <a:ext uri="{FF2B5EF4-FFF2-40B4-BE49-F238E27FC236}">
                  <a16:creationId xmlns:a16="http://schemas.microsoft.com/office/drawing/2014/main" id="{59109D86-F1E4-E3B3-1751-8679C84ED489}"/>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Spain">
              <a:extLst>
                <a:ext uri="{FF2B5EF4-FFF2-40B4-BE49-F238E27FC236}">
                  <a16:creationId xmlns:a16="http://schemas.microsoft.com/office/drawing/2014/main" id="{34A6280F-BDEF-ADA9-DBEA-237A7BE61AD1}"/>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France">
              <a:extLst>
                <a:ext uri="{FF2B5EF4-FFF2-40B4-BE49-F238E27FC236}">
                  <a16:creationId xmlns:a16="http://schemas.microsoft.com/office/drawing/2014/main" id="{3FCFF279-F084-BE54-6967-306F7D7C9D92}"/>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Ireland">
              <a:extLst>
                <a:ext uri="{FF2B5EF4-FFF2-40B4-BE49-F238E27FC236}">
                  <a16:creationId xmlns:a16="http://schemas.microsoft.com/office/drawing/2014/main" id="{77666843-1646-4A13-EC19-E3D8EBE0EBAF}"/>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Austria">
              <a:extLst>
                <a:ext uri="{FF2B5EF4-FFF2-40B4-BE49-F238E27FC236}">
                  <a16:creationId xmlns:a16="http://schemas.microsoft.com/office/drawing/2014/main" id="{6DF10C75-C8E5-E154-4DBC-249FF734BB80}"/>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Belgium">
              <a:extLst>
                <a:ext uri="{FF2B5EF4-FFF2-40B4-BE49-F238E27FC236}">
                  <a16:creationId xmlns:a16="http://schemas.microsoft.com/office/drawing/2014/main" id="{6F12657E-4207-7829-2FA6-D82A06A49B6C}"/>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Poland">
              <a:extLst>
                <a:ext uri="{FF2B5EF4-FFF2-40B4-BE49-F238E27FC236}">
                  <a16:creationId xmlns:a16="http://schemas.microsoft.com/office/drawing/2014/main" id="{F65D46F4-7F22-52B5-BC73-8BA7D86E60B8}"/>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Sardinia (Italy)">
              <a:extLst>
                <a:ext uri="{FF2B5EF4-FFF2-40B4-BE49-F238E27FC236}">
                  <a16:creationId xmlns:a16="http://schemas.microsoft.com/office/drawing/2014/main" id="{09F43F3F-CB12-BFE0-5AE6-5B9998E9BACA}"/>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Sicily (Italy)">
              <a:extLst>
                <a:ext uri="{FF2B5EF4-FFF2-40B4-BE49-F238E27FC236}">
                  <a16:creationId xmlns:a16="http://schemas.microsoft.com/office/drawing/2014/main" id="{87A5D737-006F-F82B-D4F2-F525CD2E305B}"/>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Italy">
              <a:extLst>
                <a:ext uri="{FF2B5EF4-FFF2-40B4-BE49-F238E27FC236}">
                  <a16:creationId xmlns:a16="http://schemas.microsoft.com/office/drawing/2014/main" id="{68724D84-4974-6F98-69D3-415683C6772A}"/>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Croatia">
              <a:extLst>
                <a:ext uri="{FF2B5EF4-FFF2-40B4-BE49-F238E27FC236}">
                  <a16:creationId xmlns:a16="http://schemas.microsoft.com/office/drawing/2014/main" id="{BC5FBD37-35BF-A2A8-0825-C83128D079B5}"/>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Switzerland">
              <a:extLst>
                <a:ext uri="{FF2B5EF4-FFF2-40B4-BE49-F238E27FC236}">
                  <a16:creationId xmlns:a16="http://schemas.microsoft.com/office/drawing/2014/main" id="{6C426E57-50AD-5A1A-5313-877467F7C009}"/>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Latvia">
              <a:extLst>
                <a:ext uri="{FF2B5EF4-FFF2-40B4-BE49-F238E27FC236}">
                  <a16:creationId xmlns:a16="http://schemas.microsoft.com/office/drawing/2014/main" id="{C3D6DE69-7F9C-C481-CD8F-BDC3E8662864}"/>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Lithuania">
              <a:extLst>
                <a:ext uri="{FF2B5EF4-FFF2-40B4-BE49-F238E27FC236}">
                  <a16:creationId xmlns:a16="http://schemas.microsoft.com/office/drawing/2014/main" id="{CF998250-84A5-7A82-E428-8DA9019AC000}"/>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Czech Republic">
              <a:extLst>
                <a:ext uri="{FF2B5EF4-FFF2-40B4-BE49-F238E27FC236}">
                  <a16:creationId xmlns:a16="http://schemas.microsoft.com/office/drawing/2014/main" id="{6F4353CA-FD74-2102-27D3-F01259037122}"/>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Corsica (France)">
              <a:extLst>
                <a:ext uri="{FF2B5EF4-FFF2-40B4-BE49-F238E27FC236}">
                  <a16:creationId xmlns:a16="http://schemas.microsoft.com/office/drawing/2014/main" id="{81F3B332-E2A5-7A55-CAE7-260AC434FB3B}"/>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Kaliningrad (Russia)">
              <a:extLst>
                <a:ext uri="{FF2B5EF4-FFF2-40B4-BE49-F238E27FC236}">
                  <a16:creationId xmlns:a16="http://schemas.microsoft.com/office/drawing/2014/main" id="{EA08E5B6-F3AA-58C5-5A14-2531A04E7F6F}"/>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Luxembourg">
              <a:extLst>
                <a:ext uri="{FF2B5EF4-FFF2-40B4-BE49-F238E27FC236}">
                  <a16:creationId xmlns:a16="http://schemas.microsoft.com/office/drawing/2014/main" id="{BB6931AE-FDBB-B784-DF9C-B76ECC50E0A9}"/>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Hungary">
              <a:extLst>
                <a:ext uri="{FF2B5EF4-FFF2-40B4-BE49-F238E27FC236}">
                  <a16:creationId xmlns:a16="http://schemas.microsoft.com/office/drawing/2014/main" id="{D8158179-0CF2-9DCB-AE66-5E8923614685}"/>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Romania">
              <a:extLst>
                <a:ext uri="{FF2B5EF4-FFF2-40B4-BE49-F238E27FC236}">
                  <a16:creationId xmlns:a16="http://schemas.microsoft.com/office/drawing/2014/main" id="{F5D288B9-4A8F-7AD3-80CB-85CD4341FDB9}"/>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Slovenia">
              <a:extLst>
                <a:ext uri="{FF2B5EF4-FFF2-40B4-BE49-F238E27FC236}">
                  <a16:creationId xmlns:a16="http://schemas.microsoft.com/office/drawing/2014/main" id="{658743EB-F635-2301-2D5F-FD4CE3164FFB}"/>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Bosnia &amp; Herzegovina">
              <a:extLst>
                <a:ext uri="{FF2B5EF4-FFF2-40B4-BE49-F238E27FC236}">
                  <a16:creationId xmlns:a16="http://schemas.microsoft.com/office/drawing/2014/main" id="{391F262E-483E-F4E7-960D-8829D7E27339}"/>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Serbia">
              <a:extLst>
                <a:ext uri="{FF2B5EF4-FFF2-40B4-BE49-F238E27FC236}">
                  <a16:creationId xmlns:a16="http://schemas.microsoft.com/office/drawing/2014/main" id="{3755B53C-CEA4-BB9E-69AF-45564FABED0F}"/>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Belarus">
              <a:extLst>
                <a:ext uri="{FF2B5EF4-FFF2-40B4-BE49-F238E27FC236}">
                  <a16:creationId xmlns:a16="http://schemas.microsoft.com/office/drawing/2014/main" id="{4EEBC315-856E-893A-A360-49795FC6D719}"/>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Moldova">
              <a:extLst>
                <a:ext uri="{FF2B5EF4-FFF2-40B4-BE49-F238E27FC236}">
                  <a16:creationId xmlns:a16="http://schemas.microsoft.com/office/drawing/2014/main" id="{8702F4F7-868E-A36D-B843-9AB0943B5647}"/>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Ukraine">
              <a:extLst>
                <a:ext uri="{FF2B5EF4-FFF2-40B4-BE49-F238E27FC236}">
                  <a16:creationId xmlns:a16="http://schemas.microsoft.com/office/drawing/2014/main" id="{A7497FF3-A3F1-5145-035A-20AC80728670}"/>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Albania">
              <a:extLst>
                <a:ext uri="{FF2B5EF4-FFF2-40B4-BE49-F238E27FC236}">
                  <a16:creationId xmlns:a16="http://schemas.microsoft.com/office/drawing/2014/main" id="{20EBCF12-DEA2-91FA-551B-AF520D5F0F4C}"/>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Bulgaria">
              <a:extLst>
                <a:ext uri="{FF2B5EF4-FFF2-40B4-BE49-F238E27FC236}">
                  <a16:creationId xmlns:a16="http://schemas.microsoft.com/office/drawing/2014/main" id="{55EDDC5B-311D-A058-AC7B-F616051DB575}"/>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Cyprus">
              <a:extLst>
                <a:ext uri="{FF2B5EF4-FFF2-40B4-BE49-F238E27FC236}">
                  <a16:creationId xmlns:a16="http://schemas.microsoft.com/office/drawing/2014/main" id="{1C7E67F0-5BC7-9CC9-4BC5-707A3637ADDD}"/>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Kosovo">
              <a:extLst>
                <a:ext uri="{FF2B5EF4-FFF2-40B4-BE49-F238E27FC236}">
                  <a16:creationId xmlns:a16="http://schemas.microsoft.com/office/drawing/2014/main" id="{6BEE0170-87A8-A9E7-2C2A-B0EA34B9B26B}"/>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Macedonia">
              <a:extLst>
                <a:ext uri="{FF2B5EF4-FFF2-40B4-BE49-F238E27FC236}">
                  <a16:creationId xmlns:a16="http://schemas.microsoft.com/office/drawing/2014/main" id="{21CB7BA4-3259-E821-2B36-070014A25F96}"/>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Slovakia">
              <a:extLst>
                <a:ext uri="{FF2B5EF4-FFF2-40B4-BE49-F238E27FC236}">
                  <a16:creationId xmlns:a16="http://schemas.microsoft.com/office/drawing/2014/main" id="{17BDE872-5311-D1B9-B5F1-C4F17F142302}"/>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Montenegro">
              <a:extLst>
                <a:ext uri="{FF2B5EF4-FFF2-40B4-BE49-F238E27FC236}">
                  <a16:creationId xmlns:a16="http://schemas.microsoft.com/office/drawing/2014/main" id="{C6A91CA5-16BD-33D4-3B84-549BF2880BEF}"/>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Palma">
              <a:extLst>
                <a:ext uri="{FF2B5EF4-FFF2-40B4-BE49-F238E27FC236}">
                  <a16:creationId xmlns:a16="http://schemas.microsoft.com/office/drawing/2014/main" id="{AB8A3770-1059-885B-EC8E-733A9602E548}"/>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Armenia">
              <a:extLst>
                <a:ext uri="{FF2B5EF4-FFF2-40B4-BE49-F238E27FC236}">
                  <a16:creationId xmlns:a16="http://schemas.microsoft.com/office/drawing/2014/main" id="{E4F72A08-8170-7E5F-72AA-780531430544}"/>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Azerbaijan - West">
              <a:extLst>
                <a:ext uri="{FF2B5EF4-FFF2-40B4-BE49-F238E27FC236}">
                  <a16:creationId xmlns:a16="http://schemas.microsoft.com/office/drawing/2014/main" id="{BEDC1F57-1DD4-E269-BB94-A6663C2073C2}"/>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Azerbaijan - East">
              <a:extLst>
                <a:ext uri="{FF2B5EF4-FFF2-40B4-BE49-F238E27FC236}">
                  <a16:creationId xmlns:a16="http://schemas.microsoft.com/office/drawing/2014/main" id="{6603A5B7-EDE6-A6F4-E4A9-D5E9957DCB24}"/>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Denmark">
              <a:extLst>
                <a:ext uri="{FF2B5EF4-FFF2-40B4-BE49-F238E27FC236}">
                  <a16:creationId xmlns:a16="http://schemas.microsoft.com/office/drawing/2014/main" id="{BFA1B4FC-345C-DEF7-BDA3-0F60A5D67198}"/>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Germany">
              <a:extLst>
                <a:ext uri="{FF2B5EF4-FFF2-40B4-BE49-F238E27FC236}">
                  <a16:creationId xmlns:a16="http://schemas.microsoft.com/office/drawing/2014/main" id="{139DF647-0B47-1A57-E531-9FDF6EB82AA8}"/>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Netherlands">
              <a:extLst>
                <a:ext uri="{FF2B5EF4-FFF2-40B4-BE49-F238E27FC236}">
                  <a16:creationId xmlns:a16="http://schemas.microsoft.com/office/drawing/2014/main" id="{9012BF08-2828-6543-82D2-59D35AE8B4D8}"/>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Norway Mainland">
              <a:extLst>
                <a:ext uri="{FF2B5EF4-FFF2-40B4-BE49-F238E27FC236}">
                  <a16:creationId xmlns:a16="http://schemas.microsoft.com/office/drawing/2014/main" id="{28583308-37D2-5F11-037E-4FC06EEB7529}"/>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Norway Offshore">
              <a:extLst>
                <a:ext uri="{FF2B5EF4-FFF2-40B4-BE49-F238E27FC236}">
                  <a16:creationId xmlns:a16="http://schemas.microsoft.com/office/drawing/2014/main" id="{3B1A5E9B-BA03-545A-591D-2C88C2D91056}"/>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3" name="Jan Mayen">
              <a:extLst>
                <a:ext uri="{FF2B5EF4-FFF2-40B4-BE49-F238E27FC236}">
                  <a16:creationId xmlns:a16="http://schemas.microsoft.com/office/drawing/2014/main" id="{8F1C4664-E359-3D6A-041D-0502A34FBDFD}"/>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European Island">
              <a:extLst>
                <a:ext uri="{FF2B5EF4-FFF2-40B4-BE49-F238E27FC236}">
                  <a16:creationId xmlns:a16="http://schemas.microsoft.com/office/drawing/2014/main" id="{AF1202EB-47B4-9381-6469-18D14F9185AA}"/>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Finland">
              <a:extLst>
                <a:ext uri="{FF2B5EF4-FFF2-40B4-BE49-F238E27FC236}">
                  <a16:creationId xmlns:a16="http://schemas.microsoft.com/office/drawing/2014/main" id="{46ED5DD9-6E0B-F049-EF93-2F0AF626748B}"/>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Sweden Mainland">
              <a:extLst>
                <a:ext uri="{FF2B5EF4-FFF2-40B4-BE49-F238E27FC236}">
                  <a16:creationId xmlns:a16="http://schemas.microsoft.com/office/drawing/2014/main" id="{4731D504-AA00-3A8F-0073-9486873DA5D6}"/>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Sweden Offshore">
              <a:extLst>
                <a:ext uri="{FF2B5EF4-FFF2-40B4-BE49-F238E27FC236}">
                  <a16:creationId xmlns:a16="http://schemas.microsoft.com/office/drawing/2014/main" id="{B4995C79-4C1C-45BB-2ADE-195973657ABF}"/>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Estonia">
              <a:extLst>
                <a:ext uri="{FF2B5EF4-FFF2-40B4-BE49-F238E27FC236}">
                  <a16:creationId xmlns:a16="http://schemas.microsoft.com/office/drawing/2014/main" id="{5D1AB43F-716A-F239-500D-5D7EABB00500}"/>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Greece">
              <a:extLst>
                <a:ext uri="{FF2B5EF4-FFF2-40B4-BE49-F238E27FC236}">
                  <a16:creationId xmlns:a16="http://schemas.microsoft.com/office/drawing/2014/main" id="{7BDC4B23-477A-A71C-5383-0F4F42781C23}"/>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Ibiza">
              <a:extLst>
                <a:ext uri="{FF2B5EF4-FFF2-40B4-BE49-F238E27FC236}">
                  <a16:creationId xmlns:a16="http://schemas.microsoft.com/office/drawing/2014/main" id="{F9CE4181-C627-44F3-7EF5-3C747FF38593}"/>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Menorca">
              <a:extLst>
                <a:ext uri="{FF2B5EF4-FFF2-40B4-BE49-F238E27FC236}">
                  <a16:creationId xmlns:a16="http://schemas.microsoft.com/office/drawing/2014/main" id="{B4F891BC-8E97-EFBA-7AE0-5856222A6CDF}"/>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Island">
              <a:extLst>
                <a:ext uri="{FF2B5EF4-FFF2-40B4-BE49-F238E27FC236}">
                  <a16:creationId xmlns:a16="http://schemas.microsoft.com/office/drawing/2014/main" id="{8BD28F7C-61B7-A0B4-E43F-C2CB224F06E7}"/>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Sao Miguel">
              <a:extLst>
                <a:ext uri="{FF2B5EF4-FFF2-40B4-BE49-F238E27FC236}">
                  <a16:creationId xmlns:a16="http://schemas.microsoft.com/office/drawing/2014/main" id="{9D770E5A-4B32-2998-4F24-8CF6D837D21C}"/>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4" name="United Kingdom">
              <a:extLst>
                <a:ext uri="{FF2B5EF4-FFF2-40B4-BE49-F238E27FC236}">
                  <a16:creationId xmlns:a16="http://schemas.microsoft.com/office/drawing/2014/main" id="{FC80D9F1-91FE-E75B-FBE7-4C20A863FA95}"/>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5" name="Sri Lanka">
              <a:extLst>
                <a:ext uri="{FF2B5EF4-FFF2-40B4-BE49-F238E27FC236}">
                  <a16:creationId xmlns:a16="http://schemas.microsoft.com/office/drawing/2014/main" id="{345E7B51-EFBC-D93B-9A7D-0FBD0D2178EB}"/>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6" name="Afghanistan">
              <a:extLst>
                <a:ext uri="{FF2B5EF4-FFF2-40B4-BE49-F238E27FC236}">
                  <a16:creationId xmlns:a16="http://schemas.microsoft.com/office/drawing/2014/main" id="{369F52C1-4556-8C80-8911-C7B9A08A85B0}"/>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7" name="Iraq">
              <a:extLst>
                <a:ext uri="{FF2B5EF4-FFF2-40B4-BE49-F238E27FC236}">
                  <a16:creationId xmlns:a16="http://schemas.microsoft.com/office/drawing/2014/main" id="{D0136F5B-4016-C37C-0C2F-1E94A7FAEDF5}"/>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8" name="Jordan">
              <a:extLst>
                <a:ext uri="{FF2B5EF4-FFF2-40B4-BE49-F238E27FC236}">
                  <a16:creationId xmlns:a16="http://schemas.microsoft.com/office/drawing/2014/main" id="{38EF9BD0-0410-54B2-FE2E-6CF8A2EE695A}"/>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9" name="Saudi Arabia">
              <a:extLst>
                <a:ext uri="{FF2B5EF4-FFF2-40B4-BE49-F238E27FC236}">
                  <a16:creationId xmlns:a16="http://schemas.microsoft.com/office/drawing/2014/main" id="{F20CDF63-8004-7716-E7B4-0C83BECE1598}"/>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0" name="Syria">
              <a:extLst>
                <a:ext uri="{FF2B5EF4-FFF2-40B4-BE49-F238E27FC236}">
                  <a16:creationId xmlns:a16="http://schemas.microsoft.com/office/drawing/2014/main" id="{A6219D05-4968-2048-207E-44364CC980A8}"/>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1" name="United Arab Emirates">
              <a:extLst>
                <a:ext uri="{FF2B5EF4-FFF2-40B4-BE49-F238E27FC236}">
                  <a16:creationId xmlns:a16="http://schemas.microsoft.com/office/drawing/2014/main" id="{82967414-91DA-F731-46E8-7F525996A280}"/>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2" name="Yemen">
              <a:extLst>
                <a:ext uri="{FF2B5EF4-FFF2-40B4-BE49-F238E27FC236}">
                  <a16:creationId xmlns:a16="http://schemas.microsoft.com/office/drawing/2014/main" id="{094D507D-B005-A4C8-0D59-C60BF2B97F97}"/>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3" name="Iran">
              <a:extLst>
                <a:ext uri="{FF2B5EF4-FFF2-40B4-BE49-F238E27FC236}">
                  <a16:creationId xmlns:a16="http://schemas.microsoft.com/office/drawing/2014/main" id="{01902083-68B2-D640-BF8D-AA8BAD3E49B0}"/>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4" name="Bangladesh">
              <a:extLst>
                <a:ext uri="{FF2B5EF4-FFF2-40B4-BE49-F238E27FC236}">
                  <a16:creationId xmlns:a16="http://schemas.microsoft.com/office/drawing/2014/main" id="{8D431881-64C8-942E-169B-0653B64845CE}"/>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5" name="Bhutan">
              <a:extLst>
                <a:ext uri="{FF2B5EF4-FFF2-40B4-BE49-F238E27FC236}">
                  <a16:creationId xmlns:a16="http://schemas.microsoft.com/office/drawing/2014/main" id="{714851D5-B772-F508-E01F-BDF54B2B61D8}"/>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6" name="Myanmar">
              <a:extLst>
                <a:ext uri="{FF2B5EF4-FFF2-40B4-BE49-F238E27FC236}">
                  <a16:creationId xmlns:a16="http://schemas.microsoft.com/office/drawing/2014/main" id="{A80EF24C-7FAB-06F9-C56F-8813FF859220}"/>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7" name="Laos">
              <a:extLst>
                <a:ext uri="{FF2B5EF4-FFF2-40B4-BE49-F238E27FC236}">
                  <a16:creationId xmlns:a16="http://schemas.microsoft.com/office/drawing/2014/main" id="{0EA32D0C-4677-FE25-0B7A-B55168BE559B}"/>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8" name="Malaysia - East">
              <a:extLst>
                <a:ext uri="{FF2B5EF4-FFF2-40B4-BE49-F238E27FC236}">
                  <a16:creationId xmlns:a16="http://schemas.microsoft.com/office/drawing/2014/main" id="{C6481C48-BC05-97DB-6FE6-06B385C95D68}"/>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9" name="Malaysia - West">
              <a:extLst>
                <a:ext uri="{FF2B5EF4-FFF2-40B4-BE49-F238E27FC236}">
                  <a16:creationId xmlns:a16="http://schemas.microsoft.com/office/drawing/2014/main" id="{EB34DC8D-35B6-586A-AEE2-4B8139A493AB}"/>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0" name="Nepal">
              <a:extLst>
                <a:ext uri="{FF2B5EF4-FFF2-40B4-BE49-F238E27FC236}">
                  <a16:creationId xmlns:a16="http://schemas.microsoft.com/office/drawing/2014/main" id="{ACEF8D01-E055-B35A-1B11-725E7F933AE7}"/>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1" name="Vietnam">
              <a:extLst>
                <a:ext uri="{FF2B5EF4-FFF2-40B4-BE49-F238E27FC236}">
                  <a16:creationId xmlns:a16="http://schemas.microsoft.com/office/drawing/2014/main" id="{BF7A508D-F76C-E257-5CCD-5ACDE689B2EC}"/>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2" name="India">
              <a:extLst>
                <a:ext uri="{FF2B5EF4-FFF2-40B4-BE49-F238E27FC236}">
                  <a16:creationId xmlns:a16="http://schemas.microsoft.com/office/drawing/2014/main" id="{E0B78947-98C2-122F-9E81-7C8CBB9B7583}"/>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3" name="Mongolia">
              <a:extLst>
                <a:ext uri="{FF2B5EF4-FFF2-40B4-BE49-F238E27FC236}">
                  <a16:creationId xmlns:a16="http://schemas.microsoft.com/office/drawing/2014/main" id="{4F41040C-572C-174F-CC5D-9D3210E65D99}"/>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4" name="Georgia">
              <a:extLst>
                <a:ext uri="{FF2B5EF4-FFF2-40B4-BE49-F238E27FC236}">
                  <a16:creationId xmlns:a16="http://schemas.microsoft.com/office/drawing/2014/main" id="{BBF29540-4D24-70DC-5A0C-6EC2313E0D4D}"/>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5" name="Turkmenistan">
              <a:extLst>
                <a:ext uri="{FF2B5EF4-FFF2-40B4-BE49-F238E27FC236}">
                  <a16:creationId xmlns:a16="http://schemas.microsoft.com/office/drawing/2014/main" id="{0AACD9AC-45AA-0E14-3AED-B45F3B943F9D}"/>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6" name="Uzbekistan">
              <a:extLst>
                <a:ext uri="{FF2B5EF4-FFF2-40B4-BE49-F238E27FC236}">
                  <a16:creationId xmlns:a16="http://schemas.microsoft.com/office/drawing/2014/main" id="{F81C468D-6EFE-8634-DE33-49C40C7336C9}"/>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7" name="Kazakhstan">
              <a:extLst>
                <a:ext uri="{FF2B5EF4-FFF2-40B4-BE49-F238E27FC236}">
                  <a16:creationId xmlns:a16="http://schemas.microsoft.com/office/drawing/2014/main" id="{34F62B6D-8CE6-6119-A24A-E117055690DF}"/>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8" name="Kyrgyzstan">
              <a:extLst>
                <a:ext uri="{FF2B5EF4-FFF2-40B4-BE49-F238E27FC236}">
                  <a16:creationId xmlns:a16="http://schemas.microsoft.com/office/drawing/2014/main" id="{A7CA1E72-EAD1-18CD-7054-E4833CC22F38}"/>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9" name="Tajikistan">
              <a:extLst>
                <a:ext uri="{FF2B5EF4-FFF2-40B4-BE49-F238E27FC236}">
                  <a16:creationId xmlns:a16="http://schemas.microsoft.com/office/drawing/2014/main" id="{B2CA48A8-C937-4880-73D2-C3881D4F49E2}"/>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0" name="Israel">
              <a:extLst>
                <a:ext uri="{FF2B5EF4-FFF2-40B4-BE49-F238E27FC236}">
                  <a16:creationId xmlns:a16="http://schemas.microsoft.com/office/drawing/2014/main" id="{2DF2BA2C-62B5-8511-E8DE-0406A6DD90B8}"/>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1" name="Lebanon">
              <a:extLst>
                <a:ext uri="{FF2B5EF4-FFF2-40B4-BE49-F238E27FC236}">
                  <a16:creationId xmlns:a16="http://schemas.microsoft.com/office/drawing/2014/main" id="{AE422E85-1E8D-59BA-0E67-99DB018FFED6}"/>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2" name="Pakistan">
              <a:extLst>
                <a:ext uri="{FF2B5EF4-FFF2-40B4-BE49-F238E27FC236}">
                  <a16:creationId xmlns:a16="http://schemas.microsoft.com/office/drawing/2014/main" id="{6A9FD840-9F5E-0C2C-4FEB-00CF1E90363C}"/>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3" name="Cambodia">
              <a:extLst>
                <a:ext uri="{FF2B5EF4-FFF2-40B4-BE49-F238E27FC236}">
                  <a16:creationId xmlns:a16="http://schemas.microsoft.com/office/drawing/2014/main" id="{3B64194D-AF15-8988-B227-4277EE766C8B}"/>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4" name="Taiwan">
              <a:extLst>
                <a:ext uri="{FF2B5EF4-FFF2-40B4-BE49-F238E27FC236}">
                  <a16:creationId xmlns:a16="http://schemas.microsoft.com/office/drawing/2014/main" id="{2C4B1689-B4A6-6D5E-7244-A2AADF9D34BE}"/>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5" name="Unknown">
              <a:extLst>
                <a:ext uri="{FF2B5EF4-FFF2-40B4-BE49-F238E27FC236}">
                  <a16:creationId xmlns:a16="http://schemas.microsoft.com/office/drawing/2014/main" id="{532A3A43-ECDC-407E-202F-84DE4AD62A36}"/>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6" name="Kuwait">
              <a:extLst>
                <a:ext uri="{FF2B5EF4-FFF2-40B4-BE49-F238E27FC236}">
                  <a16:creationId xmlns:a16="http://schemas.microsoft.com/office/drawing/2014/main" id="{A3CDC9B0-BA2C-0636-B0EA-459CBF1F401C}"/>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7" name="Qatar">
              <a:extLst>
                <a:ext uri="{FF2B5EF4-FFF2-40B4-BE49-F238E27FC236}">
                  <a16:creationId xmlns:a16="http://schemas.microsoft.com/office/drawing/2014/main" id="{17F603FC-22A5-5CFC-2817-893FE4B3F2C7}"/>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8" name="Asian Island">
              <a:extLst>
                <a:ext uri="{FF2B5EF4-FFF2-40B4-BE49-F238E27FC236}">
                  <a16:creationId xmlns:a16="http://schemas.microsoft.com/office/drawing/2014/main" id="{D5CF3047-73A6-3892-2214-E13D22C212B3}"/>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9" name="Asian Island">
              <a:extLst>
                <a:ext uri="{FF2B5EF4-FFF2-40B4-BE49-F238E27FC236}">
                  <a16:creationId xmlns:a16="http://schemas.microsoft.com/office/drawing/2014/main" id="{10AE837A-9210-4810-F46F-B6D1A7A6DDBC}"/>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0" name="Asian Island">
              <a:extLst>
                <a:ext uri="{FF2B5EF4-FFF2-40B4-BE49-F238E27FC236}">
                  <a16:creationId xmlns:a16="http://schemas.microsoft.com/office/drawing/2014/main" id="{AFBC743C-2839-3BBD-459A-4907619098EA}"/>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1" name="Asian Island">
              <a:extLst>
                <a:ext uri="{FF2B5EF4-FFF2-40B4-BE49-F238E27FC236}">
                  <a16:creationId xmlns:a16="http://schemas.microsoft.com/office/drawing/2014/main" id="{975CDED7-A00E-BC33-CEFA-7CEC05820ACA}"/>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2" name="Asian Island">
              <a:extLst>
                <a:ext uri="{FF2B5EF4-FFF2-40B4-BE49-F238E27FC236}">
                  <a16:creationId xmlns:a16="http://schemas.microsoft.com/office/drawing/2014/main" id="{89F1D8EF-4A67-41B7-131F-1EA3AA839D81}"/>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Brunei">
              <a:extLst>
                <a:ext uri="{FF2B5EF4-FFF2-40B4-BE49-F238E27FC236}">
                  <a16:creationId xmlns:a16="http://schemas.microsoft.com/office/drawing/2014/main" id="{721D2EA1-2D07-4745-69E1-35F3EA20105E}"/>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Philippines">
              <a:extLst>
                <a:ext uri="{FF2B5EF4-FFF2-40B4-BE49-F238E27FC236}">
                  <a16:creationId xmlns:a16="http://schemas.microsoft.com/office/drawing/2014/main" id="{78FB1BDF-60C2-9F19-4994-079A97EF1BD5}"/>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5" name="Thailand">
              <a:extLst>
                <a:ext uri="{FF2B5EF4-FFF2-40B4-BE49-F238E27FC236}">
                  <a16:creationId xmlns:a16="http://schemas.microsoft.com/office/drawing/2014/main" id="{628668B5-C824-6E58-F2FB-CF8CF91AAEA3}"/>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6" name="Andaman &amp; Nicobar Islands">
              <a:extLst>
                <a:ext uri="{FF2B5EF4-FFF2-40B4-BE49-F238E27FC236}">
                  <a16:creationId xmlns:a16="http://schemas.microsoft.com/office/drawing/2014/main" id="{B25C705A-B27E-38CB-C901-14D0187C0CC4}"/>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7" name="Indonesia">
              <a:extLst>
                <a:ext uri="{FF2B5EF4-FFF2-40B4-BE49-F238E27FC236}">
                  <a16:creationId xmlns:a16="http://schemas.microsoft.com/office/drawing/2014/main" id="{DF82299C-83F1-F653-B511-DE8A95C7D4EA}"/>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8" name="Socotra">
              <a:extLst>
                <a:ext uri="{FF2B5EF4-FFF2-40B4-BE49-F238E27FC236}">
                  <a16:creationId xmlns:a16="http://schemas.microsoft.com/office/drawing/2014/main" id="{C522873F-BB05-2560-C403-5C0D3615C1A9}"/>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9" name="Bahrain">
              <a:extLst>
                <a:ext uri="{FF2B5EF4-FFF2-40B4-BE49-F238E27FC236}">
                  <a16:creationId xmlns:a16="http://schemas.microsoft.com/office/drawing/2014/main" id="{C4E1609E-6587-5CBD-1C10-53870118F606}"/>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Oman">
              <a:extLst>
                <a:ext uri="{FF2B5EF4-FFF2-40B4-BE49-F238E27FC236}">
                  <a16:creationId xmlns:a16="http://schemas.microsoft.com/office/drawing/2014/main" id="{628805D5-0435-A81D-56E0-F7D1CBDC09AF}"/>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Musandam Peninsula">
              <a:extLst>
                <a:ext uri="{FF2B5EF4-FFF2-40B4-BE49-F238E27FC236}">
                  <a16:creationId xmlns:a16="http://schemas.microsoft.com/office/drawing/2014/main" id="{C81B25C8-527C-CB17-7E6B-D9E6257F5530}"/>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2" name="Qeshm Island">
              <a:extLst>
                <a:ext uri="{FF2B5EF4-FFF2-40B4-BE49-F238E27FC236}">
                  <a16:creationId xmlns:a16="http://schemas.microsoft.com/office/drawing/2014/main" id="{C9E3A197-B856-C6E9-75F8-61F6EA99633E}"/>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3" name="China">
              <a:extLst>
                <a:ext uri="{FF2B5EF4-FFF2-40B4-BE49-F238E27FC236}">
                  <a16:creationId xmlns:a16="http://schemas.microsoft.com/office/drawing/2014/main" id="{EF667E68-5517-1F35-124A-3E6B77A43F4D}"/>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Japan - Offshore">
              <a:extLst>
                <a:ext uri="{FF2B5EF4-FFF2-40B4-BE49-F238E27FC236}">
                  <a16:creationId xmlns:a16="http://schemas.microsoft.com/office/drawing/2014/main" id="{F7921A34-2E92-E370-6BCD-65BD73CC116C}"/>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Japan - Mainland">
              <a:extLst>
                <a:ext uri="{FF2B5EF4-FFF2-40B4-BE49-F238E27FC236}">
                  <a16:creationId xmlns:a16="http://schemas.microsoft.com/office/drawing/2014/main" id="{43411DEC-5E7B-E5AA-2D99-C400270CD9B4}"/>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Korea - South">
              <a:extLst>
                <a:ext uri="{FF2B5EF4-FFF2-40B4-BE49-F238E27FC236}">
                  <a16:creationId xmlns:a16="http://schemas.microsoft.com/office/drawing/2014/main" id="{F841B16A-B9E5-C1DA-A710-6D0970B1C92A}"/>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7" name="Korea - North">
              <a:extLst>
                <a:ext uri="{FF2B5EF4-FFF2-40B4-BE49-F238E27FC236}">
                  <a16:creationId xmlns:a16="http://schemas.microsoft.com/office/drawing/2014/main" id="{EE021BE6-5636-BA55-1F87-D1D03E6544C8}"/>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8" name="Russia - Offshore">
              <a:extLst>
                <a:ext uri="{FF2B5EF4-FFF2-40B4-BE49-F238E27FC236}">
                  <a16:creationId xmlns:a16="http://schemas.microsoft.com/office/drawing/2014/main" id="{13783423-A979-E1CC-7FD2-11B6E5F26359}"/>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9" name="Russia - Mainland">
              <a:extLst>
                <a:ext uri="{FF2B5EF4-FFF2-40B4-BE49-F238E27FC236}">
                  <a16:creationId xmlns:a16="http://schemas.microsoft.com/office/drawing/2014/main" id="{3521A76F-0291-A7E9-1332-CE751E70F46B}"/>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0" name="Turkey">
              <a:extLst>
                <a:ext uri="{FF2B5EF4-FFF2-40B4-BE49-F238E27FC236}">
                  <a16:creationId xmlns:a16="http://schemas.microsoft.com/office/drawing/2014/main" id="{69DB9EA0-820B-416D-4F13-8902DBF23720}"/>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1" name="African Island">
              <a:extLst>
                <a:ext uri="{FF2B5EF4-FFF2-40B4-BE49-F238E27FC236}">
                  <a16:creationId xmlns:a16="http://schemas.microsoft.com/office/drawing/2014/main" id="{8F0848E4-190E-D6F9-74F8-B5E05370852C}"/>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2" name="African Island">
              <a:extLst>
                <a:ext uri="{FF2B5EF4-FFF2-40B4-BE49-F238E27FC236}">
                  <a16:creationId xmlns:a16="http://schemas.microsoft.com/office/drawing/2014/main" id="{EA7A04B3-416D-EECA-9D54-5B4A0C6EA759}"/>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3" name="African Island">
              <a:extLst>
                <a:ext uri="{FF2B5EF4-FFF2-40B4-BE49-F238E27FC236}">
                  <a16:creationId xmlns:a16="http://schemas.microsoft.com/office/drawing/2014/main" id="{F742D0C4-EF60-2EBB-6620-CA06D1B6EDDD}"/>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4" name="African Island">
              <a:extLst>
                <a:ext uri="{FF2B5EF4-FFF2-40B4-BE49-F238E27FC236}">
                  <a16:creationId xmlns:a16="http://schemas.microsoft.com/office/drawing/2014/main" id="{1BCE8F0D-C295-BD6F-A020-97A8319586C9}"/>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5" name="African Island">
              <a:extLst>
                <a:ext uri="{FF2B5EF4-FFF2-40B4-BE49-F238E27FC236}">
                  <a16:creationId xmlns:a16="http://schemas.microsoft.com/office/drawing/2014/main" id="{563295A8-C4B1-E3AA-1080-32E91C2BF2B3}"/>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6" name="African Island">
              <a:extLst>
                <a:ext uri="{FF2B5EF4-FFF2-40B4-BE49-F238E27FC236}">
                  <a16:creationId xmlns:a16="http://schemas.microsoft.com/office/drawing/2014/main" id="{FFB7095E-4BFB-1B74-B7A6-CF438A5D4100}"/>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7" name="African Island">
              <a:extLst>
                <a:ext uri="{FF2B5EF4-FFF2-40B4-BE49-F238E27FC236}">
                  <a16:creationId xmlns:a16="http://schemas.microsoft.com/office/drawing/2014/main" id="{6B5AE78E-9D3E-617A-F8F3-3B30EE2832EF}"/>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8" name="African Island">
              <a:extLst>
                <a:ext uri="{FF2B5EF4-FFF2-40B4-BE49-F238E27FC236}">
                  <a16:creationId xmlns:a16="http://schemas.microsoft.com/office/drawing/2014/main" id="{9CB2A1FC-B6DB-8F15-81AF-6CF5173CAABC}"/>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9" name="African Island">
              <a:extLst>
                <a:ext uri="{FF2B5EF4-FFF2-40B4-BE49-F238E27FC236}">
                  <a16:creationId xmlns:a16="http://schemas.microsoft.com/office/drawing/2014/main" id="{716F96D3-BAA9-140A-C8AF-1C02510C8B08}"/>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0" name="African Island">
              <a:extLst>
                <a:ext uri="{FF2B5EF4-FFF2-40B4-BE49-F238E27FC236}">
                  <a16:creationId xmlns:a16="http://schemas.microsoft.com/office/drawing/2014/main" id="{DEE37262-9BDB-3FB8-EC76-2201548AED64}"/>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1" name="African Island">
              <a:extLst>
                <a:ext uri="{FF2B5EF4-FFF2-40B4-BE49-F238E27FC236}">
                  <a16:creationId xmlns:a16="http://schemas.microsoft.com/office/drawing/2014/main" id="{42BF0DDA-345A-F4AA-317A-3BA46A511302}"/>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2" name="African Island">
              <a:extLst>
                <a:ext uri="{FF2B5EF4-FFF2-40B4-BE49-F238E27FC236}">
                  <a16:creationId xmlns:a16="http://schemas.microsoft.com/office/drawing/2014/main" id="{2F38796D-EAF4-A6ED-3CE6-3CCD613CFB89}"/>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3" name="African Island">
              <a:extLst>
                <a:ext uri="{FF2B5EF4-FFF2-40B4-BE49-F238E27FC236}">
                  <a16:creationId xmlns:a16="http://schemas.microsoft.com/office/drawing/2014/main" id="{1FD6355B-8850-1C05-DF5F-DCE1E6B05F75}"/>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4" name="African Island">
              <a:extLst>
                <a:ext uri="{FF2B5EF4-FFF2-40B4-BE49-F238E27FC236}">
                  <a16:creationId xmlns:a16="http://schemas.microsoft.com/office/drawing/2014/main" id="{4A049F8C-24D0-C065-9041-9BC8C504002A}"/>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5" name="African Island">
              <a:extLst>
                <a:ext uri="{FF2B5EF4-FFF2-40B4-BE49-F238E27FC236}">
                  <a16:creationId xmlns:a16="http://schemas.microsoft.com/office/drawing/2014/main" id="{FE0CFC54-F05E-DC79-4914-6217AAFCB49B}"/>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6" name="African Island">
              <a:extLst>
                <a:ext uri="{FF2B5EF4-FFF2-40B4-BE49-F238E27FC236}">
                  <a16:creationId xmlns:a16="http://schemas.microsoft.com/office/drawing/2014/main" id="{A5E4B2A0-11E7-A9F0-AFF5-0AC22E354842}"/>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7" name="Zimbabwe">
              <a:extLst>
                <a:ext uri="{FF2B5EF4-FFF2-40B4-BE49-F238E27FC236}">
                  <a16:creationId xmlns:a16="http://schemas.microsoft.com/office/drawing/2014/main" id="{E6B9AE21-FCFE-63DD-8A25-049FF62B7022}"/>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8" name="Zambia">
              <a:extLst>
                <a:ext uri="{FF2B5EF4-FFF2-40B4-BE49-F238E27FC236}">
                  <a16:creationId xmlns:a16="http://schemas.microsoft.com/office/drawing/2014/main" id="{872AE8BB-EE7F-3BD5-520D-D6BB71447646}"/>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9" name="Western Sahara">
              <a:extLst>
                <a:ext uri="{FF2B5EF4-FFF2-40B4-BE49-F238E27FC236}">
                  <a16:creationId xmlns:a16="http://schemas.microsoft.com/office/drawing/2014/main" id="{ECF6A3E9-7435-32FB-7D06-01A20CBA4FA6}"/>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0" name="Uganda">
              <a:extLst>
                <a:ext uri="{FF2B5EF4-FFF2-40B4-BE49-F238E27FC236}">
                  <a16:creationId xmlns:a16="http://schemas.microsoft.com/office/drawing/2014/main" id="{41130121-27E9-EAF5-1CD8-D93C39D5476B}"/>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1" name="Tunisia">
              <a:extLst>
                <a:ext uri="{FF2B5EF4-FFF2-40B4-BE49-F238E27FC236}">
                  <a16:creationId xmlns:a16="http://schemas.microsoft.com/office/drawing/2014/main" id="{D1205580-BCB0-376F-B971-2B6EA2C08DBE}"/>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2" name="Togo">
              <a:extLst>
                <a:ext uri="{FF2B5EF4-FFF2-40B4-BE49-F238E27FC236}">
                  <a16:creationId xmlns:a16="http://schemas.microsoft.com/office/drawing/2014/main" id="{6124FEAB-3D3A-0023-8900-1C79D98222C9}"/>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3" name="Tanzania">
              <a:extLst>
                <a:ext uri="{FF2B5EF4-FFF2-40B4-BE49-F238E27FC236}">
                  <a16:creationId xmlns:a16="http://schemas.microsoft.com/office/drawing/2014/main" id="{7F17E481-D73A-3479-8910-5A833346AD1B}"/>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4" name="Swaziland">
              <a:extLst>
                <a:ext uri="{FF2B5EF4-FFF2-40B4-BE49-F238E27FC236}">
                  <a16:creationId xmlns:a16="http://schemas.microsoft.com/office/drawing/2014/main" id="{F1652D2E-AB53-9D13-AD3E-C689537C42E8}"/>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5" name="Sudan">
              <a:extLst>
                <a:ext uri="{FF2B5EF4-FFF2-40B4-BE49-F238E27FC236}">
                  <a16:creationId xmlns:a16="http://schemas.microsoft.com/office/drawing/2014/main" id="{E4D046B7-C0FE-2B4F-A39D-411BAD6808EC}"/>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6" name="South Sudan">
              <a:extLst>
                <a:ext uri="{FF2B5EF4-FFF2-40B4-BE49-F238E27FC236}">
                  <a16:creationId xmlns:a16="http://schemas.microsoft.com/office/drawing/2014/main" id="{D741F6A5-655E-07BA-F288-74C3D972BFAA}"/>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7" name="South Africa">
              <a:extLst>
                <a:ext uri="{FF2B5EF4-FFF2-40B4-BE49-F238E27FC236}">
                  <a16:creationId xmlns:a16="http://schemas.microsoft.com/office/drawing/2014/main" id="{D491CA7B-FA75-F305-6DCB-AFD7DC02D1C4}"/>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8" name="Somalia">
              <a:extLst>
                <a:ext uri="{FF2B5EF4-FFF2-40B4-BE49-F238E27FC236}">
                  <a16:creationId xmlns:a16="http://schemas.microsoft.com/office/drawing/2014/main" id="{E0EB6E25-99F6-68F7-7BF7-57E4FFDA6358}"/>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9" name="Senegal">
              <a:extLst>
                <a:ext uri="{FF2B5EF4-FFF2-40B4-BE49-F238E27FC236}">
                  <a16:creationId xmlns:a16="http://schemas.microsoft.com/office/drawing/2014/main" id="{9186E719-CBE9-BEEE-164B-2A2B44A20E7B}"/>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0" name="Sierra Leone">
              <a:extLst>
                <a:ext uri="{FF2B5EF4-FFF2-40B4-BE49-F238E27FC236}">
                  <a16:creationId xmlns:a16="http://schemas.microsoft.com/office/drawing/2014/main" id="{58FB2EBC-D1E4-E0A1-812F-1A3C7E49DC44}"/>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1" name="Rwanda">
              <a:extLst>
                <a:ext uri="{FF2B5EF4-FFF2-40B4-BE49-F238E27FC236}">
                  <a16:creationId xmlns:a16="http://schemas.microsoft.com/office/drawing/2014/main" id="{A3D3DB4F-0EB8-08EE-F105-D87D2D414FBA}"/>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2" name="Nigeria">
              <a:extLst>
                <a:ext uri="{FF2B5EF4-FFF2-40B4-BE49-F238E27FC236}">
                  <a16:creationId xmlns:a16="http://schemas.microsoft.com/office/drawing/2014/main" id="{A71E2290-3CB4-35BB-7585-F4EEA660B802}"/>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3" name="Niger">
              <a:extLst>
                <a:ext uri="{FF2B5EF4-FFF2-40B4-BE49-F238E27FC236}">
                  <a16:creationId xmlns:a16="http://schemas.microsoft.com/office/drawing/2014/main" id="{919A3480-03FB-229F-151D-8E6A4B6E58AC}"/>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4" name="Namibia">
              <a:extLst>
                <a:ext uri="{FF2B5EF4-FFF2-40B4-BE49-F238E27FC236}">
                  <a16:creationId xmlns:a16="http://schemas.microsoft.com/office/drawing/2014/main" id="{D0C011CD-3F5F-2759-07A1-AF7B167E0D56}"/>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5" name="Mali">
              <a:extLst>
                <a:ext uri="{FF2B5EF4-FFF2-40B4-BE49-F238E27FC236}">
                  <a16:creationId xmlns:a16="http://schemas.microsoft.com/office/drawing/2014/main" id="{BC1F7792-5654-10C4-7F4F-C7E2D6F69E29}"/>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6" name="Madagascar">
              <a:extLst>
                <a:ext uri="{FF2B5EF4-FFF2-40B4-BE49-F238E27FC236}">
                  <a16:creationId xmlns:a16="http://schemas.microsoft.com/office/drawing/2014/main" id="{344819FE-E1F3-E2FA-9B04-C697D32D0094}"/>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7" name="Mauritania">
              <a:extLst>
                <a:ext uri="{FF2B5EF4-FFF2-40B4-BE49-F238E27FC236}">
                  <a16:creationId xmlns:a16="http://schemas.microsoft.com/office/drawing/2014/main" id="{4E0742A1-15A9-3AF3-C3E5-82AF90DF36D0}"/>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8" name="Mozambique">
              <a:extLst>
                <a:ext uri="{FF2B5EF4-FFF2-40B4-BE49-F238E27FC236}">
                  <a16:creationId xmlns:a16="http://schemas.microsoft.com/office/drawing/2014/main" id="{4683A3E2-330E-4DAA-34FE-6A90D5272A63}"/>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9" name="Morocco">
              <a:extLst>
                <a:ext uri="{FF2B5EF4-FFF2-40B4-BE49-F238E27FC236}">
                  <a16:creationId xmlns:a16="http://schemas.microsoft.com/office/drawing/2014/main" id="{C7923D3D-7B3E-B639-0872-78751134F3B5}"/>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0" name="Malawi">
              <a:extLst>
                <a:ext uri="{FF2B5EF4-FFF2-40B4-BE49-F238E27FC236}">
                  <a16:creationId xmlns:a16="http://schemas.microsoft.com/office/drawing/2014/main" id="{B19DF61C-98FC-B58D-F17D-E3E57E8F4046}"/>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1" name="Libya">
              <a:extLst>
                <a:ext uri="{FF2B5EF4-FFF2-40B4-BE49-F238E27FC236}">
                  <a16:creationId xmlns:a16="http://schemas.microsoft.com/office/drawing/2014/main" id="{6D35465E-CD8D-C1D6-E297-450CC3D93282}"/>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2" name="Liberia">
              <a:extLst>
                <a:ext uri="{FF2B5EF4-FFF2-40B4-BE49-F238E27FC236}">
                  <a16:creationId xmlns:a16="http://schemas.microsoft.com/office/drawing/2014/main" id="{3A7F6B65-53CC-ED5E-61B4-59E219B5A927}"/>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3" name="Lesotho">
              <a:extLst>
                <a:ext uri="{FF2B5EF4-FFF2-40B4-BE49-F238E27FC236}">
                  <a16:creationId xmlns:a16="http://schemas.microsoft.com/office/drawing/2014/main" id="{164ADEC8-AAB5-4ED4-2305-677E491A6F0F}"/>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4" name="Kenya">
              <a:extLst>
                <a:ext uri="{FF2B5EF4-FFF2-40B4-BE49-F238E27FC236}">
                  <a16:creationId xmlns:a16="http://schemas.microsoft.com/office/drawing/2014/main" id="{C05BA621-B047-34CA-101B-D3ECA763570D}"/>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5" name="Guinea">
              <a:extLst>
                <a:ext uri="{FF2B5EF4-FFF2-40B4-BE49-F238E27FC236}">
                  <a16:creationId xmlns:a16="http://schemas.microsoft.com/office/drawing/2014/main" id="{17587A57-1084-D440-DCD3-874998BFB1CF}"/>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6" name="Guinea-Bissau">
              <a:extLst>
                <a:ext uri="{FF2B5EF4-FFF2-40B4-BE49-F238E27FC236}">
                  <a16:creationId xmlns:a16="http://schemas.microsoft.com/office/drawing/2014/main" id="{B71C407A-EFF8-32CC-8F53-5D0E6139830F}"/>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7" name="Ghana">
              <a:extLst>
                <a:ext uri="{FF2B5EF4-FFF2-40B4-BE49-F238E27FC236}">
                  <a16:creationId xmlns:a16="http://schemas.microsoft.com/office/drawing/2014/main" id="{1D3A2BF6-39C0-21DB-A518-92E37042A6CA}"/>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8" name="The Gambia">
              <a:extLst>
                <a:ext uri="{FF2B5EF4-FFF2-40B4-BE49-F238E27FC236}">
                  <a16:creationId xmlns:a16="http://schemas.microsoft.com/office/drawing/2014/main" id="{B5193509-2633-F9DD-6CB4-05A66F7BBA8F}"/>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9" name="Gabon">
              <a:extLst>
                <a:ext uri="{FF2B5EF4-FFF2-40B4-BE49-F238E27FC236}">
                  <a16:creationId xmlns:a16="http://schemas.microsoft.com/office/drawing/2014/main" id="{CDDCD0D4-FF71-BE74-C28A-505B7D12FE0B}"/>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0" name="Eritrea">
              <a:extLst>
                <a:ext uri="{FF2B5EF4-FFF2-40B4-BE49-F238E27FC236}">
                  <a16:creationId xmlns:a16="http://schemas.microsoft.com/office/drawing/2014/main" id="{7116937A-6AC5-D6AF-3132-38375565600D}"/>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1" name="Equatorial Guinea">
              <a:extLst>
                <a:ext uri="{FF2B5EF4-FFF2-40B4-BE49-F238E27FC236}">
                  <a16:creationId xmlns:a16="http://schemas.microsoft.com/office/drawing/2014/main" id="{874E0E43-62B8-CC97-1463-3E59C35E70E2}"/>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2" name="Ethiopia">
              <a:extLst>
                <a:ext uri="{FF2B5EF4-FFF2-40B4-BE49-F238E27FC236}">
                  <a16:creationId xmlns:a16="http://schemas.microsoft.com/office/drawing/2014/main" id="{A457D726-6D88-78BF-FE56-F5AA119BE4CC}"/>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3" name="Egypt">
              <a:extLst>
                <a:ext uri="{FF2B5EF4-FFF2-40B4-BE49-F238E27FC236}">
                  <a16:creationId xmlns:a16="http://schemas.microsoft.com/office/drawing/2014/main" id="{E8F8FF38-12AC-8291-D5A6-9FE537B304C1}"/>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4" name="Djibouti">
              <a:extLst>
                <a:ext uri="{FF2B5EF4-FFF2-40B4-BE49-F238E27FC236}">
                  <a16:creationId xmlns:a16="http://schemas.microsoft.com/office/drawing/2014/main" id="{BE5580E7-1227-0409-D661-31E61DE641FD}"/>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5" name="Democratic Republic of the Congo">
              <a:extLst>
                <a:ext uri="{FF2B5EF4-FFF2-40B4-BE49-F238E27FC236}">
                  <a16:creationId xmlns:a16="http://schemas.microsoft.com/office/drawing/2014/main" id="{EC929CE6-5E2B-7B61-E68D-B402A6E7654D}"/>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6" name="Cote d'Ivoire">
              <a:extLst>
                <a:ext uri="{FF2B5EF4-FFF2-40B4-BE49-F238E27FC236}">
                  <a16:creationId xmlns:a16="http://schemas.microsoft.com/office/drawing/2014/main" id="{E5C1375B-50CD-8FCE-AE92-917585B9A057}"/>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7" name="Congo">
              <a:extLst>
                <a:ext uri="{FF2B5EF4-FFF2-40B4-BE49-F238E27FC236}">
                  <a16:creationId xmlns:a16="http://schemas.microsoft.com/office/drawing/2014/main" id="{F61BC3D7-2F1F-3D14-5745-7E5BEF500633}"/>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8" name="Chad">
              <a:extLst>
                <a:ext uri="{FF2B5EF4-FFF2-40B4-BE49-F238E27FC236}">
                  <a16:creationId xmlns:a16="http://schemas.microsoft.com/office/drawing/2014/main" id="{91102530-ADC6-5599-4DCF-72233F3A85DA}"/>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9" name="Central African Republic">
              <a:extLst>
                <a:ext uri="{FF2B5EF4-FFF2-40B4-BE49-F238E27FC236}">
                  <a16:creationId xmlns:a16="http://schemas.microsoft.com/office/drawing/2014/main" id="{46432183-476C-02E5-3088-D98571E290B4}"/>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0" name="Cameroon">
              <a:extLst>
                <a:ext uri="{FF2B5EF4-FFF2-40B4-BE49-F238E27FC236}">
                  <a16:creationId xmlns:a16="http://schemas.microsoft.com/office/drawing/2014/main" id="{4B665320-D4CC-0B9A-E6C4-82D4A0744177}"/>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1" name="Cabinda (Province)">
              <a:extLst>
                <a:ext uri="{FF2B5EF4-FFF2-40B4-BE49-F238E27FC236}">
                  <a16:creationId xmlns:a16="http://schemas.microsoft.com/office/drawing/2014/main" id="{DB636C2F-27EF-0E38-A63C-B1C5647216ED}"/>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2" name="Botswana">
              <a:extLst>
                <a:ext uri="{FF2B5EF4-FFF2-40B4-BE49-F238E27FC236}">
                  <a16:creationId xmlns:a16="http://schemas.microsoft.com/office/drawing/2014/main" id="{52CDE96D-1DFB-FBD2-D656-2D883D532CEF}"/>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3" name="Burundi">
              <a:extLst>
                <a:ext uri="{FF2B5EF4-FFF2-40B4-BE49-F238E27FC236}">
                  <a16:creationId xmlns:a16="http://schemas.microsoft.com/office/drawing/2014/main" id="{15FC249F-7FB6-C9D4-2D1E-961792BB85FC}"/>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4" name="Burkina Faso">
              <a:extLst>
                <a:ext uri="{FF2B5EF4-FFF2-40B4-BE49-F238E27FC236}">
                  <a16:creationId xmlns:a16="http://schemas.microsoft.com/office/drawing/2014/main" id="{C31969AD-794B-0DE5-E45E-DBA66DB7F735}"/>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5" name="Benin">
              <a:extLst>
                <a:ext uri="{FF2B5EF4-FFF2-40B4-BE49-F238E27FC236}">
                  <a16:creationId xmlns:a16="http://schemas.microsoft.com/office/drawing/2014/main" id="{0B23B221-8AF2-5204-92CA-346144A04F78}"/>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6" name="Angola">
              <a:extLst>
                <a:ext uri="{FF2B5EF4-FFF2-40B4-BE49-F238E27FC236}">
                  <a16:creationId xmlns:a16="http://schemas.microsoft.com/office/drawing/2014/main" id="{2857D686-B204-2B77-F782-14E17D0C4A8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7" name="Algeria">
              <a:extLst>
                <a:ext uri="{FF2B5EF4-FFF2-40B4-BE49-F238E27FC236}">
                  <a16:creationId xmlns:a16="http://schemas.microsoft.com/office/drawing/2014/main" id="{428A7418-7651-0674-CED9-91A04BC5F7B7}"/>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8845479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p Only (Fixed)">
    <p:spTree>
      <p:nvGrpSpPr>
        <p:cNvPr id="1" name=""/>
        <p:cNvGrpSpPr/>
        <p:nvPr/>
      </p:nvGrpSpPr>
      <p:grpSpPr>
        <a:xfrm>
          <a:off x="0" y="0"/>
          <a:ext cx="0" cy="0"/>
          <a:chOff x="0" y="0"/>
          <a:chExt cx="0" cy="0"/>
        </a:xfrm>
      </p:grpSpPr>
      <p:grpSp>
        <p:nvGrpSpPr>
          <p:cNvPr id="6" name="Group 5" descr="An image of a world map.">
            <a:extLst>
              <a:ext uri="{FF2B5EF4-FFF2-40B4-BE49-F238E27FC236}">
                <a16:creationId xmlns:a16="http://schemas.microsoft.com/office/drawing/2014/main" id="{CFB9E072-72A1-65B9-4589-FAEFF2F27070}"/>
              </a:ext>
            </a:extLst>
          </p:cNvPr>
          <p:cNvGrpSpPr/>
          <p:nvPr userDrawn="1"/>
        </p:nvGrpSpPr>
        <p:grpSpPr>
          <a:xfrm>
            <a:off x="1146008" y="225287"/>
            <a:ext cx="9899984" cy="6407426"/>
            <a:chOff x="1857537" y="685800"/>
            <a:chExt cx="8476926" cy="5486400"/>
          </a:xfrm>
          <a:solidFill>
            <a:srgbClr val="2A2B2D"/>
          </a:solidFill>
        </p:grpSpPr>
        <p:sp>
          <p:nvSpPr>
            <p:cNvPr id="7" name="Fiji">
              <a:extLst>
                <a:ext uri="{FF2B5EF4-FFF2-40B4-BE49-F238E27FC236}">
                  <a16:creationId xmlns:a16="http://schemas.microsoft.com/office/drawing/2014/main" id="{0F215382-11BE-C3F4-BA47-7D41D421D1C1}"/>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New Zealand (North Island)">
              <a:extLst>
                <a:ext uri="{FF2B5EF4-FFF2-40B4-BE49-F238E27FC236}">
                  <a16:creationId xmlns:a16="http://schemas.microsoft.com/office/drawing/2014/main" id="{CE67551D-6B8C-E6B2-73C8-710A5927BEBE}"/>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New Zealand (South Island)">
              <a:extLst>
                <a:ext uri="{FF2B5EF4-FFF2-40B4-BE49-F238E27FC236}">
                  <a16:creationId xmlns:a16="http://schemas.microsoft.com/office/drawing/2014/main" id="{7D14F55E-F9CC-B751-CEB2-3A2DA5C84E3C}"/>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tewart Island">
              <a:extLst>
                <a:ext uri="{FF2B5EF4-FFF2-40B4-BE49-F238E27FC236}">
                  <a16:creationId xmlns:a16="http://schemas.microsoft.com/office/drawing/2014/main" id="{C2DE1118-6E5F-BA4D-0780-0324870DEB93}"/>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Auckland Island">
              <a:extLst>
                <a:ext uri="{FF2B5EF4-FFF2-40B4-BE49-F238E27FC236}">
                  <a16:creationId xmlns:a16="http://schemas.microsoft.com/office/drawing/2014/main" id="{C7835D9C-558D-A182-E588-81D4762E6D33}"/>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New Caledonia">
              <a:extLst>
                <a:ext uri="{FF2B5EF4-FFF2-40B4-BE49-F238E27FC236}">
                  <a16:creationId xmlns:a16="http://schemas.microsoft.com/office/drawing/2014/main" id="{E8B93270-043F-B730-CD51-874A8CFAD9B1}"/>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Australia - Mainland">
              <a:extLst>
                <a:ext uri="{FF2B5EF4-FFF2-40B4-BE49-F238E27FC236}">
                  <a16:creationId xmlns:a16="http://schemas.microsoft.com/office/drawing/2014/main" id="{EC41903A-0DB2-7618-6D1C-050CF94E94ED}"/>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stralia - Offshore">
              <a:extLst>
                <a:ext uri="{FF2B5EF4-FFF2-40B4-BE49-F238E27FC236}">
                  <a16:creationId xmlns:a16="http://schemas.microsoft.com/office/drawing/2014/main" id="{AE476159-0EDF-060D-1FEC-68792A33F0E7}"/>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Tasmania">
              <a:extLst>
                <a:ext uri="{FF2B5EF4-FFF2-40B4-BE49-F238E27FC236}">
                  <a16:creationId xmlns:a16="http://schemas.microsoft.com/office/drawing/2014/main" id="{68828943-FCB3-6423-01A5-8254B4709A91}"/>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Solomon Islands">
              <a:extLst>
                <a:ext uri="{FF2B5EF4-FFF2-40B4-BE49-F238E27FC236}">
                  <a16:creationId xmlns:a16="http://schemas.microsoft.com/office/drawing/2014/main" id="{15683020-BF8A-D34F-BBDD-8673D1B18350}"/>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Papua New Guinea">
              <a:extLst>
                <a:ext uri="{FF2B5EF4-FFF2-40B4-BE49-F238E27FC236}">
                  <a16:creationId xmlns:a16="http://schemas.microsoft.com/office/drawing/2014/main" id="{3372EEBC-790E-E33B-D762-369D03973D11}"/>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Tonga">
              <a:extLst>
                <a:ext uri="{FF2B5EF4-FFF2-40B4-BE49-F238E27FC236}">
                  <a16:creationId xmlns:a16="http://schemas.microsoft.com/office/drawing/2014/main" id="{00D4F47A-D0DE-2E0E-0C71-7AC6AF8CD7E9}"/>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Vanuatu">
              <a:extLst>
                <a:ext uri="{FF2B5EF4-FFF2-40B4-BE49-F238E27FC236}">
                  <a16:creationId xmlns:a16="http://schemas.microsoft.com/office/drawing/2014/main" id="{F109745B-3B62-A26A-B91F-EA3C0F0FB6B0}"/>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Chatham Island">
              <a:extLst>
                <a:ext uri="{FF2B5EF4-FFF2-40B4-BE49-F238E27FC236}">
                  <a16:creationId xmlns:a16="http://schemas.microsoft.com/office/drawing/2014/main" id="{25F96EF9-457E-C0CE-B986-1A5C89FE0563}"/>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American Samoa">
              <a:extLst>
                <a:ext uri="{FF2B5EF4-FFF2-40B4-BE49-F238E27FC236}">
                  <a16:creationId xmlns:a16="http://schemas.microsoft.com/office/drawing/2014/main" id="{43569659-F029-ADD0-F42B-330049F18B5D}"/>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Galapagos">
              <a:extLst>
                <a:ext uri="{FF2B5EF4-FFF2-40B4-BE49-F238E27FC236}">
                  <a16:creationId xmlns:a16="http://schemas.microsoft.com/office/drawing/2014/main" id="{2D36A2CA-B9A7-B54B-00F3-2511102F9D9B}"/>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Venezuela">
              <a:extLst>
                <a:ext uri="{FF2B5EF4-FFF2-40B4-BE49-F238E27FC236}">
                  <a16:creationId xmlns:a16="http://schemas.microsoft.com/office/drawing/2014/main" id="{EEDF8D30-0685-9FB1-09C9-D859C9C1C654}"/>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Uruguay">
              <a:extLst>
                <a:ext uri="{FF2B5EF4-FFF2-40B4-BE49-F238E27FC236}">
                  <a16:creationId xmlns:a16="http://schemas.microsoft.com/office/drawing/2014/main" id="{4C54AB7C-5C07-F1A9-A1DF-7A0A9048129A}"/>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Trinidad &amp; Tobago">
              <a:extLst>
                <a:ext uri="{FF2B5EF4-FFF2-40B4-BE49-F238E27FC236}">
                  <a16:creationId xmlns:a16="http://schemas.microsoft.com/office/drawing/2014/main" id="{06E2BDDF-A4C7-868B-B546-43F7A1E136F9}"/>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Suriname">
              <a:extLst>
                <a:ext uri="{FF2B5EF4-FFF2-40B4-BE49-F238E27FC236}">
                  <a16:creationId xmlns:a16="http://schemas.microsoft.com/office/drawing/2014/main" id="{57EB3118-F021-7015-8238-D0DD805CD623}"/>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Peru">
              <a:extLst>
                <a:ext uri="{FF2B5EF4-FFF2-40B4-BE49-F238E27FC236}">
                  <a16:creationId xmlns:a16="http://schemas.microsoft.com/office/drawing/2014/main" id="{7ED21D61-F37A-D618-9708-0C2414377177}"/>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Paraguay">
              <a:extLst>
                <a:ext uri="{FF2B5EF4-FFF2-40B4-BE49-F238E27FC236}">
                  <a16:creationId xmlns:a16="http://schemas.microsoft.com/office/drawing/2014/main" id="{05362956-BD84-1AA8-4340-144453CAA178}"/>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Isla de Margarita">
              <a:extLst>
                <a:ext uri="{FF2B5EF4-FFF2-40B4-BE49-F238E27FC236}">
                  <a16:creationId xmlns:a16="http://schemas.microsoft.com/office/drawing/2014/main" id="{08074771-764A-15C4-6C30-99806ABCD59A}"/>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French Guiana">
              <a:extLst>
                <a:ext uri="{FF2B5EF4-FFF2-40B4-BE49-F238E27FC236}">
                  <a16:creationId xmlns:a16="http://schemas.microsoft.com/office/drawing/2014/main" id="{D992FF32-04DF-8982-2860-00A813710C4E}"/>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Guyana">
              <a:extLst>
                <a:ext uri="{FF2B5EF4-FFF2-40B4-BE49-F238E27FC236}">
                  <a16:creationId xmlns:a16="http://schemas.microsoft.com/office/drawing/2014/main" id="{CD2E475E-818A-4686-318C-726919986861}"/>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Ecuador">
              <a:extLst>
                <a:ext uri="{FF2B5EF4-FFF2-40B4-BE49-F238E27FC236}">
                  <a16:creationId xmlns:a16="http://schemas.microsoft.com/office/drawing/2014/main" id="{C93CFFCD-7AE7-85A9-84D2-231DBBB4DD73}"/>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Bolivia">
              <a:extLst>
                <a:ext uri="{FF2B5EF4-FFF2-40B4-BE49-F238E27FC236}">
                  <a16:creationId xmlns:a16="http://schemas.microsoft.com/office/drawing/2014/main" id="{A84CB7ED-894F-72AE-8A43-FECC41DEED59}"/>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Columbia">
              <a:extLst>
                <a:ext uri="{FF2B5EF4-FFF2-40B4-BE49-F238E27FC236}">
                  <a16:creationId xmlns:a16="http://schemas.microsoft.com/office/drawing/2014/main" id="{54B5E957-BED2-706E-6CCE-F3F7C4FE2CD7}"/>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Chile - Mainland">
              <a:extLst>
                <a:ext uri="{FF2B5EF4-FFF2-40B4-BE49-F238E27FC236}">
                  <a16:creationId xmlns:a16="http://schemas.microsoft.com/office/drawing/2014/main" id="{3CFB4255-4FAD-B40E-09E7-A47A88EC08DD}"/>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Chile - Offshore">
              <a:extLst>
                <a:ext uri="{FF2B5EF4-FFF2-40B4-BE49-F238E27FC236}">
                  <a16:creationId xmlns:a16="http://schemas.microsoft.com/office/drawing/2014/main" id="{EAC16C03-F920-B474-2887-7B44E73DC831}"/>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Brazil">
              <a:extLst>
                <a:ext uri="{FF2B5EF4-FFF2-40B4-BE49-F238E27FC236}">
                  <a16:creationId xmlns:a16="http://schemas.microsoft.com/office/drawing/2014/main" id="{B8870797-2B78-1EDD-5BD1-703F503E8F0B}"/>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Argentina">
              <a:extLst>
                <a:ext uri="{FF2B5EF4-FFF2-40B4-BE49-F238E27FC236}">
                  <a16:creationId xmlns:a16="http://schemas.microsoft.com/office/drawing/2014/main" id="{BE641880-360A-694B-C488-2F55546CDA97}"/>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The Bahamas">
              <a:extLst>
                <a:ext uri="{FF2B5EF4-FFF2-40B4-BE49-F238E27FC236}">
                  <a16:creationId xmlns:a16="http://schemas.microsoft.com/office/drawing/2014/main" id="{A0AA991B-37C0-F687-6CD2-E0E1E767DB8C}"/>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Canada - Offshore">
              <a:extLst>
                <a:ext uri="{FF2B5EF4-FFF2-40B4-BE49-F238E27FC236}">
                  <a16:creationId xmlns:a16="http://schemas.microsoft.com/office/drawing/2014/main" id="{180D373F-F902-DCED-DBDC-A86B5B7F7A5F}"/>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Canada - Mainland">
              <a:extLst>
                <a:ext uri="{FF2B5EF4-FFF2-40B4-BE49-F238E27FC236}">
                  <a16:creationId xmlns:a16="http://schemas.microsoft.com/office/drawing/2014/main" id="{6C93E50B-31CB-83EA-282E-631994D78C38}"/>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Alaska - Mainland">
              <a:extLst>
                <a:ext uri="{FF2B5EF4-FFF2-40B4-BE49-F238E27FC236}">
                  <a16:creationId xmlns:a16="http://schemas.microsoft.com/office/drawing/2014/main" id="{08C4B66E-D38E-4443-DA3F-C765273F71CA}"/>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Alaska - Offshore">
              <a:extLst>
                <a:ext uri="{FF2B5EF4-FFF2-40B4-BE49-F238E27FC236}">
                  <a16:creationId xmlns:a16="http://schemas.microsoft.com/office/drawing/2014/main" id="{1AD53918-93A6-A590-BF28-E57635E37104}"/>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USA - Mainland">
              <a:extLst>
                <a:ext uri="{FF2B5EF4-FFF2-40B4-BE49-F238E27FC236}">
                  <a16:creationId xmlns:a16="http://schemas.microsoft.com/office/drawing/2014/main" id="{865F62A2-B420-3FDB-525D-44338F80015C}"/>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USA - Offshore">
              <a:extLst>
                <a:ext uri="{FF2B5EF4-FFF2-40B4-BE49-F238E27FC236}">
                  <a16:creationId xmlns:a16="http://schemas.microsoft.com/office/drawing/2014/main" id="{6EBD93B0-9FEB-A20F-481B-C06A4E7ECE13}"/>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Hawaii">
              <a:extLst>
                <a:ext uri="{FF2B5EF4-FFF2-40B4-BE49-F238E27FC236}">
                  <a16:creationId xmlns:a16="http://schemas.microsoft.com/office/drawing/2014/main" id="{58C7816D-F281-3CB7-6F06-AAD713DD26AF}"/>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Puerto Rico">
              <a:extLst>
                <a:ext uri="{FF2B5EF4-FFF2-40B4-BE49-F238E27FC236}">
                  <a16:creationId xmlns:a16="http://schemas.microsoft.com/office/drawing/2014/main" id="{B6FF4175-7557-AEA3-7EB1-F05232E5B93E}"/>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Panama">
              <a:extLst>
                <a:ext uri="{FF2B5EF4-FFF2-40B4-BE49-F238E27FC236}">
                  <a16:creationId xmlns:a16="http://schemas.microsoft.com/office/drawing/2014/main" id="{6EA25F1D-3AA2-EBDB-ECB0-9957C78A6951}"/>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Nicaragua">
              <a:extLst>
                <a:ext uri="{FF2B5EF4-FFF2-40B4-BE49-F238E27FC236}">
                  <a16:creationId xmlns:a16="http://schemas.microsoft.com/office/drawing/2014/main" id="{C582AC56-42BA-1312-AA31-25B465EA18CE}"/>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Mexico">
              <a:extLst>
                <a:ext uri="{FF2B5EF4-FFF2-40B4-BE49-F238E27FC236}">
                  <a16:creationId xmlns:a16="http://schemas.microsoft.com/office/drawing/2014/main" id="{98B7590E-B82A-8E22-8766-CFA73F46EA16}"/>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Martinique">
              <a:extLst>
                <a:ext uri="{FF2B5EF4-FFF2-40B4-BE49-F238E27FC236}">
                  <a16:creationId xmlns:a16="http://schemas.microsoft.com/office/drawing/2014/main" id="{F7E3BBEC-1A18-797F-A1FC-ACD03156667D}"/>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Lago de Nicaragua">
              <a:extLst>
                <a:ext uri="{FF2B5EF4-FFF2-40B4-BE49-F238E27FC236}">
                  <a16:creationId xmlns:a16="http://schemas.microsoft.com/office/drawing/2014/main" id="{1881C5FD-B60B-E130-4A21-A0B91778F211}"/>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Honduras">
              <a:extLst>
                <a:ext uri="{FF2B5EF4-FFF2-40B4-BE49-F238E27FC236}">
                  <a16:creationId xmlns:a16="http://schemas.microsoft.com/office/drawing/2014/main" id="{79C11938-4406-57F3-A52A-1BC4DDE283A6}"/>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Haiti">
              <a:extLst>
                <a:ext uri="{FF2B5EF4-FFF2-40B4-BE49-F238E27FC236}">
                  <a16:creationId xmlns:a16="http://schemas.microsoft.com/office/drawing/2014/main" id="{A44673DC-460A-9D1D-6786-7487782CCE8B}"/>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Jamaica">
              <a:extLst>
                <a:ext uri="{FF2B5EF4-FFF2-40B4-BE49-F238E27FC236}">
                  <a16:creationId xmlns:a16="http://schemas.microsoft.com/office/drawing/2014/main" id="{6C1AADCB-FD11-476B-7460-C3D916B3198E}"/>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Guadeloupe">
              <a:extLst>
                <a:ext uri="{FF2B5EF4-FFF2-40B4-BE49-F238E27FC236}">
                  <a16:creationId xmlns:a16="http://schemas.microsoft.com/office/drawing/2014/main" id="{14A5DB2E-EAF8-8188-E82A-97D4B28D7B2E}"/>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Guatemala">
              <a:extLst>
                <a:ext uri="{FF2B5EF4-FFF2-40B4-BE49-F238E27FC236}">
                  <a16:creationId xmlns:a16="http://schemas.microsoft.com/office/drawing/2014/main" id="{B771541B-9576-870A-B5EF-85A45740396D}"/>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El Salvador">
              <a:extLst>
                <a:ext uri="{FF2B5EF4-FFF2-40B4-BE49-F238E27FC236}">
                  <a16:creationId xmlns:a16="http://schemas.microsoft.com/office/drawing/2014/main" id="{7FAB0236-19D3-B686-1D77-733C81194221}"/>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Dominican Republic">
              <a:extLst>
                <a:ext uri="{FF2B5EF4-FFF2-40B4-BE49-F238E27FC236}">
                  <a16:creationId xmlns:a16="http://schemas.microsoft.com/office/drawing/2014/main" id="{281675A8-EE7D-3ED5-4620-1434EBC5F099}"/>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Costa Rica">
              <a:extLst>
                <a:ext uri="{FF2B5EF4-FFF2-40B4-BE49-F238E27FC236}">
                  <a16:creationId xmlns:a16="http://schemas.microsoft.com/office/drawing/2014/main" id="{9D814AAB-45A9-CFFE-9215-558151BB12C6}"/>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Cuba">
              <a:extLst>
                <a:ext uri="{FF2B5EF4-FFF2-40B4-BE49-F238E27FC236}">
                  <a16:creationId xmlns:a16="http://schemas.microsoft.com/office/drawing/2014/main" id="{4077485E-1A3D-F14C-8A0D-A28B3326EDFE}"/>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Belize">
              <a:extLst>
                <a:ext uri="{FF2B5EF4-FFF2-40B4-BE49-F238E27FC236}">
                  <a16:creationId xmlns:a16="http://schemas.microsoft.com/office/drawing/2014/main" id="{6BC5DF5A-2BC9-54AB-A522-616ACC90337E}"/>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Greenland - Offshore">
              <a:extLst>
                <a:ext uri="{FF2B5EF4-FFF2-40B4-BE49-F238E27FC236}">
                  <a16:creationId xmlns:a16="http://schemas.microsoft.com/office/drawing/2014/main" id="{2DFCBFB5-D88D-BEF8-001A-DAD66D2B5CE3}"/>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Greenland - Mainland">
              <a:extLst>
                <a:ext uri="{FF2B5EF4-FFF2-40B4-BE49-F238E27FC236}">
                  <a16:creationId xmlns:a16="http://schemas.microsoft.com/office/drawing/2014/main" id="{2B21CF2A-3351-8E91-1C80-07C772335AA8}"/>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Svalbard">
              <a:extLst>
                <a:ext uri="{FF2B5EF4-FFF2-40B4-BE49-F238E27FC236}">
                  <a16:creationId xmlns:a16="http://schemas.microsoft.com/office/drawing/2014/main" id="{3BD93495-CB24-E41A-9795-9676D00622F1}"/>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Iceland">
              <a:extLst>
                <a:ext uri="{FF2B5EF4-FFF2-40B4-BE49-F238E27FC236}">
                  <a16:creationId xmlns:a16="http://schemas.microsoft.com/office/drawing/2014/main" id="{762B5B32-019B-F418-295D-AC345865F71A}"/>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Portugal">
              <a:extLst>
                <a:ext uri="{FF2B5EF4-FFF2-40B4-BE49-F238E27FC236}">
                  <a16:creationId xmlns:a16="http://schemas.microsoft.com/office/drawing/2014/main" id="{59109D86-F1E4-E3B3-1751-8679C84ED489}"/>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Spain">
              <a:extLst>
                <a:ext uri="{FF2B5EF4-FFF2-40B4-BE49-F238E27FC236}">
                  <a16:creationId xmlns:a16="http://schemas.microsoft.com/office/drawing/2014/main" id="{34A6280F-BDEF-ADA9-DBEA-237A7BE61AD1}"/>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France">
              <a:extLst>
                <a:ext uri="{FF2B5EF4-FFF2-40B4-BE49-F238E27FC236}">
                  <a16:creationId xmlns:a16="http://schemas.microsoft.com/office/drawing/2014/main" id="{3FCFF279-F084-BE54-6967-306F7D7C9D92}"/>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Ireland">
              <a:extLst>
                <a:ext uri="{FF2B5EF4-FFF2-40B4-BE49-F238E27FC236}">
                  <a16:creationId xmlns:a16="http://schemas.microsoft.com/office/drawing/2014/main" id="{77666843-1646-4A13-EC19-E3D8EBE0EBAF}"/>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Austria">
              <a:extLst>
                <a:ext uri="{FF2B5EF4-FFF2-40B4-BE49-F238E27FC236}">
                  <a16:creationId xmlns:a16="http://schemas.microsoft.com/office/drawing/2014/main" id="{6DF10C75-C8E5-E154-4DBC-249FF734BB80}"/>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Belgium">
              <a:extLst>
                <a:ext uri="{FF2B5EF4-FFF2-40B4-BE49-F238E27FC236}">
                  <a16:creationId xmlns:a16="http://schemas.microsoft.com/office/drawing/2014/main" id="{6F12657E-4207-7829-2FA6-D82A06A49B6C}"/>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Poland">
              <a:extLst>
                <a:ext uri="{FF2B5EF4-FFF2-40B4-BE49-F238E27FC236}">
                  <a16:creationId xmlns:a16="http://schemas.microsoft.com/office/drawing/2014/main" id="{F65D46F4-7F22-52B5-BC73-8BA7D86E60B8}"/>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Sardinia (Italy)">
              <a:extLst>
                <a:ext uri="{FF2B5EF4-FFF2-40B4-BE49-F238E27FC236}">
                  <a16:creationId xmlns:a16="http://schemas.microsoft.com/office/drawing/2014/main" id="{09F43F3F-CB12-BFE0-5AE6-5B9998E9BACA}"/>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Sicily (Italy)">
              <a:extLst>
                <a:ext uri="{FF2B5EF4-FFF2-40B4-BE49-F238E27FC236}">
                  <a16:creationId xmlns:a16="http://schemas.microsoft.com/office/drawing/2014/main" id="{87A5D737-006F-F82B-D4F2-F525CD2E305B}"/>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Italy">
              <a:extLst>
                <a:ext uri="{FF2B5EF4-FFF2-40B4-BE49-F238E27FC236}">
                  <a16:creationId xmlns:a16="http://schemas.microsoft.com/office/drawing/2014/main" id="{68724D84-4974-6F98-69D3-415683C6772A}"/>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Croatia">
              <a:extLst>
                <a:ext uri="{FF2B5EF4-FFF2-40B4-BE49-F238E27FC236}">
                  <a16:creationId xmlns:a16="http://schemas.microsoft.com/office/drawing/2014/main" id="{BC5FBD37-35BF-A2A8-0825-C83128D079B5}"/>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Switzerland">
              <a:extLst>
                <a:ext uri="{FF2B5EF4-FFF2-40B4-BE49-F238E27FC236}">
                  <a16:creationId xmlns:a16="http://schemas.microsoft.com/office/drawing/2014/main" id="{6C426E57-50AD-5A1A-5313-877467F7C009}"/>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Latvia">
              <a:extLst>
                <a:ext uri="{FF2B5EF4-FFF2-40B4-BE49-F238E27FC236}">
                  <a16:creationId xmlns:a16="http://schemas.microsoft.com/office/drawing/2014/main" id="{C3D6DE69-7F9C-C481-CD8F-BDC3E8662864}"/>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Lithuania">
              <a:extLst>
                <a:ext uri="{FF2B5EF4-FFF2-40B4-BE49-F238E27FC236}">
                  <a16:creationId xmlns:a16="http://schemas.microsoft.com/office/drawing/2014/main" id="{CF998250-84A5-7A82-E428-8DA9019AC000}"/>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Czech Republic">
              <a:extLst>
                <a:ext uri="{FF2B5EF4-FFF2-40B4-BE49-F238E27FC236}">
                  <a16:creationId xmlns:a16="http://schemas.microsoft.com/office/drawing/2014/main" id="{6F4353CA-FD74-2102-27D3-F01259037122}"/>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Corsica (France)">
              <a:extLst>
                <a:ext uri="{FF2B5EF4-FFF2-40B4-BE49-F238E27FC236}">
                  <a16:creationId xmlns:a16="http://schemas.microsoft.com/office/drawing/2014/main" id="{81F3B332-E2A5-7A55-CAE7-260AC434FB3B}"/>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Kaliningrad (Russia)">
              <a:extLst>
                <a:ext uri="{FF2B5EF4-FFF2-40B4-BE49-F238E27FC236}">
                  <a16:creationId xmlns:a16="http://schemas.microsoft.com/office/drawing/2014/main" id="{EA08E5B6-F3AA-58C5-5A14-2531A04E7F6F}"/>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Luxembourg">
              <a:extLst>
                <a:ext uri="{FF2B5EF4-FFF2-40B4-BE49-F238E27FC236}">
                  <a16:creationId xmlns:a16="http://schemas.microsoft.com/office/drawing/2014/main" id="{BB6931AE-FDBB-B784-DF9C-B76ECC50E0A9}"/>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Hungary">
              <a:extLst>
                <a:ext uri="{FF2B5EF4-FFF2-40B4-BE49-F238E27FC236}">
                  <a16:creationId xmlns:a16="http://schemas.microsoft.com/office/drawing/2014/main" id="{D8158179-0CF2-9DCB-AE66-5E8923614685}"/>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Romania">
              <a:extLst>
                <a:ext uri="{FF2B5EF4-FFF2-40B4-BE49-F238E27FC236}">
                  <a16:creationId xmlns:a16="http://schemas.microsoft.com/office/drawing/2014/main" id="{F5D288B9-4A8F-7AD3-80CB-85CD4341FDB9}"/>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Slovenia">
              <a:extLst>
                <a:ext uri="{FF2B5EF4-FFF2-40B4-BE49-F238E27FC236}">
                  <a16:creationId xmlns:a16="http://schemas.microsoft.com/office/drawing/2014/main" id="{658743EB-F635-2301-2D5F-FD4CE3164FFB}"/>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Bosnia &amp; Herzegovina">
              <a:extLst>
                <a:ext uri="{FF2B5EF4-FFF2-40B4-BE49-F238E27FC236}">
                  <a16:creationId xmlns:a16="http://schemas.microsoft.com/office/drawing/2014/main" id="{391F262E-483E-F4E7-960D-8829D7E27339}"/>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Serbia">
              <a:extLst>
                <a:ext uri="{FF2B5EF4-FFF2-40B4-BE49-F238E27FC236}">
                  <a16:creationId xmlns:a16="http://schemas.microsoft.com/office/drawing/2014/main" id="{3755B53C-CEA4-BB9E-69AF-45564FABED0F}"/>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Belarus">
              <a:extLst>
                <a:ext uri="{FF2B5EF4-FFF2-40B4-BE49-F238E27FC236}">
                  <a16:creationId xmlns:a16="http://schemas.microsoft.com/office/drawing/2014/main" id="{4EEBC315-856E-893A-A360-49795FC6D719}"/>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Moldova">
              <a:extLst>
                <a:ext uri="{FF2B5EF4-FFF2-40B4-BE49-F238E27FC236}">
                  <a16:creationId xmlns:a16="http://schemas.microsoft.com/office/drawing/2014/main" id="{8702F4F7-868E-A36D-B843-9AB0943B5647}"/>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Ukraine">
              <a:extLst>
                <a:ext uri="{FF2B5EF4-FFF2-40B4-BE49-F238E27FC236}">
                  <a16:creationId xmlns:a16="http://schemas.microsoft.com/office/drawing/2014/main" id="{A7497FF3-A3F1-5145-035A-20AC80728670}"/>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Albania">
              <a:extLst>
                <a:ext uri="{FF2B5EF4-FFF2-40B4-BE49-F238E27FC236}">
                  <a16:creationId xmlns:a16="http://schemas.microsoft.com/office/drawing/2014/main" id="{20EBCF12-DEA2-91FA-551B-AF520D5F0F4C}"/>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Bulgaria">
              <a:extLst>
                <a:ext uri="{FF2B5EF4-FFF2-40B4-BE49-F238E27FC236}">
                  <a16:creationId xmlns:a16="http://schemas.microsoft.com/office/drawing/2014/main" id="{55EDDC5B-311D-A058-AC7B-F616051DB575}"/>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Cyprus">
              <a:extLst>
                <a:ext uri="{FF2B5EF4-FFF2-40B4-BE49-F238E27FC236}">
                  <a16:creationId xmlns:a16="http://schemas.microsoft.com/office/drawing/2014/main" id="{1C7E67F0-5BC7-9CC9-4BC5-707A3637ADDD}"/>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Kosovo">
              <a:extLst>
                <a:ext uri="{FF2B5EF4-FFF2-40B4-BE49-F238E27FC236}">
                  <a16:creationId xmlns:a16="http://schemas.microsoft.com/office/drawing/2014/main" id="{6BEE0170-87A8-A9E7-2C2A-B0EA34B9B26B}"/>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Macedonia">
              <a:extLst>
                <a:ext uri="{FF2B5EF4-FFF2-40B4-BE49-F238E27FC236}">
                  <a16:creationId xmlns:a16="http://schemas.microsoft.com/office/drawing/2014/main" id="{21CB7BA4-3259-E821-2B36-070014A25F96}"/>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Slovakia">
              <a:extLst>
                <a:ext uri="{FF2B5EF4-FFF2-40B4-BE49-F238E27FC236}">
                  <a16:creationId xmlns:a16="http://schemas.microsoft.com/office/drawing/2014/main" id="{17BDE872-5311-D1B9-B5F1-C4F17F142302}"/>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Montenegro">
              <a:extLst>
                <a:ext uri="{FF2B5EF4-FFF2-40B4-BE49-F238E27FC236}">
                  <a16:creationId xmlns:a16="http://schemas.microsoft.com/office/drawing/2014/main" id="{C6A91CA5-16BD-33D4-3B84-549BF2880BEF}"/>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Palma">
              <a:extLst>
                <a:ext uri="{FF2B5EF4-FFF2-40B4-BE49-F238E27FC236}">
                  <a16:creationId xmlns:a16="http://schemas.microsoft.com/office/drawing/2014/main" id="{AB8A3770-1059-885B-EC8E-733A9602E548}"/>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Armenia">
              <a:extLst>
                <a:ext uri="{FF2B5EF4-FFF2-40B4-BE49-F238E27FC236}">
                  <a16:creationId xmlns:a16="http://schemas.microsoft.com/office/drawing/2014/main" id="{E4F72A08-8170-7E5F-72AA-780531430544}"/>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Azerbaijan - West">
              <a:extLst>
                <a:ext uri="{FF2B5EF4-FFF2-40B4-BE49-F238E27FC236}">
                  <a16:creationId xmlns:a16="http://schemas.microsoft.com/office/drawing/2014/main" id="{BEDC1F57-1DD4-E269-BB94-A6663C2073C2}"/>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Azerbaijan - East">
              <a:extLst>
                <a:ext uri="{FF2B5EF4-FFF2-40B4-BE49-F238E27FC236}">
                  <a16:creationId xmlns:a16="http://schemas.microsoft.com/office/drawing/2014/main" id="{6603A5B7-EDE6-A6F4-E4A9-D5E9957DCB24}"/>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Denmark">
              <a:extLst>
                <a:ext uri="{FF2B5EF4-FFF2-40B4-BE49-F238E27FC236}">
                  <a16:creationId xmlns:a16="http://schemas.microsoft.com/office/drawing/2014/main" id="{BFA1B4FC-345C-DEF7-BDA3-0F60A5D67198}"/>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Germany">
              <a:extLst>
                <a:ext uri="{FF2B5EF4-FFF2-40B4-BE49-F238E27FC236}">
                  <a16:creationId xmlns:a16="http://schemas.microsoft.com/office/drawing/2014/main" id="{139DF647-0B47-1A57-E531-9FDF6EB82AA8}"/>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Netherlands">
              <a:extLst>
                <a:ext uri="{FF2B5EF4-FFF2-40B4-BE49-F238E27FC236}">
                  <a16:creationId xmlns:a16="http://schemas.microsoft.com/office/drawing/2014/main" id="{9012BF08-2828-6543-82D2-59D35AE8B4D8}"/>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Norway Mainland">
              <a:extLst>
                <a:ext uri="{FF2B5EF4-FFF2-40B4-BE49-F238E27FC236}">
                  <a16:creationId xmlns:a16="http://schemas.microsoft.com/office/drawing/2014/main" id="{28583308-37D2-5F11-037E-4FC06EEB7529}"/>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Norway Offshore">
              <a:extLst>
                <a:ext uri="{FF2B5EF4-FFF2-40B4-BE49-F238E27FC236}">
                  <a16:creationId xmlns:a16="http://schemas.microsoft.com/office/drawing/2014/main" id="{3B1A5E9B-BA03-545A-591D-2C88C2D91056}"/>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3" name="Jan Mayen">
              <a:extLst>
                <a:ext uri="{FF2B5EF4-FFF2-40B4-BE49-F238E27FC236}">
                  <a16:creationId xmlns:a16="http://schemas.microsoft.com/office/drawing/2014/main" id="{8F1C4664-E359-3D6A-041D-0502A34FBDFD}"/>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European Island">
              <a:extLst>
                <a:ext uri="{FF2B5EF4-FFF2-40B4-BE49-F238E27FC236}">
                  <a16:creationId xmlns:a16="http://schemas.microsoft.com/office/drawing/2014/main" id="{AF1202EB-47B4-9381-6469-18D14F9185AA}"/>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Finland">
              <a:extLst>
                <a:ext uri="{FF2B5EF4-FFF2-40B4-BE49-F238E27FC236}">
                  <a16:creationId xmlns:a16="http://schemas.microsoft.com/office/drawing/2014/main" id="{46ED5DD9-6E0B-F049-EF93-2F0AF626748B}"/>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Sweden Mainland">
              <a:extLst>
                <a:ext uri="{FF2B5EF4-FFF2-40B4-BE49-F238E27FC236}">
                  <a16:creationId xmlns:a16="http://schemas.microsoft.com/office/drawing/2014/main" id="{4731D504-AA00-3A8F-0073-9486873DA5D6}"/>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Sweden Offshore">
              <a:extLst>
                <a:ext uri="{FF2B5EF4-FFF2-40B4-BE49-F238E27FC236}">
                  <a16:creationId xmlns:a16="http://schemas.microsoft.com/office/drawing/2014/main" id="{B4995C79-4C1C-45BB-2ADE-195973657ABF}"/>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Estonia">
              <a:extLst>
                <a:ext uri="{FF2B5EF4-FFF2-40B4-BE49-F238E27FC236}">
                  <a16:creationId xmlns:a16="http://schemas.microsoft.com/office/drawing/2014/main" id="{5D1AB43F-716A-F239-500D-5D7EABB00500}"/>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Greece">
              <a:extLst>
                <a:ext uri="{FF2B5EF4-FFF2-40B4-BE49-F238E27FC236}">
                  <a16:creationId xmlns:a16="http://schemas.microsoft.com/office/drawing/2014/main" id="{7BDC4B23-477A-A71C-5383-0F4F42781C23}"/>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Ibiza">
              <a:extLst>
                <a:ext uri="{FF2B5EF4-FFF2-40B4-BE49-F238E27FC236}">
                  <a16:creationId xmlns:a16="http://schemas.microsoft.com/office/drawing/2014/main" id="{F9CE4181-C627-44F3-7EF5-3C747FF38593}"/>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Menorca">
              <a:extLst>
                <a:ext uri="{FF2B5EF4-FFF2-40B4-BE49-F238E27FC236}">
                  <a16:creationId xmlns:a16="http://schemas.microsoft.com/office/drawing/2014/main" id="{B4F891BC-8E97-EFBA-7AE0-5856222A6CDF}"/>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Island">
              <a:extLst>
                <a:ext uri="{FF2B5EF4-FFF2-40B4-BE49-F238E27FC236}">
                  <a16:creationId xmlns:a16="http://schemas.microsoft.com/office/drawing/2014/main" id="{8BD28F7C-61B7-A0B4-E43F-C2CB224F06E7}"/>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Sao Miguel">
              <a:extLst>
                <a:ext uri="{FF2B5EF4-FFF2-40B4-BE49-F238E27FC236}">
                  <a16:creationId xmlns:a16="http://schemas.microsoft.com/office/drawing/2014/main" id="{9D770E5A-4B32-2998-4F24-8CF6D837D21C}"/>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4" name="United Kingdom">
              <a:extLst>
                <a:ext uri="{FF2B5EF4-FFF2-40B4-BE49-F238E27FC236}">
                  <a16:creationId xmlns:a16="http://schemas.microsoft.com/office/drawing/2014/main" id="{FC80D9F1-91FE-E75B-FBE7-4C20A863FA95}"/>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5" name="Sri Lanka">
              <a:extLst>
                <a:ext uri="{FF2B5EF4-FFF2-40B4-BE49-F238E27FC236}">
                  <a16:creationId xmlns:a16="http://schemas.microsoft.com/office/drawing/2014/main" id="{345E7B51-EFBC-D93B-9A7D-0FBD0D2178EB}"/>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6" name="Afghanistan">
              <a:extLst>
                <a:ext uri="{FF2B5EF4-FFF2-40B4-BE49-F238E27FC236}">
                  <a16:creationId xmlns:a16="http://schemas.microsoft.com/office/drawing/2014/main" id="{369F52C1-4556-8C80-8911-C7B9A08A85B0}"/>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7" name="Iraq">
              <a:extLst>
                <a:ext uri="{FF2B5EF4-FFF2-40B4-BE49-F238E27FC236}">
                  <a16:creationId xmlns:a16="http://schemas.microsoft.com/office/drawing/2014/main" id="{D0136F5B-4016-C37C-0C2F-1E94A7FAEDF5}"/>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8" name="Jordan">
              <a:extLst>
                <a:ext uri="{FF2B5EF4-FFF2-40B4-BE49-F238E27FC236}">
                  <a16:creationId xmlns:a16="http://schemas.microsoft.com/office/drawing/2014/main" id="{38EF9BD0-0410-54B2-FE2E-6CF8A2EE695A}"/>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9" name="Saudi Arabia">
              <a:extLst>
                <a:ext uri="{FF2B5EF4-FFF2-40B4-BE49-F238E27FC236}">
                  <a16:creationId xmlns:a16="http://schemas.microsoft.com/office/drawing/2014/main" id="{F20CDF63-8004-7716-E7B4-0C83BECE1598}"/>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0" name="Syria">
              <a:extLst>
                <a:ext uri="{FF2B5EF4-FFF2-40B4-BE49-F238E27FC236}">
                  <a16:creationId xmlns:a16="http://schemas.microsoft.com/office/drawing/2014/main" id="{A6219D05-4968-2048-207E-44364CC980A8}"/>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1" name="United Arab Emirates">
              <a:extLst>
                <a:ext uri="{FF2B5EF4-FFF2-40B4-BE49-F238E27FC236}">
                  <a16:creationId xmlns:a16="http://schemas.microsoft.com/office/drawing/2014/main" id="{82967414-91DA-F731-46E8-7F525996A280}"/>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2" name="Yemen">
              <a:extLst>
                <a:ext uri="{FF2B5EF4-FFF2-40B4-BE49-F238E27FC236}">
                  <a16:creationId xmlns:a16="http://schemas.microsoft.com/office/drawing/2014/main" id="{094D507D-B005-A4C8-0D59-C60BF2B97F97}"/>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3" name="Iran">
              <a:extLst>
                <a:ext uri="{FF2B5EF4-FFF2-40B4-BE49-F238E27FC236}">
                  <a16:creationId xmlns:a16="http://schemas.microsoft.com/office/drawing/2014/main" id="{01902083-68B2-D640-BF8D-AA8BAD3E49B0}"/>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4" name="Bangladesh">
              <a:extLst>
                <a:ext uri="{FF2B5EF4-FFF2-40B4-BE49-F238E27FC236}">
                  <a16:creationId xmlns:a16="http://schemas.microsoft.com/office/drawing/2014/main" id="{8D431881-64C8-942E-169B-0653B64845CE}"/>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5" name="Bhutan">
              <a:extLst>
                <a:ext uri="{FF2B5EF4-FFF2-40B4-BE49-F238E27FC236}">
                  <a16:creationId xmlns:a16="http://schemas.microsoft.com/office/drawing/2014/main" id="{714851D5-B772-F508-E01F-BDF54B2B61D8}"/>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6" name="Myanmar">
              <a:extLst>
                <a:ext uri="{FF2B5EF4-FFF2-40B4-BE49-F238E27FC236}">
                  <a16:creationId xmlns:a16="http://schemas.microsoft.com/office/drawing/2014/main" id="{A80EF24C-7FAB-06F9-C56F-8813FF859220}"/>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7" name="Laos">
              <a:extLst>
                <a:ext uri="{FF2B5EF4-FFF2-40B4-BE49-F238E27FC236}">
                  <a16:creationId xmlns:a16="http://schemas.microsoft.com/office/drawing/2014/main" id="{0EA32D0C-4677-FE25-0B7A-B55168BE559B}"/>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8" name="Malaysia - East">
              <a:extLst>
                <a:ext uri="{FF2B5EF4-FFF2-40B4-BE49-F238E27FC236}">
                  <a16:creationId xmlns:a16="http://schemas.microsoft.com/office/drawing/2014/main" id="{C6481C48-BC05-97DB-6FE6-06B385C95D68}"/>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9" name="Malaysia - West">
              <a:extLst>
                <a:ext uri="{FF2B5EF4-FFF2-40B4-BE49-F238E27FC236}">
                  <a16:creationId xmlns:a16="http://schemas.microsoft.com/office/drawing/2014/main" id="{EB34DC8D-35B6-586A-AEE2-4B8139A493AB}"/>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0" name="Nepal">
              <a:extLst>
                <a:ext uri="{FF2B5EF4-FFF2-40B4-BE49-F238E27FC236}">
                  <a16:creationId xmlns:a16="http://schemas.microsoft.com/office/drawing/2014/main" id="{ACEF8D01-E055-B35A-1B11-725E7F933AE7}"/>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1" name="Vietnam">
              <a:extLst>
                <a:ext uri="{FF2B5EF4-FFF2-40B4-BE49-F238E27FC236}">
                  <a16:creationId xmlns:a16="http://schemas.microsoft.com/office/drawing/2014/main" id="{BF7A508D-F76C-E257-5CCD-5ACDE689B2EC}"/>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2" name="India">
              <a:extLst>
                <a:ext uri="{FF2B5EF4-FFF2-40B4-BE49-F238E27FC236}">
                  <a16:creationId xmlns:a16="http://schemas.microsoft.com/office/drawing/2014/main" id="{E0B78947-98C2-122F-9E81-7C8CBB9B7583}"/>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3" name="Mongolia">
              <a:extLst>
                <a:ext uri="{FF2B5EF4-FFF2-40B4-BE49-F238E27FC236}">
                  <a16:creationId xmlns:a16="http://schemas.microsoft.com/office/drawing/2014/main" id="{4F41040C-572C-174F-CC5D-9D3210E65D99}"/>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4" name="Georgia">
              <a:extLst>
                <a:ext uri="{FF2B5EF4-FFF2-40B4-BE49-F238E27FC236}">
                  <a16:creationId xmlns:a16="http://schemas.microsoft.com/office/drawing/2014/main" id="{BBF29540-4D24-70DC-5A0C-6EC2313E0D4D}"/>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5" name="Turkmenistan">
              <a:extLst>
                <a:ext uri="{FF2B5EF4-FFF2-40B4-BE49-F238E27FC236}">
                  <a16:creationId xmlns:a16="http://schemas.microsoft.com/office/drawing/2014/main" id="{0AACD9AC-45AA-0E14-3AED-B45F3B943F9D}"/>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6" name="Uzbekistan">
              <a:extLst>
                <a:ext uri="{FF2B5EF4-FFF2-40B4-BE49-F238E27FC236}">
                  <a16:creationId xmlns:a16="http://schemas.microsoft.com/office/drawing/2014/main" id="{F81C468D-6EFE-8634-DE33-49C40C7336C9}"/>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7" name="Kazakhstan">
              <a:extLst>
                <a:ext uri="{FF2B5EF4-FFF2-40B4-BE49-F238E27FC236}">
                  <a16:creationId xmlns:a16="http://schemas.microsoft.com/office/drawing/2014/main" id="{34F62B6D-8CE6-6119-A24A-E117055690DF}"/>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8" name="Kyrgyzstan">
              <a:extLst>
                <a:ext uri="{FF2B5EF4-FFF2-40B4-BE49-F238E27FC236}">
                  <a16:creationId xmlns:a16="http://schemas.microsoft.com/office/drawing/2014/main" id="{A7CA1E72-EAD1-18CD-7054-E4833CC22F38}"/>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9" name="Tajikistan">
              <a:extLst>
                <a:ext uri="{FF2B5EF4-FFF2-40B4-BE49-F238E27FC236}">
                  <a16:creationId xmlns:a16="http://schemas.microsoft.com/office/drawing/2014/main" id="{B2CA48A8-C937-4880-73D2-C3881D4F49E2}"/>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0" name="Israel">
              <a:extLst>
                <a:ext uri="{FF2B5EF4-FFF2-40B4-BE49-F238E27FC236}">
                  <a16:creationId xmlns:a16="http://schemas.microsoft.com/office/drawing/2014/main" id="{2DF2BA2C-62B5-8511-E8DE-0406A6DD90B8}"/>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1" name="Lebanon">
              <a:extLst>
                <a:ext uri="{FF2B5EF4-FFF2-40B4-BE49-F238E27FC236}">
                  <a16:creationId xmlns:a16="http://schemas.microsoft.com/office/drawing/2014/main" id="{AE422E85-1E8D-59BA-0E67-99DB018FFED6}"/>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2" name="Pakistan">
              <a:extLst>
                <a:ext uri="{FF2B5EF4-FFF2-40B4-BE49-F238E27FC236}">
                  <a16:creationId xmlns:a16="http://schemas.microsoft.com/office/drawing/2014/main" id="{6A9FD840-9F5E-0C2C-4FEB-00CF1E90363C}"/>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3" name="Cambodia">
              <a:extLst>
                <a:ext uri="{FF2B5EF4-FFF2-40B4-BE49-F238E27FC236}">
                  <a16:creationId xmlns:a16="http://schemas.microsoft.com/office/drawing/2014/main" id="{3B64194D-AF15-8988-B227-4277EE766C8B}"/>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4" name="Taiwan">
              <a:extLst>
                <a:ext uri="{FF2B5EF4-FFF2-40B4-BE49-F238E27FC236}">
                  <a16:creationId xmlns:a16="http://schemas.microsoft.com/office/drawing/2014/main" id="{2C4B1689-B4A6-6D5E-7244-A2AADF9D34BE}"/>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5" name="Unknown">
              <a:extLst>
                <a:ext uri="{FF2B5EF4-FFF2-40B4-BE49-F238E27FC236}">
                  <a16:creationId xmlns:a16="http://schemas.microsoft.com/office/drawing/2014/main" id="{532A3A43-ECDC-407E-202F-84DE4AD62A36}"/>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6" name="Kuwait">
              <a:extLst>
                <a:ext uri="{FF2B5EF4-FFF2-40B4-BE49-F238E27FC236}">
                  <a16:creationId xmlns:a16="http://schemas.microsoft.com/office/drawing/2014/main" id="{A3CDC9B0-BA2C-0636-B0EA-459CBF1F401C}"/>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7" name="Qatar">
              <a:extLst>
                <a:ext uri="{FF2B5EF4-FFF2-40B4-BE49-F238E27FC236}">
                  <a16:creationId xmlns:a16="http://schemas.microsoft.com/office/drawing/2014/main" id="{17F603FC-22A5-5CFC-2817-893FE4B3F2C7}"/>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8" name="Asian Island">
              <a:extLst>
                <a:ext uri="{FF2B5EF4-FFF2-40B4-BE49-F238E27FC236}">
                  <a16:creationId xmlns:a16="http://schemas.microsoft.com/office/drawing/2014/main" id="{D5CF3047-73A6-3892-2214-E13D22C212B3}"/>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9" name="Asian Island">
              <a:extLst>
                <a:ext uri="{FF2B5EF4-FFF2-40B4-BE49-F238E27FC236}">
                  <a16:creationId xmlns:a16="http://schemas.microsoft.com/office/drawing/2014/main" id="{10AE837A-9210-4810-F46F-B6D1A7A6DDBC}"/>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0" name="Asian Island">
              <a:extLst>
                <a:ext uri="{FF2B5EF4-FFF2-40B4-BE49-F238E27FC236}">
                  <a16:creationId xmlns:a16="http://schemas.microsoft.com/office/drawing/2014/main" id="{AFBC743C-2839-3BBD-459A-4907619098EA}"/>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1" name="Asian Island">
              <a:extLst>
                <a:ext uri="{FF2B5EF4-FFF2-40B4-BE49-F238E27FC236}">
                  <a16:creationId xmlns:a16="http://schemas.microsoft.com/office/drawing/2014/main" id="{975CDED7-A00E-BC33-CEFA-7CEC05820ACA}"/>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2" name="Asian Island">
              <a:extLst>
                <a:ext uri="{FF2B5EF4-FFF2-40B4-BE49-F238E27FC236}">
                  <a16:creationId xmlns:a16="http://schemas.microsoft.com/office/drawing/2014/main" id="{89F1D8EF-4A67-41B7-131F-1EA3AA839D81}"/>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Brunei">
              <a:extLst>
                <a:ext uri="{FF2B5EF4-FFF2-40B4-BE49-F238E27FC236}">
                  <a16:creationId xmlns:a16="http://schemas.microsoft.com/office/drawing/2014/main" id="{721D2EA1-2D07-4745-69E1-35F3EA20105E}"/>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Philippines">
              <a:extLst>
                <a:ext uri="{FF2B5EF4-FFF2-40B4-BE49-F238E27FC236}">
                  <a16:creationId xmlns:a16="http://schemas.microsoft.com/office/drawing/2014/main" id="{78FB1BDF-60C2-9F19-4994-079A97EF1BD5}"/>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5" name="Thailand">
              <a:extLst>
                <a:ext uri="{FF2B5EF4-FFF2-40B4-BE49-F238E27FC236}">
                  <a16:creationId xmlns:a16="http://schemas.microsoft.com/office/drawing/2014/main" id="{628668B5-C824-6E58-F2FB-CF8CF91AAEA3}"/>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6" name="Andaman &amp; Nicobar Islands">
              <a:extLst>
                <a:ext uri="{FF2B5EF4-FFF2-40B4-BE49-F238E27FC236}">
                  <a16:creationId xmlns:a16="http://schemas.microsoft.com/office/drawing/2014/main" id="{B25C705A-B27E-38CB-C901-14D0187C0CC4}"/>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7" name="Indonesia">
              <a:extLst>
                <a:ext uri="{FF2B5EF4-FFF2-40B4-BE49-F238E27FC236}">
                  <a16:creationId xmlns:a16="http://schemas.microsoft.com/office/drawing/2014/main" id="{DF82299C-83F1-F653-B511-DE8A95C7D4EA}"/>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8" name="Socotra">
              <a:extLst>
                <a:ext uri="{FF2B5EF4-FFF2-40B4-BE49-F238E27FC236}">
                  <a16:creationId xmlns:a16="http://schemas.microsoft.com/office/drawing/2014/main" id="{C522873F-BB05-2560-C403-5C0D3615C1A9}"/>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9" name="Bahrain">
              <a:extLst>
                <a:ext uri="{FF2B5EF4-FFF2-40B4-BE49-F238E27FC236}">
                  <a16:creationId xmlns:a16="http://schemas.microsoft.com/office/drawing/2014/main" id="{C4E1609E-6587-5CBD-1C10-53870118F606}"/>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Oman">
              <a:extLst>
                <a:ext uri="{FF2B5EF4-FFF2-40B4-BE49-F238E27FC236}">
                  <a16:creationId xmlns:a16="http://schemas.microsoft.com/office/drawing/2014/main" id="{628805D5-0435-A81D-56E0-F7D1CBDC09AF}"/>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Musandam Peninsula">
              <a:extLst>
                <a:ext uri="{FF2B5EF4-FFF2-40B4-BE49-F238E27FC236}">
                  <a16:creationId xmlns:a16="http://schemas.microsoft.com/office/drawing/2014/main" id="{C81B25C8-527C-CB17-7E6B-D9E6257F5530}"/>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2" name="Qeshm Island">
              <a:extLst>
                <a:ext uri="{FF2B5EF4-FFF2-40B4-BE49-F238E27FC236}">
                  <a16:creationId xmlns:a16="http://schemas.microsoft.com/office/drawing/2014/main" id="{C9E3A197-B856-C6E9-75F8-61F6EA99633E}"/>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3" name="China">
              <a:extLst>
                <a:ext uri="{FF2B5EF4-FFF2-40B4-BE49-F238E27FC236}">
                  <a16:creationId xmlns:a16="http://schemas.microsoft.com/office/drawing/2014/main" id="{EF667E68-5517-1F35-124A-3E6B77A43F4D}"/>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Japan - Offshore">
              <a:extLst>
                <a:ext uri="{FF2B5EF4-FFF2-40B4-BE49-F238E27FC236}">
                  <a16:creationId xmlns:a16="http://schemas.microsoft.com/office/drawing/2014/main" id="{F7921A34-2E92-E370-6BCD-65BD73CC116C}"/>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Japan - Mainland">
              <a:extLst>
                <a:ext uri="{FF2B5EF4-FFF2-40B4-BE49-F238E27FC236}">
                  <a16:creationId xmlns:a16="http://schemas.microsoft.com/office/drawing/2014/main" id="{43411DEC-5E7B-E5AA-2D99-C400270CD9B4}"/>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Korea - South">
              <a:extLst>
                <a:ext uri="{FF2B5EF4-FFF2-40B4-BE49-F238E27FC236}">
                  <a16:creationId xmlns:a16="http://schemas.microsoft.com/office/drawing/2014/main" id="{F841B16A-B9E5-C1DA-A710-6D0970B1C92A}"/>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7" name="Korea - North">
              <a:extLst>
                <a:ext uri="{FF2B5EF4-FFF2-40B4-BE49-F238E27FC236}">
                  <a16:creationId xmlns:a16="http://schemas.microsoft.com/office/drawing/2014/main" id="{EE021BE6-5636-BA55-1F87-D1D03E6544C8}"/>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8" name="Russia - Offshore">
              <a:extLst>
                <a:ext uri="{FF2B5EF4-FFF2-40B4-BE49-F238E27FC236}">
                  <a16:creationId xmlns:a16="http://schemas.microsoft.com/office/drawing/2014/main" id="{13783423-A979-E1CC-7FD2-11B6E5F26359}"/>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9" name="Russia - Mainland">
              <a:extLst>
                <a:ext uri="{FF2B5EF4-FFF2-40B4-BE49-F238E27FC236}">
                  <a16:creationId xmlns:a16="http://schemas.microsoft.com/office/drawing/2014/main" id="{3521A76F-0291-A7E9-1332-CE751E70F46B}"/>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0" name="Turkey">
              <a:extLst>
                <a:ext uri="{FF2B5EF4-FFF2-40B4-BE49-F238E27FC236}">
                  <a16:creationId xmlns:a16="http://schemas.microsoft.com/office/drawing/2014/main" id="{69DB9EA0-820B-416D-4F13-8902DBF23720}"/>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1" name="African Island">
              <a:extLst>
                <a:ext uri="{FF2B5EF4-FFF2-40B4-BE49-F238E27FC236}">
                  <a16:creationId xmlns:a16="http://schemas.microsoft.com/office/drawing/2014/main" id="{8F0848E4-190E-D6F9-74F8-B5E05370852C}"/>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2" name="African Island">
              <a:extLst>
                <a:ext uri="{FF2B5EF4-FFF2-40B4-BE49-F238E27FC236}">
                  <a16:creationId xmlns:a16="http://schemas.microsoft.com/office/drawing/2014/main" id="{EA7A04B3-416D-EECA-9D54-5B4A0C6EA759}"/>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3" name="African Island">
              <a:extLst>
                <a:ext uri="{FF2B5EF4-FFF2-40B4-BE49-F238E27FC236}">
                  <a16:creationId xmlns:a16="http://schemas.microsoft.com/office/drawing/2014/main" id="{F742D0C4-EF60-2EBB-6620-CA06D1B6EDDD}"/>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4" name="African Island">
              <a:extLst>
                <a:ext uri="{FF2B5EF4-FFF2-40B4-BE49-F238E27FC236}">
                  <a16:creationId xmlns:a16="http://schemas.microsoft.com/office/drawing/2014/main" id="{1BCE8F0D-C295-BD6F-A020-97A8319586C9}"/>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5" name="African Island">
              <a:extLst>
                <a:ext uri="{FF2B5EF4-FFF2-40B4-BE49-F238E27FC236}">
                  <a16:creationId xmlns:a16="http://schemas.microsoft.com/office/drawing/2014/main" id="{563295A8-C4B1-E3AA-1080-32E91C2BF2B3}"/>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6" name="African Island">
              <a:extLst>
                <a:ext uri="{FF2B5EF4-FFF2-40B4-BE49-F238E27FC236}">
                  <a16:creationId xmlns:a16="http://schemas.microsoft.com/office/drawing/2014/main" id="{FFB7095E-4BFB-1B74-B7A6-CF438A5D4100}"/>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7" name="African Island">
              <a:extLst>
                <a:ext uri="{FF2B5EF4-FFF2-40B4-BE49-F238E27FC236}">
                  <a16:creationId xmlns:a16="http://schemas.microsoft.com/office/drawing/2014/main" id="{6B5AE78E-9D3E-617A-F8F3-3B30EE2832EF}"/>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8" name="African Island">
              <a:extLst>
                <a:ext uri="{FF2B5EF4-FFF2-40B4-BE49-F238E27FC236}">
                  <a16:creationId xmlns:a16="http://schemas.microsoft.com/office/drawing/2014/main" id="{9CB2A1FC-B6DB-8F15-81AF-6CF5173CAABC}"/>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9" name="African Island">
              <a:extLst>
                <a:ext uri="{FF2B5EF4-FFF2-40B4-BE49-F238E27FC236}">
                  <a16:creationId xmlns:a16="http://schemas.microsoft.com/office/drawing/2014/main" id="{716F96D3-BAA9-140A-C8AF-1C02510C8B08}"/>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0" name="African Island">
              <a:extLst>
                <a:ext uri="{FF2B5EF4-FFF2-40B4-BE49-F238E27FC236}">
                  <a16:creationId xmlns:a16="http://schemas.microsoft.com/office/drawing/2014/main" id="{DEE37262-9BDB-3FB8-EC76-2201548AED64}"/>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1" name="African Island">
              <a:extLst>
                <a:ext uri="{FF2B5EF4-FFF2-40B4-BE49-F238E27FC236}">
                  <a16:creationId xmlns:a16="http://schemas.microsoft.com/office/drawing/2014/main" id="{42BF0DDA-345A-F4AA-317A-3BA46A511302}"/>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2" name="African Island">
              <a:extLst>
                <a:ext uri="{FF2B5EF4-FFF2-40B4-BE49-F238E27FC236}">
                  <a16:creationId xmlns:a16="http://schemas.microsoft.com/office/drawing/2014/main" id="{2F38796D-EAF4-A6ED-3CE6-3CCD613CFB89}"/>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3" name="African Island">
              <a:extLst>
                <a:ext uri="{FF2B5EF4-FFF2-40B4-BE49-F238E27FC236}">
                  <a16:creationId xmlns:a16="http://schemas.microsoft.com/office/drawing/2014/main" id="{1FD6355B-8850-1C05-DF5F-DCE1E6B05F75}"/>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4" name="African Island">
              <a:extLst>
                <a:ext uri="{FF2B5EF4-FFF2-40B4-BE49-F238E27FC236}">
                  <a16:creationId xmlns:a16="http://schemas.microsoft.com/office/drawing/2014/main" id="{4A049F8C-24D0-C065-9041-9BC8C504002A}"/>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5" name="African Island">
              <a:extLst>
                <a:ext uri="{FF2B5EF4-FFF2-40B4-BE49-F238E27FC236}">
                  <a16:creationId xmlns:a16="http://schemas.microsoft.com/office/drawing/2014/main" id="{FE0CFC54-F05E-DC79-4914-6217AAFCB49B}"/>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6" name="African Island">
              <a:extLst>
                <a:ext uri="{FF2B5EF4-FFF2-40B4-BE49-F238E27FC236}">
                  <a16:creationId xmlns:a16="http://schemas.microsoft.com/office/drawing/2014/main" id="{A5E4B2A0-11E7-A9F0-AFF5-0AC22E354842}"/>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7" name="Zimbabwe">
              <a:extLst>
                <a:ext uri="{FF2B5EF4-FFF2-40B4-BE49-F238E27FC236}">
                  <a16:creationId xmlns:a16="http://schemas.microsoft.com/office/drawing/2014/main" id="{E6B9AE21-FCFE-63DD-8A25-049FF62B7022}"/>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8" name="Zambia">
              <a:extLst>
                <a:ext uri="{FF2B5EF4-FFF2-40B4-BE49-F238E27FC236}">
                  <a16:creationId xmlns:a16="http://schemas.microsoft.com/office/drawing/2014/main" id="{872AE8BB-EE7F-3BD5-520D-D6BB71447646}"/>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9" name="Western Sahara">
              <a:extLst>
                <a:ext uri="{FF2B5EF4-FFF2-40B4-BE49-F238E27FC236}">
                  <a16:creationId xmlns:a16="http://schemas.microsoft.com/office/drawing/2014/main" id="{ECF6A3E9-7435-32FB-7D06-01A20CBA4FA6}"/>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0" name="Uganda">
              <a:extLst>
                <a:ext uri="{FF2B5EF4-FFF2-40B4-BE49-F238E27FC236}">
                  <a16:creationId xmlns:a16="http://schemas.microsoft.com/office/drawing/2014/main" id="{41130121-27E9-EAF5-1CD8-D93C39D5476B}"/>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1" name="Tunisia">
              <a:extLst>
                <a:ext uri="{FF2B5EF4-FFF2-40B4-BE49-F238E27FC236}">
                  <a16:creationId xmlns:a16="http://schemas.microsoft.com/office/drawing/2014/main" id="{D1205580-BCB0-376F-B971-2B6EA2C08DBE}"/>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2" name="Togo">
              <a:extLst>
                <a:ext uri="{FF2B5EF4-FFF2-40B4-BE49-F238E27FC236}">
                  <a16:creationId xmlns:a16="http://schemas.microsoft.com/office/drawing/2014/main" id="{6124FEAB-3D3A-0023-8900-1C79D98222C9}"/>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3" name="Tanzania">
              <a:extLst>
                <a:ext uri="{FF2B5EF4-FFF2-40B4-BE49-F238E27FC236}">
                  <a16:creationId xmlns:a16="http://schemas.microsoft.com/office/drawing/2014/main" id="{7F17E481-D73A-3479-8910-5A833346AD1B}"/>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4" name="Swaziland">
              <a:extLst>
                <a:ext uri="{FF2B5EF4-FFF2-40B4-BE49-F238E27FC236}">
                  <a16:creationId xmlns:a16="http://schemas.microsoft.com/office/drawing/2014/main" id="{F1652D2E-AB53-9D13-AD3E-C689537C42E8}"/>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5" name="Sudan">
              <a:extLst>
                <a:ext uri="{FF2B5EF4-FFF2-40B4-BE49-F238E27FC236}">
                  <a16:creationId xmlns:a16="http://schemas.microsoft.com/office/drawing/2014/main" id="{E4D046B7-C0FE-2B4F-A39D-411BAD6808EC}"/>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6" name="South Sudan">
              <a:extLst>
                <a:ext uri="{FF2B5EF4-FFF2-40B4-BE49-F238E27FC236}">
                  <a16:creationId xmlns:a16="http://schemas.microsoft.com/office/drawing/2014/main" id="{D741F6A5-655E-07BA-F288-74C3D972BFAA}"/>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7" name="South Africa">
              <a:extLst>
                <a:ext uri="{FF2B5EF4-FFF2-40B4-BE49-F238E27FC236}">
                  <a16:creationId xmlns:a16="http://schemas.microsoft.com/office/drawing/2014/main" id="{D491CA7B-FA75-F305-6DCB-AFD7DC02D1C4}"/>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8" name="Somalia">
              <a:extLst>
                <a:ext uri="{FF2B5EF4-FFF2-40B4-BE49-F238E27FC236}">
                  <a16:creationId xmlns:a16="http://schemas.microsoft.com/office/drawing/2014/main" id="{E0EB6E25-99F6-68F7-7BF7-57E4FFDA6358}"/>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9" name="Senegal">
              <a:extLst>
                <a:ext uri="{FF2B5EF4-FFF2-40B4-BE49-F238E27FC236}">
                  <a16:creationId xmlns:a16="http://schemas.microsoft.com/office/drawing/2014/main" id="{9186E719-CBE9-BEEE-164B-2A2B44A20E7B}"/>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0" name="Sierra Leone">
              <a:extLst>
                <a:ext uri="{FF2B5EF4-FFF2-40B4-BE49-F238E27FC236}">
                  <a16:creationId xmlns:a16="http://schemas.microsoft.com/office/drawing/2014/main" id="{58FB2EBC-D1E4-E0A1-812F-1A3C7E49DC44}"/>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1" name="Rwanda">
              <a:extLst>
                <a:ext uri="{FF2B5EF4-FFF2-40B4-BE49-F238E27FC236}">
                  <a16:creationId xmlns:a16="http://schemas.microsoft.com/office/drawing/2014/main" id="{A3D3DB4F-0EB8-08EE-F105-D87D2D414FBA}"/>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2" name="Nigeria">
              <a:extLst>
                <a:ext uri="{FF2B5EF4-FFF2-40B4-BE49-F238E27FC236}">
                  <a16:creationId xmlns:a16="http://schemas.microsoft.com/office/drawing/2014/main" id="{A71E2290-3CB4-35BB-7585-F4EEA660B802}"/>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3" name="Niger">
              <a:extLst>
                <a:ext uri="{FF2B5EF4-FFF2-40B4-BE49-F238E27FC236}">
                  <a16:creationId xmlns:a16="http://schemas.microsoft.com/office/drawing/2014/main" id="{919A3480-03FB-229F-151D-8E6A4B6E58AC}"/>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4" name="Namibia">
              <a:extLst>
                <a:ext uri="{FF2B5EF4-FFF2-40B4-BE49-F238E27FC236}">
                  <a16:creationId xmlns:a16="http://schemas.microsoft.com/office/drawing/2014/main" id="{D0C011CD-3F5F-2759-07A1-AF7B167E0D56}"/>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5" name="Mali">
              <a:extLst>
                <a:ext uri="{FF2B5EF4-FFF2-40B4-BE49-F238E27FC236}">
                  <a16:creationId xmlns:a16="http://schemas.microsoft.com/office/drawing/2014/main" id="{BC1F7792-5654-10C4-7F4F-C7E2D6F69E29}"/>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6" name="Madagascar">
              <a:extLst>
                <a:ext uri="{FF2B5EF4-FFF2-40B4-BE49-F238E27FC236}">
                  <a16:creationId xmlns:a16="http://schemas.microsoft.com/office/drawing/2014/main" id="{344819FE-E1F3-E2FA-9B04-C697D32D0094}"/>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7" name="Mauritania">
              <a:extLst>
                <a:ext uri="{FF2B5EF4-FFF2-40B4-BE49-F238E27FC236}">
                  <a16:creationId xmlns:a16="http://schemas.microsoft.com/office/drawing/2014/main" id="{4E0742A1-15A9-3AF3-C3E5-82AF90DF36D0}"/>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8" name="Mozambique">
              <a:extLst>
                <a:ext uri="{FF2B5EF4-FFF2-40B4-BE49-F238E27FC236}">
                  <a16:creationId xmlns:a16="http://schemas.microsoft.com/office/drawing/2014/main" id="{4683A3E2-330E-4DAA-34FE-6A90D5272A63}"/>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9" name="Morocco">
              <a:extLst>
                <a:ext uri="{FF2B5EF4-FFF2-40B4-BE49-F238E27FC236}">
                  <a16:creationId xmlns:a16="http://schemas.microsoft.com/office/drawing/2014/main" id="{C7923D3D-7B3E-B639-0872-78751134F3B5}"/>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0" name="Malawi">
              <a:extLst>
                <a:ext uri="{FF2B5EF4-FFF2-40B4-BE49-F238E27FC236}">
                  <a16:creationId xmlns:a16="http://schemas.microsoft.com/office/drawing/2014/main" id="{B19DF61C-98FC-B58D-F17D-E3E57E8F4046}"/>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1" name="Libya">
              <a:extLst>
                <a:ext uri="{FF2B5EF4-FFF2-40B4-BE49-F238E27FC236}">
                  <a16:creationId xmlns:a16="http://schemas.microsoft.com/office/drawing/2014/main" id="{6D35465E-CD8D-C1D6-E297-450CC3D93282}"/>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2" name="Liberia">
              <a:extLst>
                <a:ext uri="{FF2B5EF4-FFF2-40B4-BE49-F238E27FC236}">
                  <a16:creationId xmlns:a16="http://schemas.microsoft.com/office/drawing/2014/main" id="{3A7F6B65-53CC-ED5E-61B4-59E219B5A927}"/>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3" name="Lesotho">
              <a:extLst>
                <a:ext uri="{FF2B5EF4-FFF2-40B4-BE49-F238E27FC236}">
                  <a16:creationId xmlns:a16="http://schemas.microsoft.com/office/drawing/2014/main" id="{164ADEC8-AAB5-4ED4-2305-677E491A6F0F}"/>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4" name="Kenya">
              <a:extLst>
                <a:ext uri="{FF2B5EF4-FFF2-40B4-BE49-F238E27FC236}">
                  <a16:creationId xmlns:a16="http://schemas.microsoft.com/office/drawing/2014/main" id="{C05BA621-B047-34CA-101B-D3ECA763570D}"/>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5" name="Guinea">
              <a:extLst>
                <a:ext uri="{FF2B5EF4-FFF2-40B4-BE49-F238E27FC236}">
                  <a16:creationId xmlns:a16="http://schemas.microsoft.com/office/drawing/2014/main" id="{17587A57-1084-D440-DCD3-874998BFB1CF}"/>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6" name="Guinea-Bissau">
              <a:extLst>
                <a:ext uri="{FF2B5EF4-FFF2-40B4-BE49-F238E27FC236}">
                  <a16:creationId xmlns:a16="http://schemas.microsoft.com/office/drawing/2014/main" id="{B71C407A-EFF8-32CC-8F53-5D0E6139830F}"/>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7" name="Ghana">
              <a:extLst>
                <a:ext uri="{FF2B5EF4-FFF2-40B4-BE49-F238E27FC236}">
                  <a16:creationId xmlns:a16="http://schemas.microsoft.com/office/drawing/2014/main" id="{1D3A2BF6-39C0-21DB-A518-92E37042A6CA}"/>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8" name="The Gambia">
              <a:extLst>
                <a:ext uri="{FF2B5EF4-FFF2-40B4-BE49-F238E27FC236}">
                  <a16:creationId xmlns:a16="http://schemas.microsoft.com/office/drawing/2014/main" id="{B5193509-2633-F9DD-6CB4-05A66F7BBA8F}"/>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9" name="Gabon">
              <a:extLst>
                <a:ext uri="{FF2B5EF4-FFF2-40B4-BE49-F238E27FC236}">
                  <a16:creationId xmlns:a16="http://schemas.microsoft.com/office/drawing/2014/main" id="{CDDCD0D4-FF71-BE74-C28A-505B7D12FE0B}"/>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0" name="Eritrea">
              <a:extLst>
                <a:ext uri="{FF2B5EF4-FFF2-40B4-BE49-F238E27FC236}">
                  <a16:creationId xmlns:a16="http://schemas.microsoft.com/office/drawing/2014/main" id="{7116937A-6AC5-D6AF-3132-38375565600D}"/>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1" name="Equatorial Guinea">
              <a:extLst>
                <a:ext uri="{FF2B5EF4-FFF2-40B4-BE49-F238E27FC236}">
                  <a16:creationId xmlns:a16="http://schemas.microsoft.com/office/drawing/2014/main" id="{874E0E43-62B8-CC97-1463-3E59C35E70E2}"/>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2" name="Ethiopia">
              <a:extLst>
                <a:ext uri="{FF2B5EF4-FFF2-40B4-BE49-F238E27FC236}">
                  <a16:creationId xmlns:a16="http://schemas.microsoft.com/office/drawing/2014/main" id="{A457D726-6D88-78BF-FE56-F5AA119BE4CC}"/>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3" name="Egypt">
              <a:extLst>
                <a:ext uri="{FF2B5EF4-FFF2-40B4-BE49-F238E27FC236}">
                  <a16:creationId xmlns:a16="http://schemas.microsoft.com/office/drawing/2014/main" id="{E8F8FF38-12AC-8291-D5A6-9FE537B304C1}"/>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4" name="Djibouti">
              <a:extLst>
                <a:ext uri="{FF2B5EF4-FFF2-40B4-BE49-F238E27FC236}">
                  <a16:creationId xmlns:a16="http://schemas.microsoft.com/office/drawing/2014/main" id="{BE5580E7-1227-0409-D661-31E61DE641FD}"/>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5" name="Democratic Republic of the Congo">
              <a:extLst>
                <a:ext uri="{FF2B5EF4-FFF2-40B4-BE49-F238E27FC236}">
                  <a16:creationId xmlns:a16="http://schemas.microsoft.com/office/drawing/2014/main" id="{EC929CE6-5E2B-7B61-E68D-B402A6E7654D}"/>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6" name="Cote d'Ivoire">
              <a:extLst>
                <a:ext uri="{FF2B5EF4-FFF2-40B4-BE49-F238E27FC236}">
                  <a16:creationId xmlns:a16="http://schemas.microsoft.com/office/drawing/2014/main" id="{E5C1375B-50CD-8FCE-AE92-917585B9A057}"/>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7" name="Congo">
              <a:extLst>
                <a:ext uri="{FF2B5EF4-FFF2-40B4-BE49-F238E27FC236}">
                  <a16:creationId xmlns:a16="http://schemas.microsoft.com/office/drawing/2014/main" id="{F61BC3D7-2F1F-3D14-5745-7E5BEF500633}"/>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8" name="Chad">
              <a:extLst>
                <a:ext uri="{FF2B5EF4-FFF2-40B4-BE49-F238E27FC236}">
                  <a16:creationId xmlns:a16="http://schemas.microsoft.com/office/drawing/2014/main" id="{91102530-ADC6-5599-4DCF-72233F3A85DA}"/>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9" name="Central African Republic">
              <a:extLst>
                <a:ext uri="{FF2B5EF4-FFF2-40B4-BE49-F238E27FC236}">
                  <a16:creationId xmlns:a16="http://schemas.microsoft.com/office/drawing/2014/main" id="{46432183-476C-02E5-3088-D98571E290B4}"/>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0" name="Cameroon">
              <a:extLst>
                <a:ext uri="{FF2B5EF4-FFF2-40B4-BE49-F238E27FC236}">
                  <a16:creationId xmlns:a16="http://schemas.microsoft.com/office/drawing/2014/main" id="{4B665320-D4CC-0B9A-E6C4-82D4A0744177}"/>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1" name="Cabinda (Province)">
              <a:extLst>
                <a:ext uri="{FF2B5EF4-FFF2-40B4-BE49-F238E27FC236}">
                  <a16:creationId xmlns:a16="http://schemas.microsoft.com/office/drawing/2014/main" id="{DB636C2F-27EF-0E38-A63C-B1C5647216ED}"/>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2" name="Botswana">
              <a:extLst>
                <a:ext uri="{FF2B5EF4-FFF2-40B4-BE49-F238E27FC236}">
                  <a16:creationId xmlns:a16="http://schemas.microsoft.com/office/drawing/2014/main" id="{52CDE96D-1DFB-FBD2-D656-2D883D532CEF}"/>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3" name="Burundi">
              <a:extLst>
                <a:ext uri="{FF2B5EF4-FFF2-40B4-BE49-F238E27FC236}">
                  <a16:creationId xmlns:a16="http://schemas.microsoft.com/office/drawing/2014/main" id="{15FC249F-7FB6-C9D4-2D1E-961792BB85FC}"/>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4" name="Burkina Faso">
              <a:extLst>
                <a:ext uri="{FF2B5EF4-FFF2-40B4-BE49-F238E27FC236}">
                  <a16:creationId xmlns:a16="http://schemas.microsoft.com/office/drawing/2014/main" id="{C31969AD-794B-0DE5-E45E-DBA66DB7F735}"/>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5" name="Benin">
              <a:extLst>
                <a:ext uri="{FF2B5EF4-FFF2-40B4-BE49-F238E27FC236}">
                  <a16:creationId xmlns:a16="http://schemas.microsoft.com/office/drawing/2014/main" id="{0B23B221-8AF2-5204-92CA-346144A04F78}"/>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6" name="Angola">
              <a:extLst>
                <a:ext uri="{FF2B5EF4-FFF2-40B4-BE49-F238E27FC236}">
                  <a16:creationId xmlns:a16="http://schemas.microsoft.com/office/drawing/2014/main" id="{2857D686-B204-2B77-F782-14E17D0C4A8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7" name="Algeria">
              <a:extLst>
                <a:ext uri="{FF2B5EF4-FFF2-40B4-BE49-F238E27FC236}">
                  <a16:creationId xmlns:a16="http://schemas.microsoft.com/office/drawing/2014/main" id="{428A7418-7651-0674-CED9-91A04BC5F7B7}"/>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11090273"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10902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517120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BD216AFC-DDBA-45FB-77E0-7DC78EACEC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a:solidFill>
                  <a:schemeClr val="bg1"/>
                </a:solidFill>
                <a:latin typeface="+mj-lt"/>
              </a:rPr>
              <a:t>About Clarivate</a:t>
            </a:r>
          </a:p>
          <a:p>
            <a:r>
              <a:rPr lang="en-GB" sz="900" b="0" i="0" u="none" strike="noStrike">
                <a:solidFill>
                  <a:schemeClr val="bg1"/>
                </a:solidFill>
                <a:effectLst/>
              </a:rPr>
              <a:t>Clarivate is the leading global information services provider. We connect </a:t>
            </a:r>
            <a:r>
              <a:rPr lang="en-US" sz="900" b="0" i="0" u="none" strike="noStrike" noProof="0">
                <a:solidFill>
                  <a:schemeClr val="bg1"/>
                </a:solidFill>
                <a:effectLst/>
              </a:rPr>
              <a:t>people</a:t>
            </a:r>
            <a:r>
              <a:rPr lang="en-GB" sz="900" b="0" i="0" u="none" strike="noStrike">
                <a:solidFill>
                  <a:schemeClr val="bg1"/>
                </a:solidFill>
                <a:effectLst/>
              </a:rPr>
              <a:t> and </a:t>
            </a:r>
            <a:r>
              <a:rPr lang="en-US" sz="900" b="0" i="0" u="none" strike="noStrike" noProof="0">
                <a:solidFill>
                  <a:schemeClr val="bg1"/>
                </a:solidFill>
                <a:effectLst/>
              </a:rPr>
              <a:t>organizations</a:t>
            </a:r>
            <a:r>
              <a:rPr lang="en-GB" sz="900" b="0" i="0" u="none" strike="noStrike">
                <a:solidFill>
                  <a:schemeClr val="bg1"/>
                </a:solidFill>
                <a:effectLst/>
              </a:rPr>
              <a:t> to intelligence they can trust to transform their perspective, their work and our world. Our subscription </a:t>
            </a:r>
            <a:r>
              <a:rPr lang="en-US" sz="900" b="0" i="0" u="none" strike="noStrike" noProof="0">
                <a:solidFill>
                  <a:schemeClr val="bg1"/>
                </a:solidFill>
                <a:effectLst/>
              </a:rPr>
              <a:t>and</a:t>
            </a:r>
            <a:r>
              <a:rPr lang="en-GB" sz="900" b="0" i="0" u="none" strike="noStrike">
                <a:solidFill>
                  <a:schemeClr val="bg1"/>
                </a:solidFill>
                <a:effectLst/>
              </a:rPr>
              <a:t> technology-based solutions are coupled with deep domain expertise and cover the areas </a:t>
            </a:r>
            <a:br>
              <a:rPr lang="en-GB" sz="900" b="0" i="0" u="none" strike="noStrike">
                <a:solidFill>
                  <a:schemeClr val="bg1"/>
                </a:solidFill>
                <a:effectLst/>
              </a:rPr>
            </a:br>
            <a:r>
              <a:rPr lang="en-GB" sz="900" b="0" i="0" u="none" strike="noStrike">
                <a:solidFill>
                  <a:schemeClr val="bg1"/>
                </a:solidFill>
                <a:effectLst/>
              </a:rPr>
              <a:t>of Academia &amp; Government, Life Sciences &amp; Healthcare and Intellectual Property. For more information, please visit </a:t>
            </a:r>
            <a:r>
              <a:rPr lang="en-GB" sz="900" b="0" i="0">
                <a:solidFill>
                  <a:schemeClr val="bg1"/>
                </a:solidFill>
                <a:effectLst/>
                <a:hlinkClick r:id="rId7" tooltip="http://clarivate.com">
                  <a:extLst>
                    <a:ext uri="{A12FA001-AC4F-418D-AE19-62706E023703}">
                      <ahyp:hlinkClr xmlns:ahyp="http://schemas.microsoft.com/office/drawing/2018/hyperlinkcolor" val="tx"/>
                    </a:ext>
                  </a:extLst>
                </a:hlinkClick>
              </a:rPr>
              <a:t>clarivate.com</a:t>
            </a:r>
            <a:endParaRPr lang="en-US" sz="900">
              <a:solidFill>
                <a:schemeClr val="bg1"/>
              </a:solidFill>
            </a:endParaRPr>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2024 Clarivate. All rights reserved</a:t>
            </a:r>
          </a:p>
          <a:p>
            <a:r>
              <a:rPr lang="en-US" sz="900">
                <a:solidFill>
                  <a:schemeClr val="bg1"/>
                </a:solidFill>
              </a:rPr>
              <a:t>Clarivate and its logo, as well as all other trademarks </a:t>
            </a:r>
            <a:r>
              <a:rPr lang="en-US" sz="900" noProof="0">
                <a:solidFill>
                  <a:schemeClr val="bg1"/>
                </a:solidFill>
              </a:rPr>
              <a:t>used</a:t>
            </a:r>
            <a:r>
              <a:rPr lang="en-US" sz="900">
                <a:solidFill>
                  <a:schemeClr val="bg1"/>
                </a:solidFill>
              </a:rPr>
              <a:t> herein are trademarks of their respective owners and used under license.</a:t>
            </a:r>
          </a:p>
        </p:txBody>
      </p:sp>
    </p:spTree>
    <p:extLst>
      <p:ext uri="{BB962C8B-B14F-4D97-AF65-F5344CB8AC3E}">
        <p14:creationId xmlns:p14="http://schemas.microsoft.com/office/powerpoint/2010/main" val="2622338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een Light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9E198C70-DC11-1836-3BC5-017639A7C85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2024 Clarivate. All rights reserved</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7137666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95EA91CD-5B0E-A7FF-716E-2B192575B6B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a:solidFill>
                  <a:schemeClr val="bg1"/>
                </a:solidFill>
                <a:latin typeface="+mj-lt"/>
              </a:rPr>
              <a:t>About Clarivate</a:t>
            </a:r>
          </a:p>
          <a:p>
            <a:r>
              <a:rPr lang="en-US" sz="900" b="0" i="0" u="none" strike="noStrike" noProof="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a:solidFill>
                  <a:schemeClr val="bg1"/>
                </a:solidFill>
                <a:effectLst/>
              </a:rPr>
            </a:br>
            <a:r>
              <a:rPr lang="en-US" sz="900" b="0" i="0" u="none" strike="noStrike" noProof="0">
                <a:solidFill>
                  <a:schemeClr val="bg1"/>
                </a:solidFill>
                <a:effectLst/>
              </a:rPr>
              <a:t>of Academia &amp; Government, Life Sciences &amp; Healthcare and Intellectual Property. For more information, please visit </a:t>
            </a:r>
            <a:r>
              <a:rPr lang="en-US" sz="900" b="0" i="0" noProof="0">
                <a:solidFill>
                  <a:schemeClr val="bg1"/>
                </a:solidFill>
                <a:effectLst/>
                <a:hlinkClick r:id="rId7" tooltip="http://clarivate.com">
                  <a:extLst>
                    <a:ext uri="{A12FA001-AC4F-418D-AE19-62706E023703}">
                      <ahyp:hlinkClr xmlns:ahyp="http://schemas.microsoft.com/office/drawing/2018/hyperlinkcolor" val="tx"/>
                    </a:ext>
                  </a:extLst>
                </a:hlinkClick>
              </a:rPr>
              <a:t>clarivate.com</a:t>
            </a:r>
            <a:endParaRPr lang="en-US" sz="900" noProof="0">
              <a:solidFill>
                <a:schemeClr val="bg1"/>
              </a:solidFill>
            </a:endParaRPr>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2024 Clarivate. All rights reserved</a:t>
            </a:r>
          </a:p>
          <a:p>
            <a:r>
              <a:rPr lang="en-GB" sz="900">
                <a:solidFill>
                  <a:schemeClr val="bg1"/>
                </a:solidFill>
              </a:rPr>
              <a:t>Clarivate and </a:t>
            </a:r>
            <a:r>
              <a:rPr lang="en-US" sz="900" noProof="0">
                <a:solidFill>
                  <a:schemeClr val="bg1"/>
                </a:solidFill>
              </a:rPr>
              <a:t>its</a:t>
            </a:r>
            <a:r>
              <a:rPr lang="en-GB" sz="900">
                <a:solidFill>
                  <a:schemeClr val="bg1"/>
                </a:solidFill>
              </a:rPr>
              <a:t> logo, as well as all other trademarks used herein are trademarks of their respective owners and used under license.</a:t>
            </a:r>
          </a:p>
        </p:txBody>
      </p:sp>
    </p:spTree>
    <p:extLst>
      <p:ext uri="{BB962C8B-B14F-4D97-AF65-F5344CB8AC3E}">
        <p14:creationId xmlns:p14="http://schemas.microsoft.com/office/powerpoint/2010/main" val="2286884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each Shore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401CB081-FA96-0848-A461-E045C1799B5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2024 Clarivate. All rights reserved</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93145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sp>
        <p:nvSpPr>
          <p:cNvPr id="18" name="Text Placeholder 38">
            <a:extLst>
              <a:ext uri="{FF2B5EF4-FFF2-40B4-BE49-F238E27FC236}">
                <a16:creationId xmlns:a16="http://schemas.microsoft.com/office/drawing/2014/main" id="{F7A19D80-B581-99D7-F155-640B8E61F577}"/>
              </a:ext>
              <a:ext uri="{C183D7F6-B498-43B3-948B-1728B52AA6E4}">
                <adec:decorative xmlns:adec="http://schemas.microsoft.com/office/drawing/2017/decorative" val="1"/>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 uri="{C183D7F6-B498-43B3-948B-1728B52AA6E4}">
                <adec:decorative xmlns:adec="http://schemas.microsoft.com/office/drawing/2017/decorative" val="1"/>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4" name="Footer Placeholder 4">
            <a:extLst>
              <a:ext uri="{FF2B5EF4-FFF2-40B4-BE49-F238E27FC236}">
                <a16:creationId xmlns:a16="http://schemas.microsoft.com/office/drawing/2014/main" id="{72037837-74DD-A0A5-DE50-855A2EF7A3E3}"/>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5" name="Slide Number Placeholder 5">
            <a:extLst>
              <a:ext uri="{FF2B5EF4-FFF2-40B4-BE49-F238E27FC236}">
                <a16:creationId xmlns:a16="http://schemas.microsoft.com/office/drawing/2014/main" id="{F3951B1D-FEA5-905F-8D0B-C62D051B3B05}"/>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7" name="Text Placeholder 9">
            <a:extLst>
              <a:ext uri="{FF2B5EF4-FFF2-40B4-BE49-F238E27FC236}">
                <a16:creationId xmlns:a16="http://schemas.microsoft.com/office/drawing/2014/main" id="{C69EC8B8-86F5-73A6-9D4F-1F6C864DF5C7}"/>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
        <p:nvSpPr>
          <p:cNvPr id="8" name="Text Placeholder 9">
            <a:extLst>
              <a:ext uri="{FF2B5EF4-FFF2-40B4-BE49-F238E27FC236}">
                <a16:creationId xmlns:a16="http://schemas.microsoft.com/office/drawing/2014/main" id="{F4EDF616-BD90-7135-E822-65C1B7EAA4AA}"/>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26173548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urple Star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08FC3A0D-84C1-FEFD-6F9C-A54A61FAFE2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a:solidFill>
                  <a:schemeClr val="bg1"/>
                </a:solidFill>
                <a:latin typeface="+mj-lt"/>
              </a:rPr>
              <a:t>About Clarivate</a:t>
            </a:r>
          </a:p>
          <a:p>
            <a:r>
              <a:rPr lang="en-US" sz="900" b="0" i="0" u="none" strike="noStrike" noProof="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a:solidFill>
                  <a:schemeClr val="bg1"/>
                </a:solidFill>
                <a:effectLst/>
              </a:rPr>
            </a:br>
            <a:r>
              <a:rPr lang="en-US" sz="900" b="0" i="0" u="none" strike="noStrike" noProof="0">
                <a:solidFill>
                  <a:schemeClr val="bg1"/>
                </a:solidFill>
                <a:effectLst/>
              </a:rPr>
              <a:t>of Academia &amp; Government, Life Sciences &amp; Healthcare and Intellectual Property. For more information, please visit </a:t>
            </a:r>
            <a:r>
              <a:rPr lang="en-US" sz="900" b="0" i="0" noProof="0">
                <a:solidFill>
                  <a:schemeClr val="bg1"/>
                </a:solidFill>
                <a:effectLst/>
                <a:hlinkClick r:id="rId7" tooltip="http://clarivate.com">
                  <a:extLst>
                    <a:ext uri="{A12FA001-AC4F-418D-AE19-62706E023703}">
                      <ahyp:hlinkClr xmlns:ahyp="http://schemas.microsoft.com/office/drawing/2018/hyperlinkcolor" val="tx"/>
                    </a:ext>
                  </a:extLst>
                </a:hlinkClick>
              </a:rPr>
              <a:t>clarivate.com</a:t>
            </a:r>
            <a:endParaRPr lang="en-US" sz="900" noProof="0">
              <a:solidFill>
                <a:schemeClr val="bg1"/>
              </a:solidFill>
            </a:endParaRPr>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2024 Clarivate. All rights reserved</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13640191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urple Star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pic>
        <p:nvPicPr>
          <p:cNvPr id="3" name="Graphic 2" descr="Think forward">
            <a:extLst>
              <a:ext uri="{FF2B5EF4-FFF2-40B4-BE49-F238E27FC236}">
                <a16:creationId xmlns:a16="http://schemas.microsoft.com/office/drawing/2014/main" id="{98F1D3DD-36ED-C08F-43B9-612CC50215F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3350" y="3163140"/>
            <a:ext cx="4557600" cy="531720"/>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2024 Clarivate. All rights reserved</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518643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7" name="Freeform: Shape 18">
            <a:extLst>
              <a:ext uri="{FF2B5EF4-FFF2-40B4-BE49-F238E27FC236}">
                <a16:creationId xmlns:a16="http://schemas.microsoft.com/office/drawing/2014/main" id="{7064A626-FB77-6EC8-DB6B-5C0E4D3ACE19}"/>
              </a:ext>
            </a:extLst>
          </p:cNvPr>
          <p:cNvSpPr/>
          <p:nvPr userDrawn="1"/>
        </p:nvSpPr>
        <p:spPr>
          <a:xfrm>
            <a:off x="550864" y="353408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Freeform: Shape 21">
            <a:extLst>
              <a:ext uri="{FF2B5EF4-FFF2-40B4-BE49-F238E27FC236}">
                <a16:creationId xmlns:a16="http://schemas.microsoft.com/office/drawing/2014/main" id="{3BDDE5CD-3DD0-AACE-AB0C-619E7ECAF9E9}"/>
              </a:ext>
            </a:extLst>
          </p:cNvPr>
          <p:cNvSpPr/>
          <p:nvPr userDrawn="1"/>
        </p:nvSpPr>
        <p:spPr>
          <a:xfrm>
            <a:off x="4307247"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0" name="Picture Placeholder 9">
            <a:extLst>
              <a:ext uri="{FF2B5EF4-FFF2-40B4-BE49-F238E27FC236}">
                <a16:creationId xmlns:a16="http://schemas.microsoft.com/office/drawing/2014/main" id="{94B714C5-3713-6362-1B62-55716F9D12AB}"/>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5641183" y="3951649"/>
            <a:ext cx="909637" cy="909640"/>
          </a:xfrm>
          <a:prstGeom prst="rect">
            <a:avLst/>
          </a:prstGeom>
        </p:spPr>
      </p:pic>
      <p:pic>
        <p:nvPicPr>
          <p:cNvPr id="41" name="Picture Placeholder 6">
            <a:extLst>
              <a:ext uri="{FF2B5EF4-FFF2-40B4-BE49-F238E27FC236}">
                <a16:creationId xmlns:a16="http://schemas.microsoft.com/office/drawing/2014/main" id="{092D4523-9CA8-4BBA-C928-8BC3C89984F9}"/>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884800" y="3951649"/>
            <a:ext cx="909637" cy="909640"/>
          </a:xfrm>
          <a:prstGeom prst="rect">
            <a:avLst/>
          </a:prstGeom>
        </p:spPr>
      </p:pic>
      <p:sp>
        <p:nvSpPr>
          <p:cNvPr id="42" name="Freeform: Shape 24">
            <a:extLst>
              <a:ext uri="{FF2B5EF4-FFF2-40B4-BE49-F238E27FC236}">
                <a16:creationId xmlns:a16="http://schemas.microsoft.com/office/drawing/2014/main" id="{DAF5DAB8-D48B-0101-5515-EBE62078C0EF}"/>
              </a:ext>
            </a:extLst>
          </p:cNvPr>
          <p:cNvSpPr/>
          <p:nvPr userDrawn="1"/>
        </p:nvSpPr>
        <p:spPr>
          <a:xfrm>
            <a:off x="8063630"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Freeform: Shape 18">
            <a:extLst>
              <a:ext uri="{FF2B5EF4-FFF2-40B4-BE49-F238E27FC236}">
                <a16:creationId xmlns:a16="http://schemas.microsoft.com/office/drawing/2014/main" id="{7064A626-FB77-6EC8-DB6B-5C0E4D3ACE19}"/>
              </a:ext>
            </a:extLst>
          </p:cNvPr>
          <p:cNvSpPr/>
          <p:nvPr userDrawn="1"/>
        </p:nvSpPr>
        <p:spPr>
          <a:xfrm>
            <a:off x="550864" y="110102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4" name="Rectangle: Rounded Corners 86">
            <a:extLst>
              <a:ext uri="{FF2B5EF4-FFF2-40B4-BE49-F238E27FC236}">
                <a16:creationId xmlns:a16="http://schemas.microsoft.com/office/drawing/2014/main" id="{B6D2F74F-6C46-6B08-2769-77D90543EB31}"/>
              </a:ext>
            </a:extLst>
          </p:cNvPr>
          <p:cNvSpPr/>
          <p:nvPr userDrawn="1"/>
        </p:nvSpPr>
        <p:spPr>
          <a:xfrm>
            <a:off x="1882418" y="2537857"/>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5" name="Picture Placeholder 3">
            <a:extLst>
              <a:ext uri="{FF2B5EF4-FFF2-40B4-BE49-F238E27FC236}">
                <a16:creationId xmlns:a16="http://schemas.microsoft.com/office/drawing/2014/main" id="{F8846467-46EB-ED5D-5FDE-048381561C55}"/>
              </a:ext>
            </a:extLst>
          </p:cNvPr>
          <p:cNvPicPr>
            <a:picLocks/>
          </p:cNvPicPr>
          <p:nvPr userDrawn="1"/>
        </p:nvPicPr>
        <p:blipFill>
          <a:blip r:embed="rId5" cstate="email">
            <a:extLst>
              <a:ext uri="{28A0092B-C50C-407E-A947-70E740481C1C}">
                <a14:useLocalDpi xmlns:a14="http://schemas.microsoft.com/office/drawing/2010/main"/>
              </a:ext>
            </a:extLst>
          </a:blip>
          <a:srcRect t="211" b="211"/>
          <a:stretch>
            <a:fillRect/>
          </a:stretch>
        </p:blipFill>
        <p:spPr>
          <a:xfrm>
            <a:off x="1874880" y="1530300"/>
            <a:ext cx="929477" cy="929477"/>
          </a:xfrm>
          <a:prstGeom prst="rect">
            <a:avLst/>
          </a:prstGeom>
          <a:ln>
            <a:noFill/>
          </a:ln>
        </p:spPr>
      </p:pic>
      <p:sp>
        <p:nvSpPr>
          <p:cNvPr id="46" name="Freeform: Shape 21">
            <a:extLst>
              <a:ext uri="{FF2B5EF4-FFF2-40B4-BE49-F238E27FC236}">
                <a16:creationId xmlns:a16="http://schemas.microsoft.com/office/drawing/2014/main" id="{3BDDE5CD-3DD0-AACE-AB0C-619E7ECAF9E9}"/>
              </a:ext>
            </a:extLst>
          </p:cNvPr>
          <p:cNvSpPr/>
          <p:nvPr userDrawn="1"/>
        </p:nvSpPr>
        <p:spPr>
          <a:xfrm>
            <a:off x="4307247"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7" name="Picture Placeholder 4">
            <a:extLst>
              <a:ext uri="{FF2B5EF4-FFF2-40B4-BE49-F238E27FC236}">
                <a16:creationId xmlns:a16="http://schemas.microsoft.com/office/drawing/2014/main" id="{D9D40BE8-9438-115E-596F-2F898119F09C}"/>
              </a:ext>
            </a:extLst>
          </p:cNvPr>
          <p:cNvPicPr>
            <a:picLocks/>
          </p:cNvPicPr>
          <p:nvPr userDrawn="1"/>
        </p:nvPicPr>
        <p:blipFill>
          <a:blip r:embed="rId6" cstate="email">
            <a:extLst>
              <a:ext uri="{28A0092B-C50C-407E-A947-70E740481C1C}">
                <a14:useLocalDpi xmlns:a14="http://schemas.microsoft.com/office/drawing/2010/main"/>
              </a:ext>
            </a:extLst>
          </a:blip>
          <a:srcRect/>
          <a:stretch>
            <a:fillRect/>
          </a:stretch>
        </p:blipFill>
        <p:spPr>
          <a:xfrm>
            <a:off x="5631263" y="1530300"/>
            <a:ext cx="929477" cy="929477"/>
          </a:xfrm>
          <a:prstGeom prst="rect">
            <a:avLst/>
          </a:prstGeom>
          <a:noFill/>
          <a:ln>
            <a:noFill/>
          </a:ln>
        </p:spPr>
      </p:pic>
      <p:sp>
        <p:nvSpPr>
          <p:cNvPr id="48" name="Freeform: Shape 24">
            <a:extLst>
              <a:ext uri="{FF2B5EF4-FFF2-40B4-BE49-F238E27FC236}">
                <a16:creationId xmlns:a16="http://schemas.microsoft.com/office/drawing/2014/main" id="{DAF5DAB8-D48B-0101-5515-EBE62078C0EF}"/>
              </a:ext>
            </a:extLst>
          </p:cNvPr>
          <p:cNvSpPr/>
          <p:nvPr userDrawn="1"/>
        </p:nvSpPr>
        <p:spPr>
          <a:xfrm>
            <a:off x="8063630"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9" name="Picture Placeholder 5">
            <a:extLst>
              <a:ext uri="{FF2B5EF4-FFF2-40B4-BE49-F238E27FC236}">
                <a16:creationId xmlns:a16="http://schemas.microsoft.com/office/drawing/2014/main" id="{201A0D63-9A9A-58EB-C1D9-4E571EF4F4E1}"/>
              </a:ext>
            </a:extLst>
          </p:cNvPr>
          <p:cNvPicPr>
            <a:picLocks/>
          </p:cNvPicPr>
          <p:nvPr userDrawn="1"/>
        </p:nvPicPr>
        <p:blipFill>
          <a:blip r:embed="rId7" cstate="email">
            <a:extLst>
              <a:ext uri="{28A0092B-C50C-407E-A947-70E740481C1C}">
                <a14:useLocalDpi xmlns:a14="http://schemas.microsoft.com/office/drawing/2010/main"/>
              </a:ext>
            </a:extLst>
          </a:blip>
          <a:srcRect/>
          <a:stretch>
            <a:fillRect/>
          </a:stretch>
        </p:blipFill>
        <p:spPr>
          <a:xfrm>
            <a:off x="9387646" y="1530300"/>
            <a:ext cx="929477" cy="929477"/>
          </a:xfrm>
          <a:prstGeom prst="rect">
            <a:avLst/>
          </a:prstGeom>
          <a:noFill/>
          <a:ln>
            <a:noFill/>
          </a:ln>
          <a:effectLst/>
        </p:spPr>
      </p:pic>
      <p:pic>
        <p:nvPicPr>
          <p:cNvPr id="50" name="Picture Placeholder 7">
            <a:extLst>
              <a:ext uri="{FF2B5EF4-FFF2-40B4-BE49-F238E27FC236}">
                <a16:creationId xmlns:a16="http://schemas.microsoft.com/office/drawing/2014/main" id="{E9CC7E62-EBF0-DA18-C464-0829E717C5C4}"/>
              </a:ext>
            </a:extLst>
          </p:cNvPr>
          <p:cNvPicPr>
            <a:picLocks/>
          </p:cNvPicPr>
          <p:nvPr userDrawn="1"/>
        </p:nvPicPr>
        <p:blipFill>
          <a:blip r:embed="rId8" cstate="email">
            <a:extLst>
              <a:ext uri="{28A0092B-C50C-407E-A947-70E740481C1C}">
                <a14:useLocalDpi xmlns:a14="http://schemas.microsoft.com/office/drawing/2010/main"/>
              </a:ext>
            </a:extLst>
          </a:blip>
          <a:srcRect/>
          <a:stretch>
            <a:fillRect/>
          </a:stretch>
        </p:blipFill>
        <p:spPr>
          <a:xfrm>
            <a:off x="9397566" y="3951649"/>
            <a:ext cx="909637" cy="909640"/>
          </a:xfrm>
          <a:prstGeom prst="rect">
            <a:avLst/>
          </a:prstGeom>
        </p:spPr>
      </p:pic>
      <p:sp>
        <p:nvSpPr>
          <p:cNvPr id="51" name="Rectangle: Rounded Corners 86">
            <a:extLst>
              <a:ext uri="{FF2B5EF4-FFF2-40B4-BE49-F238E27FC236}">
                <a16:creationId xmlns:a16="http://schemas.microsoft.com/office/drawing/2014/main" id="{B6D2F74F-6C46-6B08-2769-77D90543EB31}"/>
              </a:ext>
            </a:extLst>
          </p:cNvPr>
          <p:cNvSpPr/>
          <p:nvPr userDrawn="1"/>
        </p:nvSpPr>
        <p:spPr>
          <a:xfrm>
            <a:off x="5638801" y="2535616"/>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Rectangle: Rounded Corners 86">
            <a:extLst>
              <a:ext uri="{FF2B5EF4-FFF2-40B4-BE49-F238E27FC236}">
                <a16:creationId xmlns:a16="http://schemas.microsoft.com/office/drawing/2014/main" id="{B6D2F74F-6C46-6B08-2769-77D90543EB31}"/>
              </a:ext>
            </a:extLst>
          </p:cNvPr>
          <p:cNvSpPr/>
          <p:nvPr userDrawn="1"/>
        </p:nvSpPr>
        <p:spPr>
          <a:xfrm>
            <a:off x="9395184" y="2532315"/>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Rectangle: Rounded Corners 86">
            <a:extLst>
              <a:ext uri="{FF2B5EF4-FFF2-40B4-BE49-F238E27FC236}">
                <a16:creationId xmlns:a16="http://schemas.microsoft.com/office/drawing/2014/main" id="{B6D2F74F-6C46-6B08-2769-77D90543EB31}"/>
              </a:ext>
            </a:extLst>
          </p:cNvPr>
          <p:cNvSpPr/>
          <p:nvPr userDrawn="1"/>
        </p:nvSpPr>
        <p:spPr>
          <a:xfrm>
            <a:off x="9395184"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5" name="Rectangle: Rounded Corners 86">
            <a:extLst>
              <a:ext uri="{FF2B5EF4-FFF2-40B4-BE49-F238E27FC236}">
                <a16:creationId xmlns:a16="http://schemas.microsoft.com/office/drawing/2014/main" id="{B6D2F74F-6C46-6B08-2769-77D90543EB31}"/>
              </a:ext>
            </a:extLst>
          </p:cNvPr>
          <p:cNvSpPr/>
          <p:nvPr userDrawn="1"/>
        </p:nvSpPr>
        <p:spPr>
          <a:xfrm>
            <a:off x="5638801"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Rectangle: Rounded Corners 86">
            <a:extLst>
              <a:ext uri="{FF2B5EF4-FFF2-40B4-BE49-F238E27FC236}">
                <a16:creationId xmlns:a16="http://schemas.microsoft.com/office/drawing/2014/main" id="{B6D2F74F-6C46-6B08-2769-77D90543EB31}"/>
              </a:ext>
            </a:extLst>
          </p:cNvPr>
          <p:cNvSpPr/>
          <p:nvPr userDrawn="1"/>
        </p:nvSpPr>
        <p:spPr>
          <a:xfrm>
            <a:off x="1882418"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a:p>
        </p:txBody>
      </p:sp>
      <p:sp>
        <p:nvSpPr>
          <p:cNvPr id="28" name="Title 1"/>
          <p:cNvSpPr>
            <a:spLocks noGrp="1"/>
          </p:cNvSpPr>
          <p:nvPr>
            <p:ph type="title" hasCustomPrompt="1"/>
          </p:nvPr>
        </p:nvSpPr>
        <p:spPr>
          <a:xfrm>
            <a:off x="550863" y="368827"/>
            <a:ext cx="10832997" cy="482405"/>
          </a:xfrm>
        </p:spPr>
        <p:txBody>
          <a:bodyPr/>
          <a:lstStyle>
            <a:lvl1pPr>
              <a:defRPr/>
            </a:lvl1pPr>
          </a:lstStyle>
          <a:p>
            <a:pPr rtl="1"/>
            <a:r>
              <a:rPr lang="en-US"/>
              <a:t>Click here to add title </a:t>
            </a:r>
            <a:endParaRPr lang="en-NL" sz="3200"/>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783946"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667405" y="5126459"/>
            <a:ext cx="3344426"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540329"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296712" y="2708500"/>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4540329" y="5129634"/>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
        <p:nvSpPr>
          <p:cNvPr id="57" name="Text Placeholder 9">
            <a:extLst>
              <a:ext uri="{FF2B5EF4-FFF2-40B4-BE49-F238E27FC236}">
                <a16:creationId xmlns:a16="http://schemas.microsoft.com/office/drawing/2014/main" id="{3EF12EEA-B717-A2D4-DD8A-8AD5480E07F4}"/>
              </a:ext>
            </a:extLst>
          </p:cNvPr>
          <p:cNvSpPr>
            <a:spLocks noGrp="1"/>
          </p:cNvSpPr>
          <p:nvPr>
            <p:ph type="body" sz="quarter" idx="53" hasCustomPrompt="1"/>
          </p:nvPr>
        </p:nvSpPr>
        <p:spPr>
          <a:xfrm>
            <a:off x="8296712" y="5126459"/>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bg2"/>
                </a:solidFill>
                <a:effectLst/>
                <a:uLnTx/>
                <a:uFillTx/>
                <a:latin typeface="AvenirNext LT Pro Regular"/>
                <a:ea typeface="+mn-ea"/>
                <a:cs typeface="+mn-cs"/>
              </a:rPr>
              <a:t>Add value</a:t>
            </a:r>
          </a:p>
        </p:txBody>
      </p:sp>
    </p:spTree>
    <p:extLst>
      <p:ext uri="{BB962C8B-B14F-4D97-AF65-F5344CB8AC3E}">
        <p14:creationId xmlns:p14="http://schemas.microsoft.com/office/powerpoint/2010/main" val="39917400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cstate="email">
            <a:extLst>
              <a:ext uri="{28A0092B-C50C-407E-A947-70E740481C1C}">
                <a14:useLocalDpi xmlns:a14="http://schemas.microsoft.com/office/drawing/2010/main"/>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29694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Agenda">
    <p:spTree>
      <p:nvGrpSpPr>
        <p:cNvPr id="1" name=""/>
        <p:cNvGrpSpPr/>
        <p:nvPr/>
      </p:nvGrpSpPr>
      <p:grpSpPr>
        <a:xfrm>
          <a:off x="0" y="0"/>
          <a:ext cx="0" cy="0"/>
          <a:chOff x="0" y="0"/>
          <a:chExt cx="0" cy="0"/>
        </a:xfrm>
      </p:grpSpPr>
      <p:sp>
        <p:nvSpPr>
          <p:cNvPr id="18" name="Text Placeholder 38">
            <a:extLst>
              <a:ext uri="{FF2B5EF4-FFF2-40B4-BE49-F238E27FC236}">
                <a16:creationId xmlns:a16="http://schemas.microsoft.com/office/drawing/2014/main" id="{F7A19D80-B581-99D7-F155-640B8E61F577}"/>
              </a:ext>
              <a:ext uri="{C183D7F6-B498-43B3-948B-1728B52AA6E4}">
                <adec:decorative xmlns:adec="http://schemas.microsoft.com/office/drawing/2017/decorative" val="1"/>
              </a:ext>
            </a:extLst>
          </p:cNvPr>
          <p:cNvSpPr>
            <a:spLocks noGrp="1"/>
          </p:cNvSpPr>
          <p:nvPr>
            <p:ph type="body" sz="quarter" idx="22" hasCustomPrompt="1"/>
          </p:nvPr>
        </p:nvSpPr>
        <p:spPr>
          <a:xfrm>
            <a:off x="0" y="6129338"/>
            <a:ext cx="2279650" cy="728662"/>
          </a:xfrm>
          <a:prstGeom prst="roundRect">
            <a:avLst>
              <a:gd name="adj" fmla="val 0"/>
            </a:avLst>
          </a:prstGeom>
          <a:solidFill>
            <a:schemeClr val="bg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 uri="{C183D7F6-B498-43B3-948B-1728B52AA6E4}">
                <adec:decorative xmlns:adec="http://schemas.microsoft.com/office/drawing/2017/decorative" val="1"/>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Text Placeholder 12">
            <a:extLst>
              <a:ext uri="{FF2B5EF4-FFF2-40B4-BE49-F238E27FC236}">
                <a16:creationId xmlns:a16="http://schemas.microsoft.com/office/drawing/2014/main" id="{52A5910F-1B7D-5878-9532-2B9886165333}"/>
              </a:ext>
            </a:extLst>
          </p:cNvPr>
          <p:cNvSpPr>
            <a:spLocks noGrp="1"/>
          </p:cNvSpPr>
          <p:nvPr>
            <p:ph type="body" sz="quarter" idx="21" hasCustomPrompt="1"/>
          </p:nvPr>
        </p:nvSpPr>
        <p:spPr>
          <a:xfrm>
            <a:off x="550864" y="918464"/>
            <a:ext cx="2808286" cy="539751"/>
          </a:xfrm>
        </p:spPr>
        <p:txBody>
          <a:bodyPr tIns="0" anchor="t" anchorCtr="0"/>
          <a:lstStyle>
            <a:lvl1pPr marL="0" indent="0" algn="l">
              <a:lnSpc>
                <a:spcPct val="9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4" name="Footer Placeholder 4">
            <a:extLst>
              <a:ext uri="{FF2B5EF4-FFF2-40B4-BE49-F238E27FC236}">
                <a16:creationId xmlns:a16="http://schemas.microsoft.com/office/drawing/2014/main" id="{876B39FC-0CE8-1578-577C-326E4B7D57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5" name="Slide Number Placeholder 5">
            <a:extLst>
              <a:ext uri="{FF2B5EF4-FFF2-40B4-BE49-F238E27FC236}">
                <a16:creationId xmlns:a16="http://schemas.microsoft.com/office/drawing/2014/main" id="{5A287C11-531C-3EE9-9D20-13A0B7B5060C}"/>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7" name="Text Placeholder 9">
            <a:extLst>
              <a:ext uri="{FF2B5EF4-FFF2-40B4-BE49-F238E27FC236}">
                <a16:creationId xmlns:a16="http://schemas.microsoft.com/office/drawing/2014/main" id="{BFBBDB29-01AE-D99E-9B39-4E519F6523DB}"/>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
        <p:nvSpPr>
          <p:cNvPr id="8" name="Text Placeholder 9">
            <a:extLst>
              <a:ext uri="{FF2B5EF4-FFF2-40B4-BE49-F238E27FC236}">
                <a16:creationId xmlns:a16="http://schemas.microsoft.com/office/drawing/2014/main" id="{15B97A4D-8A53-0DE1-B400-B335A6F17EBC}"/>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428175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descr="A black and grey geometric background.">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012"/>
            <a:ext cx="12192000" cy="6855975"/>
          </a:xfrm>
          <a:prstGeom prst="rect">
            <a:avLst/>
          </a:prstGeom>
        </p:spPr>
      </p:pic>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3" name="Footer Placeholder 4">
            <a:extLst>
              <a:ext uri="{FF2B5EF4-FFF2-40B4-BE49-F238E27FC236}">
                <a16:creationId xmlns:a16="http://schemas.microsoft.com/office/drawing/2014/main" id="{C15ABA69-B3D5-F3B7-4E43-69991F1131EC}"/>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4" name="Slide Number Placeholder 5">
            <a:extLst>
              <a:ext uri="{FF2B5EF4-FFF2-40B4-BE49-F238E27FC236}">
                <a16:creationId xmlns:a16="http://schemas.microsoft.com/office/drawing/2014/main" id="{365B9859-F00E-8C63-F91B-5D91A8A28A0E}"/>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63006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ttern - 2 or 3 lines">
    <p:spTree>
      <p:nvGrpSpPr>
        <p:cNvPr id="1" name=""/>
        <p:cNvGrpSpPr/>
        <p:nvPr/>
      </p:nvGrpSpPr>
      <p:grpSpPr>
        <a:xfrm>
          <a:off x="0" y="0"/>
          <a:ext cx="0" cy="0"/>
          <a:chOff x="0" y="0"/>
          <a:chExt cx="0" cy="0"/>
        </a:xfrm>
      </p:grpSpPr>
      <p:pic>
        <p:nvPicPr>
          <p:cNvPr id="3" name="Picture 2" descr="A black and grey geometric background.">
            <a:extLst>
              <a:ext uri="{FF2B5EF4-FFF2-40B4-BE49-F238E27FC236}">
                <a16:creationId xmlns:a16="http://schemas.microsoft.com/office/drawing/2014/main" id="{EF1BA179-50D1-3E6A-8EF6-CBB64A943CE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012"/>
            <a:ext cx="12192000" cy="6855975"/>
          </a:xfrm>
          <a:prstGeom prst="rect">
            <a:avLst/>
          </a:prstGeom>
        </p:spPr>
      </p:pic>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1"/>
                </a:solidFill>
                <a:latin typeface="+mj-lt"/>
              </a:defRPr>
            </a:lvl1pPr>
          </a:lstStyle>
          <a:p>
            <a:pPr lvl="0"/>
            <a:r>
              <a:rPr lang="en-US"/>
              <a:t>Section break two or three lines lorem ipsum dolor</a:t>
            </a:r>
          </a:p>
        </p:txBody>
      </p:sp>
      <p:sp>
        <p:nvSpPr>
          <p:cNvPr id="4" name="Footer Placeholder 4">
            <a:extLst>
              <a:ext uri="{FF2B5EF4-FFF2-40B4-BE49-F238E27FC236}">
                <a16:creationId xmlns:a16="http://schemas.microsoft.com/office/drawing/2014/main" id="{528EEDAC-CF47-CCE9-DD7E-C104D4EDED09}"/>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5" name="Slide Number Placeholder 5">
            <a:extLst>
              <a:ext uri="{FF2B5EF4-FFF2-40B4-BE49-F238E27FC236}">
                <a16:creationId xmlns:a16="http://schemas.microsoft.com/office/drawing/2014/main" id="{9D199546-2CFB-DE8B-5677-A6A62454CAD9}"/>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15306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nt Pattern - 1 lin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ECEADA-CDBC-8D96-5C98-ACF17F151E7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tx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2"/>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tx1"/>
                </a:solidFill>
                <a:latin typeface="+mn-lt"/>
              </a:defRPr>
            </a:lvl1pPr>
          </a:lstStyle>
          <a:p>
            <a:pPr lvl="0"/>
            <a:r>
              <a:rPr lang="en-US"/>
              <a:t>Section break subtitle here</a:t>
            </a:r>
          </a:p>
        </p:txBody>
      </p:sp>
      <p:sp>
        <p:nvSpPr>
          <p:cNvPr id="3" name="Footer Placeholder 4">
            <a:extLst>
              <a:ext uri="{FF2B5EF4-FFF2-40B4-BE49-F238E27FC236}">
                <a16:creationId xmlns:a16="http://schemas.microsoft.com/office/drawing/2014/main" id="{C15ABA69-B3D5-F3B7-4E43-69991F1131EC}"/>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4" name="Slide Number Placeholder 5">
            <a:extLst>
              <a:ext uri="{FF2B5EF4-FFF2-40B4-BE49-F238E27FC236}">
                <a16:creationId xmlns:a16="http://schemas.microsoft.com/office/drawing/2014/main" id="{365B9859-F00E-8C63-F91B-5D91A8A28A0E}"/>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72298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t Pattern - 2 or 3 lin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4C516C-3079-E8C9-31CA-55FEFF04AA7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tx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95000"/>
              </a:lnSpc>
              <a:buNone/>
              <a:defRPr sz="2000">
                <a:solidFill>
                  <a:schemeClr val="tx1"/>
                </a:solidFill>
                <a:latin typeface="+mn-lt"/>
              </a:defRPr>
            </a:lvl1pPr>
          </a:lstStyle>
          <a:p>
            <a:pPr lvl="0"/>
            <a:r>
              <a:rPr lang="en-US"/>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2"/>
                </a:solidFill>
                <a:latin typeface="+mj-lt"/>
              </a:defRPr>
            </a:lvl1pPr>
          </a:lstStyle>
          <a:p>
            <a:pPr lvl="0"/>
            <a:r>
              <a:rPr lang="en-US"/>
              <a:t>Section break two or three lines lorem ipsum dolor</a:t>
            </a:r>
          </a:p>
        </p:txBody>
      </p:sp>
      <p:sp>
        <p:nvSpPr>
          <p:cNvPr id="4" name="Footer Placeholder 4">
            <a:extLst>
              <a:ext uri="{FF2B5EF4-FFF2-40B4-BE49-F238E27FC236}">
                <a16:creationId xmlns:a16="http://schemas.microsoft.com/office/drawing/2014/main" id="{528EEDAC-CF47-CCE9-DD7E-C104D4EDED09}"/>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5" name="Slide Number Placeholder 5">
            <a:extLst>
              <a:ext uri="{FF2B5EF4-FFF2-40B4-BE49-F238E27FC236}">
                <a16:creationId xmlns:a16="http://schemas.microsoft.com/office/drawing/2014/main" id="{9D199546-2CFB-DE8B-5677-A6A62454CAD9}"/>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82884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dient - 1 lin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63A1B-0B66-473D-B242-E4DAA47FED76}"/>
              </a:ext>
            </a:extLst>
          </p:cNvPr>
          <p:cNvSpPr/>
          <p:nvPr userDrawn="1"/>
        </p:nvSpPr>
        <p:spPr>
          <a:xfrm>
            <a:off x="0" y="0"/>
            <a:ext cx="12191999" cy="6858000"/>
          </a:xfrm>
          <a:prstGeom prst="rect">
            <a:avLst/>
          </a:prstGeom>
          <a:gradFill>
            <a:gsLst>
              <a:gs pos="85000">
                <a:srgbClr val="319AF0"/>
              </a:gs>
              <a:gs pos="15000">
                <a:schemeClr val="accent2"/>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bg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3" name="Footer Placeholder 4">
            <a:extLst>
              <a:ext uri="{FF2B5EF4-FFF2-40B4-BE49-F238E27FC236}">
                <a16:creationId xmlns:a16="http://schemas.microsoft.com/office/drawing/2014/main" id="{C15ABA69-B3D5-F3B7-4E43-69991F1131EC}"/>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4" name="Slide Number Placeholder 5">
            <a:extLst>
              <a:ext uri="{FF2B5EF4-FFF2-40B4-BE49-F238E27FC236}">
                <a16:creationId xmlns:a16="http://schemas.microsoft.com/office/drawing/2014/main" id="{365B9859-F00E-8C63-F91B-5D91A8A28A0E}"/>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87658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dient - 2 or 3 li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21B433-2544-B914-40FB-0C9AADE292FE}"/>
              </a:ext>
            </a:extLst>
          </p:cNvPr>
          <p:cNvSpPr/>
          <p:nvPr userDrawn="1"/>
        </p:nvSpPr>
        <p:spPr>
          <a:xfrm>
            <a:off x="0" y="0"/>
            <a:ext cx="12191999" cy="6858000"/>
          </a:xfrm>
          <a:prstGeom prst="rect">
            <a:avLst/>
          </a:prstGeom>
          <a:gradFill>
            <a:gsLst>
              <a:gs pos="85000">
                <a:srgbClr val="319AF0"/>
              </a:gs>
              <a:gs pos="15000">
                <a:schemeClr val="accent2"/>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bg1"/>
                </a:solidFill>
                <a:latin typeface="+mj-lt"/>
              </a:defRPr>
            </a:lvl1pPr>
          </a:lstStyle>
          <a:p>
            <a:pPr lvl="0"/>
            <a:r>
              <a:rPr lang="en-US"/>
              <a:t>Section break two or three lines lorem ipsum dolor</a:t>
            </a:r>
          </a:p>
        </p:txBody>
      </p:sp>
      <p:sp>
        <p:nvSpPr>
          <p:cNvPr id="4" name="Footer Placeholder 4">
            <a:extLst>
              <a:ext uri="{FF2B5EF4-FFF2-40B4-BE49-F238E27FC236}">
                <a16:creationId xmlns:a16="http://schemas.microsoft.com/office/drawing/2014/main" id="{528EEDAC-CF47-CCE9-DD7E-C104D4EDED09}"/>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5" name="Slide Number Placeholder 5">
            <a:extLst>
              <a:ext uri="{FF2B5EF4-FFF2-40B4-BE49-F238E27FC236}">
                <a16:creationId xmlns:a16="http://schemas.microsoft.com/office/drawing/2014/main" id="{9D199546-2CFB-DE8B-5677-A6A62454CAD9}"/>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226621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tx1"/>
                </a:solidFill>
                <a:latin typeface="+mj-lt"/>
              </a:defRPr>
            </a:lvl1pPr>
          </a:lstStyle>
          <a:p>
            <a:pPr lvl="0"/>
            <a:r>
              <a:rPr lang="en-US"/>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tx1"/>
                </a:solidFill>
                <a:latin typeface="+mn-lt"/>
              </a:defRPr>
            </a:lvl1pPr>
          </a:lstStyle>
          <a:p>
            <a:pPr lvl="0"/>
            <a:r>
              <a:rPr lang="en-US"/>
              <a:t>Section break subtitle here</a:t>
            </a:r>
          </a:p>
        </p:txBody>
      </p:sp>
      <p:sp>
        <p:nvSpPr>
          <p:cNvPr id="2" name="Footer Placeholder 4">
            <a:extLst>
              <a:ext uri="{FF2B5EF4-FFF2-40B4-BE49-F238E27FC236}">
                <a16:creationId xmlns:a16="http://schemas.microsoft.com/office/drawing/2014/main" id="{EDEB0543-CDE2-8043-BC4F-6A8829C66F19}"/>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5" name="Slide Number Placeholder 5">
            <a:extLst>
              <a:ext uri="{FF2B5EF4-FFF2-40B4-BE49-F238E27FC236}">
                <a16:creationId xmlns:a16="http://schemas.microsoft.com/office/drawing/2014/main" id="{14F06CD3-B652-D597-8470-E9794F5D72FD}"/>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30595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2 or 3 lines">
    <p:bg>
      <p:bgPr>
        <a:solidFill>
          <a:schemeClr val="tx1"/>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F3B1BE6F-00D1-2A98-45AB-DD4A07B4682E}"/>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95000"/>
              </a:lnSpc>
              <a:spcBef>
                <a:spcPts val="0"/>
              </a:spcBef>
              <a:buNone/>
              <a:defRPr sz="5400" spc="-100" baseline="0">
                <a:solidFill>
                  <a:schemeClr val="tx1"/>
                </a:solidFill>
                <a:latin typeface="+mj-lt"/>
              </a:defRPr>
            </a:lvl1pPr>
          </a:lstStyle>
          <a:p>
            <a:pPr lvl="0"/>
            <a:r>
              <a:rPr lang="en-US"/>
              <a:t>Two or three</a:t>
            </a:r>
            <a:br>
              <a:rPr lang="en-US"/>
            </a:br>
            <a:r>
              <a:rPr lang="en-US"/>
              <a:t>line title here</a:t>
            </a:r>
            <a:br>
              <a:rPr lang="en-US"/>
            </a:br>
            <a:r>
              <a:rPr lang="en-US"/>
              <a:t>lorem ipsum dolor</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4383735"/>
            <a:ext cx="9505949" cy="281703"/>
          </a:xfrm>
          <a:prstGeom prst="rect">
            <a:avLst/>
          </a:prstGeom>
        </p:spPr>
        <p:txBody>
          <a:bodyPr lIns="0" tIns="36000" rIns="0" bIns="0" anchor="t" anchorCtr="0">
            <a:noAutofit/>
          </a:bodyPr>
          <a:lstStyle>
            <a:lvl1pPr marL="0" indent="0" algn="ctr">
              <a:lnSpc>
                <a:spcPct val="95000"/>
              </a:lnSpc>
              <a:buNone/>
              <a:defRPr sz="2400">
                <a:solidFill>
                  <a:schemeClr val="tx1"/>
                </a:solidFill>
                <a:latin typeface="+mn-lt"/>
              </a:defRPr>
            </a:lvl1pPr>
          </a:lstStyle>
          <a:p>
            <a:pPr lvl="0"/>
            <a:r>
              <a:rPr lang="en-US"/>
              <a:t>Presentation subtitle here</a:t>
            </a:r>
          </a:p>
        </p:txBody>
      </p:sp>
      <p:sp>
        <p:nvSpPr>
          <p:cNvPr id="3" name="Text Placeholder 9">
            <a:extLst>
              <a:ext uri="{FF2B5EF4-FFF2-40B4-BE49-F238E27FC236}">
                <a16:creationId xmlns:a16="http://schemas.microsoft.com/office/drawing/2014/main" id="{902B0758-B4CA-9757-CB8C-7EFB8F6D8A18}"/>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4124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tx1"/>
                </a:solidFill>
                <a:latin typeface="+mj-lt"/>
              </a:defRPr>
            </a:lvl1pPr>
          </a:lstStyle>
          <a:p>
            <a:pPr lvl="0"/>
            <a:r>
              <a:rPr lang="en-US"/>
              <a:t>Section break two or three lines lorem ipsum dolor</a:t>
            </a: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95000"/>
              </a:lnSpc>
              <a:buNone/>
              <a:defRPr sz="2000">
                <a:solidFill>
                  <a:schemeClr val="tx1"/>
                </a:solidFill>
                <a:latin typeface="+mn-lt"/>
              </a:defRPr>
            </a:lvl1pPr>
          </a:lstStyle>
          <a:p>
            <a:pPr lvl="0"/>
            <a:r>
              <a:rPr lang="en-US"/>
              <a:t>Section break subtitle here</a:t>
            </a:r>
          </a:p>
        </p:txBody>
      </p:sp>
      <p:sp>
        <p:nvSpPr>
          <p:cNvPr id="2" name="Footer Placeholder 4">
            <a:extLst>
              <a:ext uri="{FF2B5EF4-FFF2-40B4-BE49-F238E27FC236}">
                <a16:creationId xmlns:a16="http://schemas.microsoft.com/office/drawing/2014/main" id="{9ED56963-DF8A-612C-AAF6-80FD8B83832A}"/>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3" name="Slide Number Placeholder 5">
            <a:extLst>
              <a:ext uri="{FF2B5EF4-FFF2-40B4-BE49-F238E27FC236}">
                <a16:creationId xmlns:a16="http://schemas.microsoft.com/office/drawing/2014/main" id="{FB45A403-BE77-D04E-8382-06698FC39A58}"/>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80582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image - 1 line only">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a:t>Drag picture file here or click </a:t>
            </a:r>
            <a:r>
              <a:rPr lang="en-US" noProof="0"/>
              <a:t>center</a:t>
            </a:r>
            <a:r>
              <a:rPr lang="en-US"/>
              <a:t> icon to insert dark image</a:t>
            </a:r>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1"/>
                </a:solidFill>
                <a:latin typeface="+mj-lt"/>
              </a:defRPr>
            </a:lvl1pPr>
          </a:lstStyle>
          <a:p>
            <a:pPr lvl="0"/>
            <a:r>
              <a:rPr lang="en-US"/>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2" name="Footer Placeholder 4">
            <a:extLst>
              <a:ext uri="{FF2B5EF4-FFF2-40B4-BE49-F238E27FC236}">
                <a16:creationId xmlns:a16="http://schemas.microsoft.com/office/drawing/2014/main" id="{B6D49407-D608-8BE3-F198-F1A469B9FA7D}"/>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5" name="Slide Number Placeholder 5">
            <a:extLst>
              <a:ext uri="{FF2B5EF4-FFF2-40B4-BE49-F238E27FC236}">
                <a16:creationId xmlns:a16="http://schemas.microsoft.com/office/drawing/2014/main" id="{0EFCAC49-DC20-CC9F-4A62-190BF24B6ED5}"/>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4517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image - 2 or 3 lines">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a:t>Drag picture file here or click </a:t>
            </a:r>
            <a:r>
              <a:rPr lang="en-US" noProof="0"/>
              <a:t>center</a:t>
            </a:r>
            <a:r>
              <a:rPr lang="en-US"/>
              <a:t> icon to insert dark image</a:t>
            </a:r>
          </a:p>
          <a:p>
            <a:endParaRPr lang="en-GB"/>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1"/>
                </a:solidFill>
                <a:latin typeface="+mj-lt"/>
              </a:defRPr>
            </a:lvl1pPr>
          </a:lstStyle>
          <a:p>
            <a:pPr lvl="0"/>
            <a:r>
              <a:rPr lang="en-US"/>
              <a:t>Section break two or three lines lorem ipsum dolor</a:t>
            </a: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95000"/>
              </a:lnSpc>
              <a:buNone/>
              <a:defRPr sz="2000">
                <a:solidFill>
                  <a:schemeClr val="bg1"/>
                </a:solidFill>
                <a:latin typeface="+mn-lt"/>
              </a:defRPr>
            </a:lvl1pPr>
          </a:lstStyle>
          <a:p>
            <a:pPr lvl="0"/>
            <a:r>
              <a:rPr lang="en-US"/>
              <a:t>Section break subtitle here</a:t>
            </a:r>
          </a:p>
        </p:txBody>
      </p:sp>
      <p:sp>
        <p:nvSpPr>
          <p:cNvPr id="2" name="Footer Placeholder 4">
            <a:extLst>
              <a:ext uri="{FF2B5EF4-FFF2-40B4-BE49-F238E27FC236}">
                <a16:creationId xmlns:a16="http://schemas.microsoft.com/office/drawing/2014/main" id="{30F17B3A-F0DA-9955-9C3E-6165FC805FFF}"/>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3" name="Slide Number Placeholder 5">
            <a:extLst>
              <a:ext uri="{FF2B5EF4-FFF2-40B4-BE49-F238E27FC236}">
                <a16:creationId xmlns:a16="http://schemas.microsoft.com/office/drawing/2014/main" id="{DD5593AC-BE79-AE03-EF6E-3B66A0EBD030}"/>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229380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747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EF99-FC6B-48B3-B00A-236E6762B89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502B645-D817-47AB-AE17-265075CFCA92}"/>
              </a:ext>
            </a:extLst>
          </p:cNvPr>
          <p:cNvSpPr>
            <a:spLocks noGrp="1"/>
          </p:cNvSpPr>
          <p:nvPr>
            <p:ph type="ftr" sz="quarter" idx="10"/>
          </p:nvPr>
        </p:nvSpPr>
        <p:spPr/>
        <p:txBody>
          <a:bodyPr/>
          <a:lstStyle/>
          <a:p>
            <a:r>
              <a:rPr lang="en-US"/>
              <a:t>Strictly confidential</a:t>
            </a:r>
          </a:p>
        </p:txBody>
      </p:sp>
      <p:sp>
        <p:nvSpPr>
          <p:cNvPr id="4" name="Slide Number Placeholder 3">
            <a:extLst>
              <a:ext uri="{FF2B5EF4-FFF2-40B4-BE49-F238E27FC236}">
                <a16:creationId xmlns:a16="http://schemas.microsoft.com/office/drawing/2014/main" id="{38FB6671-1C34-4817-816F-FA7FB3A0047E}"/>
              </a:ext>
            </a:extLst>
          </p:cNvPr>
          <p:cNvSpPr>
            <a:spLocks noGrp="1"/>
          </p:cNvSpPr>
          <p:nvPr>
            <p:ph type="sldNum" sz="quarter" idx="11"/>
          </p:nvPr>
        </p:nvSpPr>
        <p:spPr>
          <a:xfrm>
            <a:off x="11023599" y="6373978"/>
            <a:ext cx="760413" cy="365125"/>
          </a:xfrm>
          <a:prstGeom prst="rect">
            <a:avLst/>
          </a:prstGeom>
        </p:spPr>
        <p:txBody>
          <a:bodyPr/>
          <a:lstStyle/>
          <a:p>
            <a:fld id="{21F6CEF5-2DED-4FCB-AD7C-D6955EF399CF}" type="slidenum">
              <a:rPr lang="en-US" smtClean="0"/>
              <a:pPr/>
              <a:t>‹#›</a:t>
            </a:fld>
            <a:endParaRPr lang="en-US"/>
          </a:p>
        </p:txBody>
      </p:sp>
    </p:spTree>
    <p:extLst>
      <p:ext uri="{BB962C8B-B14F-4D97-AF65-F5344CB8AC3E}">
        <p14:creationId xmlns:p14="http://schemas.microsoft.com/office/powerpoint/2010/main" val="670895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4739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757472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Textbox - Three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solidFill>
                  <a:schemeClr val="tx1"/>
                </a:solidFill>
              </a:defRPr>
            </a:lvl1pPr>
          </a:lstStyle>
          <a:p>
            <a:r>
              <a:rPr lang="en-US"/>
              <a:t>Header avenir demi 24pt</a:t>
            </a:r>
            <a:br>
              <a:rPr lang="en-US"/>
            </a:br>
            <a:r>
              <a:rPr lang="en-US"/>
              <a:t>Optional second line</a:t>
            </a:r>
            <a:br>
              <a:rPr lang="en-US"/>
            </a:br>
            <a:r>
              <a:rPr lang="en-US"/>
              <a:t>Third line</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0726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072723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8050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only - Partnership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EAEA2-444F-BA57-976C-857AE7A0B4B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txBody>
          <a:bodyPr wrap="square" tIns="108000" bIns="108000" rtlCol="0" anchor="ctr" anchorCtr="0">
            <a:noAutofit/>
          </a:bodyPr>
          <a:lstStyle/>
          <a:p>
            <a:pPr algn="ctr"/>
            <a:endParaRPr lang="en-US" sz="1500" err="1">
              <a:solidFill>
                <a:schemeClr val="tx1"/>
              </a:solidFill>
            </a:endParaRP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2"/>
                </a:solidFill>
                <a:latin typeface="+mj-lt"/>
              </a:defRPr>
            </a:lvl1pPr>
          </a:lstStyle>
          <a:p>
            <a:pPr lvl="0"/>
            <a:r>
              <a:rPr lang="en-US"/>
              <a:t>Partnership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tx1"/>
                </a:solidFill>
                <a:latin typeface="+mn-lt"/>
              </a:defRPr>
            </a:lvl1pPr>
          </a:lstStyle>
          <a:p>
            <a:pPr lvl="0"/>
            <a:r>
              <a:rPr lang="en-US"/>
              <a:t>Presentation subtitle here</a:t>
            </a:r>
          </a:p>
        </p:txBody>
      </p:sp>
      <p:sp>
        <p:nvSpPr>
          <p:cNvPr id="8" name="Text Placeholder 9">
            <a:extLst>
              <a:ext uri="{FF2B5EF4-FFF2-40B4-BE49-F238E27FC236}">
                <a16:creationId xmlns:a16="http://schemas.microsoft.com/office/drawing/2014/main" id="{96B1A429-888C-2797-FF18-D1CE3F01E1F0}"/>
              </a:ext>
              <a:ext uri="{C183D7F6-B498-43B3-948B-1728B52AA6E4}">
                <adec:decorative xmlns:adec="http://schemas.microsoft.com/office/drawing/2017/decorative" val="1"/>
              </a:ext>
            </a:extLst>
          </p:cNvPr>
          <p:cNvSpPr>
            <a:spLocks noGrp="1"/>
          </p:cNvSpPr>
          <p:nvPr>
            <p:ph type="body" sz="quarter" idx="25" hasCustomPrompt="1"/>
          </p:nvPr>
        </p:nvSpPr>
        <p:spPr>
          <a:xfrm>
            <a:off x="550864" y="5707061"/>
            <a:ext cx="1727998" cy="169471"/>
          </a:xfrm>
          <a:prstGeom prst="rect">
            <a:avLst/>
          </a:prstGeom>
        </p:spPr>
        <p:txBody>
          <a:bodyPr lIns="0" tIns="0" rIns="0" bIns="0" anchor="t" anchorCtr="0">
            <a:noAutofit/>
          </a:bodyPr>
          <a:lstStyle>
            <a:lvl1pPr marL="0" indent="0" algn="l">
              <a:lnSpc>
                <a:spcPct val="95000"/>
              </a:lnSpc>
              <a:buNone/>
              <a:defRPr sz="1200">
                <a:solidFill>
                  <a:schemeClr val="tx1"/>
                </a:solidFill>
                <a:latin typeface="+mn-lt"/>
              </a:defRPr>
            </a:lvl1pPr>
          </a:lstStyle>
          <a:p>
            <a:pPr lvl="0"/>
            <a:r>
              <a:rPr lang="en-US"/>
              <a:t>In partnership with</a:t>
            </a:r>
          </a:p>
        </p:txBody>
      </p:sp>
      <p:sp>
        <p:nvSpPr>
          <p:cNvPr id="9" name="Picture Placeholder 4">
            <a:extLst>
              <a:ext uri="{FF2B5EF4-FFF2-40B4-BE49-F238E27FC236}">
                <a16:creationId xmlns:a16="http://schemas.microsoft.com/office/drawing/2014/main" id="{DBDA2E78-25E6-052B-34AB-B186CE4FC19C}"/>
              </a:ext>
              <a:ext uri="{C183D7F6-B498-43B3-948B-1728B52AA6E4}">
                <adec:decorative xmlns:adec="http://schemas.microsoft.com/office/drawing/2017/decorative" val="1"/>
              </a:ext>
            </a:extLst>
          </p:cNvPr>
          <p:cNvSpPr>
            <a:spLocks noGrp="1"/>
          </p:cNvSpPr>
          <p:nvPr>
            <p:ph type="pic" sz="quarter" idx="22" hasCustomPrompt="1"/>
          </p:nvPr>
        </p:nvSpPr>
        <p:spPr>
          <a:xfrm>
            <a:off x="550862" y="6019334"/>
            <a:ext cx="1728000" cy="470366"/>
          </a:xfrm>
        </p:spPr>
        <p:txBody>
          <a:bodyPr lIns="180000" rIns="180000"/>
          <a:lstStyle>
            <a:lvl1pPr marL="0" indent="0" algn="ctr">
              <a:buNone/>
              <a:defRPr sz="1000">
                <a:solidFill>
                  <a:schemeClr val="accent2"/>
                </a:solidFill>
              </a:defRPr>
            </a:lvl1pPr>
          </a:lstStyle>
          <a:p>
            <a:r>
              <a:rPr lang="en-US"/>
              <a:t>Drag picture file here to insert image</a:t>
            </a:r>
          </a:p>
        </p:txBody>
      </p:sp>
      <p:pic>
        <p:nvPicPr>
          <p:cNvPr id="3" name="Picture Placeholder 13">
            <a:extLst>
              <a:ext uri="{FF2B5EF4-FFF2-40B4-BE49-F238E27FC236}">
                <a16:creationId xmlns:a16="http://schemas.microsoft.com/office/drawing/2014/main" id="{5CAD941E-10B4-736A-8E5E-1C1FBC12480E}"/>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50863" y="338804"/>
            <a:ext cx="1381418" cy="309766"/>
          </a:xfrm>
          <a:prstGeom prst="rect">
            <a:avLst/>
          </a:prstGeom>
        </p:spPr>
      </p:pic>
    </p:spTree>
    <p:extLst>
      <p:ext uri="{BB962C8B-B14F-4D97-AF65-F5344CB8AC3E}">
        <p14:creationId xmlns:p14="http://schemas.microsoft.com/office/powerpoint/2010/main" val="332290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0"/>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397663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6173271"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6172903"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6172903"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82383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632631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049591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40434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6095997" y="0"/>
            <a:ext cx="6096003"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6" name="Title 1">
            <a:extLst>
              <a:ext uri="{FF2B5EF4-FFF2-40B4-BE49-F238E27FC236}">
                <a16:creationId xmlns:a16="http://schemas.microsoft.com/office/drawing/2014/main" id="{72173C6D-32FE-71CF-2FBB-512DB6CF2C3F}"/>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7" name="Text Placeholder 9">
            <a:extLst>
              <a:ext uri="{FF2B5EF4-FFF2-40B4-BE49-F238E27FC236}">
                <a16:creationId xmlns:a16="http://schemas.microsoft.com/office/drawing/2014/main" id="{838C0768-BEC5-3152-F12C-35785BA74A8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8105A449-5BAE-DF74-F24B-A818099BCEBA}"/>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05C8FA5B-C103-3A91-5742-FA5FB511C8D8}"/>
              </a:ext>
            </a:extLst>
          </p:cNvPr>
          <p:cNvSpPr>
            <a:spLocks noGrp="1"/>
          </p:cNvSpPr>
          <p:nvPr>
            <p:ph type="body" sz="quarter" idx="15"/>
          </p:nvPr>
        </p:nvSpPr>
        <p:spPr>
          <a:xfrm>
            <a:off x="6636906" y="1808163"/>
            <a:ext cx="4606531"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9164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338868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597414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806966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x Columns - Blue / Purpl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12926"/>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24450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or 3 lines - Partnership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6E345B-8F6B-102C-C87F-DFBE5B06B96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txBody>
          <a:bodyPr wrap="square" tIns="108000" bIns="108000" rtlCol="0" anchor="ctr" anchorCtr="0">
            <a:noAutofit/>
          </a:bodyPr>
          <a:lstStyle/>
          <a:p>
            <a:pPr algn="ctr"/>
            <a:endParaRPr lang="en-US" sz="1500" err="1">
              <a:solidFill>
                <a:schemeClr val="tx1"/>
              </a:solidFill>
            </a:endParaRP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2"/>
                </a:solidFill>
                <a:latin typeface="+mj-lt"/>
              </a:defRPr>
            </a:lvl1pPr>
          </a:lstStyle>
          <a:p>
            <a:pPr lvl="0"/>
            <a:r>
              <a:rPr lang="en-US"/>
              <a:t>Partnership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tx1"/>
                </a:solidFill>
                <a:latin typeface="+mn-lt"/>
              </a:defRPr>
            </a:lvl1pPr>
          </a:lstStyle>
          <a:p>
            <a:pPr lvl="0"/>
            <a:r>
              <a:rPr lang="en-US"/>
              <a:t>Presentation subtitle here</a:t>
            </a:r>
          </a:p>
        </p:txBody>
      </p:sp>
      <p:sp>
        <p:nvSpPr>
          <p:cNvPr id="7" name="Text Placeholder 9">
            <a:extLst>
              <a:ext uri="{FF2B5EF4-FFF2-40B4-BE49-F238E27FC236}">
                <a16:creationId xmlns:a16="http://schemas.microsoft.com/office/drawing/2014/main" id="{3257C907-D3D8-02CC-8B8B-77BA96605478}"/>
              </a:ext>
              <a:ext uri="{C183D7F6-B498-43B3-948B-1728B52AA6E4}">
                <adec:decorative xmlns:adec="http://schemas.microsoft.com/office/drawing/2017/decorative" val="1"/>
              </a:ext>
            </a:extLst>
          </p:cNvPr>
          <p:cNvSpPr>
            <a:spLocks noGrp="1"/>
          </p:cNvSpPr>
          <p:nvPr>
            <p:ph type="body" sz="quarter" idx="25" hasCustomPrompt="1"/>
          </p:nvPr>
        </p:nvSpPr>
        <p:spPr>
          <a:xfrm>
            <a:off x="550864" y="5707061"/>
            <a:ext cx="1727998" cy="169471"/>
          </a:xfrm>
          <a:prstGeom prst="rect">
            <a:avLst/>
          </a:prstGeom>
        </p:spPr>
        <p:txBody>
          <a:bodyPr lIns="0" tIns="0" rIns="0" bIns="0" anchor="t" anchorCtr="0">
            <a:noAutofit/>
          </a:bodyPr>
          <a:lstStyle>
            <a:lvl1pPr marL="0" indent="0" algn="l">
              <a:lnSpc>
                <a:spcPct val="95000"/>
              </a:lnSpc>
              <a:buNone/>
              <a:defRPr sz="1200">
                <a:solidFill>
                  <a:schemeClr val="tx1"/>
                </a:solidFill>
                <a:latin typeface="+mn-lt"/>
              </a:defRPr>
            </a:lvl1pPr>
          </a:lstStyle>
          <a:p>
            <a:pPr lvl="0"/>
            <a:r>
              <a:rPr lang="en-US"/>
              <a:t>In partnership with</a:t>
            </a:r>
          </a:p>
        </p:txBody>
      </p:sp>
      <p:sp>
        <p:nvSpPr>
          <p:cNvPr id="8" name="Picture Placeholder 4">
            <a:extLst>
              <a:ext uri="{FF2B5EF4-FFF2-40B4-BE49-F238E27FC236}">
                <a16:creationId xmlns:a16="http://schemas.microsoft.com/office/drawing/2014/main" id="{3384EE35-0150-864C-3353-A93FDAFE5F1A}"/>
              </a:ext>
              <a:ext uri="{C183D7F6-B498-43B3-948B-1728B52AA6E4}">
                <adec:decorative xmlns:adec="http://schemas.microsoft.com/office/drawing/2017/decorative" val="1"/>
              </a:ext>
            </a:extLst>
          </p:cNvPr>
          <p:cNvSpPr>
            <a:spLocks noGrp="1"/>
          </p:cNvSpPr>
          <p:nvPr>
            <p:ph type="pic" sz="quarter" idx="22" hasCustomPrompt="1"/>
          </p:nvPr>
        </p:nvSpPr>
        <p:spPr>
          <a:xfrm>
            <a:off x="550862" y="6019334"/>
            <a:ext cx="1728000" cy="470366"/>
          </a:xfrm>
        </p:spPr>
        <p:txBody>
          <a:bodyPr lIns="180000" rIns="180000"/>
          <a:lstStyle>
            <a:lvl1pPr marL="0" indent="0" algn="ctr">
              <a:buNone/>
              <a:defRPr sz="1000">
                <a:solidFill>
                  <a:schemeClr val="accent2"/>
                </a:solidFill>
              </a:defRPr>
            </a:lvl1pPr>
          </a:lstStyle>
          <a:p>
            <a:r>
              <a:rPr lang="en-US"/>
              <a:t>Drag picture file here to insert image</a:t>
            </a:r>
          </a:p>
        </p:txBody>
      </p:sp>
      <p:pic>
        <p:nvPicPr>
          <p:cNvPr id="5" name="Picture Placeholder 13">
            <a:extLst>
              <a:ext uri="{FF2B5EF4-FFF2-40B4-BE49-F238E27FC236}">
                <a16:creationId xmlns:a16="http://schemas.microsoft.com/office/drawing/2014/main" id="{1F9603CD-CE7D-6494-79B8-D090AA79B7D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50863" y="338804"/>
            <a:ext cx="1381418" cy="309766"/>
          </a:xfrm>
          <a:prstGeom prst="rect">
            <a:avLst/>
          </a:prstGeom>
        </p:spPr>
      </p:pic>
    </p:spTree>
    <p:extLst>
      <p:ext uri="{BB962C8B-B14F-4D97-AF65-F5344CB8AC3E}">
        <p14:creationId xmlns:p14="http://schemas.microsoft.com/office/powerpoint/2010/main" val="2031468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381975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607327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605763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598863"/>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002137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 uri="{C183D7F6-B498-43B3-948B-1728B52AA6E4}">
                <adec:decorative xmlns:adec="http://schemas.microsoft.com/office/drawing/2017/decorative" val="1"/>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526894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AC438-4963-3E86-AF1D-907809837B4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904921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905760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026292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638881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9261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9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589228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94267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6" name="Rectangle 5">
            <a:extLst>
              <a:ext uri="{FF2B5EF4-FFF2-40B4-BE49-F238E27FC236}">
                <a16:creationId xmlns:a16="http://schemas.microsoft.com/office/drawing/2014/main" id="{FADCDF42-4795-B9BB-A09E-30C7785EE34D}"/>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15951" r="15951"/>
          <a:stretch/>
        </p:blipFill>
        <p:spPr>
          <a:xfrm>
            <a:off x="8040689" y="3428999"/>
            <a:ext cx="4151312" cy="3429001"/>
          </a:xfrm>
          <a:prstGeom prst="rect">
            <a:avLst/>
          </a:prstGeom>
        </p:spPr>
      </p:pic>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28720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8040687" y="0"/>
            <a:ext cx="4151314"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54797"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695479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6954794"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181195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50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148763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2x Image st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21FEA4-99B7-D7D2-C66A-489E89D4E18C}"/>
              </a:ext>
              <a:ext uri="{C183D7F6-B498-43B3-948B-1728B52AA6E4}">
                <adec:decorative xmlns:adec="http://schemas.microsoft.com/office/drawing/2017/decorative" val="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119255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74322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443729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659636-78CF-6EFF-68F5-52F1AB62035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pic>
        <p:nvPicPr>
          <p:cNvPr id="7" name="Graphic 6">
            <a:extLst>
              <a:ext uri="{FF2B5EF4-FFF2-40B4-BE49-F238E27FC236}">
                <a16:creationId xmlns:a16="http://schemas.microsoft.com/office/drawing/2014/main" id="{861E0A2F-248F-8E7B-8F36-71FDC08C0E7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053695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050691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3" y="1720850"/>
            <a:ext cx="3202897"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4295560" y="1720850"/>
            <a:ext cx="3202898"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8040168" y="1720850"/>
            <a:ext cx="3204519"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28316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E7BCE-0D77-C089-07CF-FCFEA137F6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3" name="Graphic 2" descr="Think Forward">
            <a:extLst>
              <a:ext uri="{FF2B5EF4-FFF2-40B4-BE49-F238E27FC236}">
                <a16:creationId xmlns:a16="http://schemas.microsoft.com/office/drawing/2014/main" id="{2A47E987-D4E8-4842-8A99-460FF7BC6C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3350" y="3163140"/>
            <a:ext cx="4557600" cy="531720"/>
          </a:xfrm>
          <a:prstGeom prst="rect">
            <a:avLst/>
          </a:prstGeom>
        </p:spPr>
      </p:pic>
      <p:pic>
        <p:nvPicPr>
          <p:cNvPr id="4" name="Picture Placeholder 13">
            <a:extLst>
              <a:ext uri="{FF2B5EF4-FFF2-40B4-BE49-F238E27FC236}">
                <a16:creationId xmlns:a16="http://schemas.microsoft.com/office/drawing/2014/main" id="{2BE79788-64C4-03C1-FD3C-D8E7F581428F}"/>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6945" t="19498" r="6909" b="15243"/>
          <a:stretch/>
        </p:blipFill>
        <p:spPr>
          <a:xfrm>
            <a:off x="5405291" y="418897"/>
            <a:ext cx="1381418" cy="309766"/>
          </a:xfrm>
          <a:prstGeom prst="rect">
            <a:avLst/>
          </a:prstGeom>
        </p:spPr>
      </p:pic>
    </p:spTree>
    <p:extLst>
      <p:ext uri="{BB962C8B-B14F-4D97-AF65-F5344CB8AC3E}">
        <p14:creationId xmlns:p14="http://schemas.microsoft.com/office/powerpoint/2010/main" val="2996157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90106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89BA8-204E-7E98-F566-224438743CCB}"/>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5" y="368828"/>
            <a:ext cx="2916236"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2916237"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1" y="3215665"/>
            <a:ext cx="3204353"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1" y="3546636"/>
            <a:ext cx="320436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2" y="3968750"/>
            <a:ext cx="3204363"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5003C5AF-64CA-1643-631B-7D24C7BF07D9}"/>
              </a:ext>
            </a:extLst>
          </p:cNvPr>
          <p:cNvSpPr>
            <a:spLocks noGrp="1"/>
          </p:cNvSpPr>
          <p:nvPr>
            <p:ph type="body" sz="quarter" idx="62" hasCustomPrompt="1"/>
          </p:nvPr>
        </p:nvSpPr>
        <p:spPr>
          <a:xfrm>
            <a:off x="550861" y="5885634"/>
            <a:ext cx="360045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Forename.surname@clarivate.com</a:t>
            </a:r>
          </a:p>
        </p:txBody>
      </p:sp>
      <p:sp>
        <p:nvSpPr>
          <p:cNvPr id="17" name="Text Placeholder 12">
            <a:extLst>
              <a:ext uri="{FF2B5EF4-FFF2-40B4-BE49-F238E27FC236}">
                <a16:creationId xmlns:a16="http://schemas.microsoft.com/office/drawing/2014/main" id="{00B51C69-D2CE-7E0C-9B76-FC92D77E47C8}"/>
              </a:ext>
            </a:extLst>
          </p:cNvPr>
          <p:cNvSpPr>
            <a:spLocks noGrp="1"/>
          </p:cNvSpPr>
          <p:nvPr>
            <p:ph type="body" sz="quarter" idx="14"/>
          </p:nvPr>
        </p:nvSpPr>
        <p:spPr>
          <a:xfrm>
            <a:off x="4674763"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772115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7" name="Picture Placeholder 15">
            <a:extLst>
              <a:ext uri="{FF2B5EF4-FFF2-40B4-BE49-F238E27FC236}">
                <a16:creationId xmlns:a16="http://schemas.microsoft.com/office/drawing/2014/main" id="{C124DB5D-11D5-E18C-B3C8-AF86AD1E4C51}"/>
              </a:ext>
              <a:ext uri="{C183D7F6-B498-43B3-948B-1728B52AA6E4}">
                <adec:decorative xmlns:adec="http://schemas.microsoft.com/office/drawing/2017/decorative" val="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864639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5" name="Picture Placeholder 15">
            <a:extLst>
              <a:ext uri="{FF2B5EF4-FFF2-40B4-BE49-F238E27FC236}">
                <a16:creationId xmlns:a16="http://schemas.microsoft.com/office/drawing/2014/main" id="{579F519F-FF28-E95A-90FD-8ED476302122}"/>
              </a:ext>
              <a:ext uri="{C183D7F6-B498-43B3-948B-1728B52AA6E4}">
                <adec:decorative xmlns:adec="http://schemas.microsoft.com/office/drawing/2017/decorative" val="1"/>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2" name="Picture Placeholder 15">
            <a:extLst>
              <a:ext uri="{FF2B5EF4-FFF2-40B4-BE49-F238E27FC236}">
                <a16:creationId xmlns:a16="http://schemas.microsoft.com/office/drawing/2014/main" id="{A16AFFED-3679-EC6F-38E4-BB141B3DC4A0}"/>
              </a:ext>
              <a:ext uri="{C183D7F6-B498-43B3-948B-1728B52AA6E4}">
                <adec:decorative xmlns:adec="http://schemas.microsoft.com/office/drawing/2017/decorative" val="1"/>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1" name="Picture Placeholder 15">
            <a:extLst>
              <a:ext uri="{FF2B5EF4-FFF2-40B4-BE49-F238E27FC236}">
                <a16:creationId xmlns:a16="http://schemas.microsoft.com/office/drawing/2014/main" id="{40DA321B-E9DB-5413-41F7-007CC6996CC5}"/>
              </a:ext>
              <a:ext uri="{C183D7F6-B498-43B3-948B-1728B52AA6E4}">
                <adec:decorative xmlns:adec="http://schemas.microsoft.com/office/drawing/2017/decorative" val="1"/>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4" name="Picture Placeholder 15">
            <a:extLst>
              <a:ext uri="{FF2B5EF4-FFF2-40B4-BE49-F238E27FC236}">
                <a16:creationId xmlns:a16="http://schemas.microsoft.com/office/drawing/2014/main" id="{D7DCA51C-09C7-C83C-64D8-CE36012B9682}"/>
              </a:ext>
              <a:ext uri="{C183D7F6-B498-43B3-948B-1728B52AA6E4}">
                <adec:decorative xmlns:adec="http://schemas.microsoft.com/office/drawing/2017/decorative" val="1"/>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426358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1216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4"/>
            <a:ext cx="6950338" cy="5040313"/>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a:t>Click </a:t>
            </a:r>
            <a:r>
              <a:rPr lang="en-US" noProof="0"/>
              <a:t>center</a:t>
            </a:r>
            <a:r>
              <a:rPr lang="en-US"/>
              <a:t> icon to insert image </a:t>
            </a:r>
            <a:r>
              <a:rPr lang="en-GB"/>
              <a:t>graph or chart</a:t>
            </a:r>
          </a:p>
        </p:txBody>
      </p:sp>
      <p:pic>
        <p:nvPicPr>
          <p:cNvPr id="6" name="Picture Placeholder 13">
            <a:extLst>
              <a:ext uri="{FF2B5EF4-FFF2-40B4-BE49-F238E27FC236}">
                <a16:creationId xmlns:a16="http://schemas.microsoft.com/office/drawing/2014/main" id="{F8EB7B8D-83E7-77EF-CD50-40BA752901B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82644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FD49-1CA5-DFE2-A98D-5FB5685F05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4"/>
            <a:ext cx="5005647" cy="5040313"/>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GB" noProof="0"/>
              <a:t>Click</a:t>
            </a:r>
            <a:r>
              <a:rPr lang="en-US"/>
              <a:t> </a:t>
            </a:r>
            <a:r>
              <a:rPr lang="en-US" noProof="0"/>
              <a:t>center</a:t>
            </a:r>
            <a:r>
              <a:rPr lang="en-US"/>
              <a:t> icon to</a:t>
            </a:r>
            <a:r>
              <a:rPr lang="en-GB"/>
              <a:t> insert graph or chart</a:t>
            </a:r>
          </a:p>
        </p:txBody>
      </p:sp>
      <p:pic>
        <p:nvPicPr>
          <p:cNvPr id="6" name="Picture Placeholder 13">
            <a:extLst>
              <a:ext uri="{FF2B5EF4-FFF2-40B4-BE49-F238E27FC236}">
                <a16:creationId xmlns:a16="http://schemas.microsoft.com/office/drawing/2014/main" id="{2A32B0A2-4793-DE77-B83E-02C86D4EE7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986698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0:50 - Text / Chart - Custom">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4"/>
            <a:ext cx="5005647" cy="5040313"/>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GB" noProof="0"/>
              <a:t>Click</a:t>
            </a:r>
            <a:r>
              <a:rPr lang="en-US"/>
              <a:t> </a:t>
            </a:r>
            <a:r>
              <a:rPr lang="en-US" noProof="0"/>
              <a:t>center</a:t>
            </a:r>
            <a:r>
              <a:rPr lang="en-US"/>
              <a:t> icon to</a:t>
            </a:r>
            <a:r>
              <a:rPr lang="en-GB"/>
              <a:t> insert graph or chart</a:t>
            </a:r>
          </a:p>
        </p:txBody>
      </p:sp>
      <p:pic>
        <p:nvPicPr>
          <p:cNvPr id="6" name="Picture Placeholder 13">
            <a:extLst>
              <a:ext uri="{FF2B5EF4-FFF2-40B4-BE49-F238E27FC236}">
                <a16:creationId xmlns:a16="http://schemas.microsoft.com/office/drawing/2014/main" id="{2A32B0A2-4793-DE77-B83E-02C86D4EE7B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585460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9AE78E4D-1195-3CAD-2E8F-608D49BDA29A}"/>
              </a:ext>
              <a:ext uri="{C183D7F6-B498-43B3-948B-1728B52AA6E4}">
                <adec:decorative xmlns:adec="http://schemas.microsoft.com/office/drawing/2017/decorative" val="1"/>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9D14ACC-3B80-72E3-AF36-12AAF3A4188F}"/>
              </a:ext>
              <a:ext uri="{C183D7F6-B498-43B3-948B-1728B52AA6E4}">
                <adec:decorative xmlns:adec="http://schemas.microsoft.com/office/drawing/2017/decorative" val="1"/>
              </a:ext>
            </a:extLst>
          </p:cNvPr>
          <p:cNvGrpSpPr/>
          <p:nvPr userDrawn="1"/>
        </p:nvGrpSpPr>
        <p:grpSpPr>
          <a:xfrm>
            <a:off x="10351298" y="1654106"/>
            <a:ext cx="118572" cy="116191"/>
            <a:chOff x="10353679" y="1654106"/>
            <a:chExt cx="118572" cy="116191"/>
          </a:xfrm>
        </p:grpSpPr>
        <p:sp>
          <p:nvSpPr>
            <p:cNvPr id="11" name="Rectangle 10">
              <a:extLst>
                <a:ext uri="{FF2B5EF4-FFF2-40B4-BE49-F238E27FC236}">
                  <a16:creationId xmlns:a16="http://schemas.microsoft.com/office/drawing/2014/main" id="{BD98B882-BAA3-23BC-F2E4-92C80C0D9BD8}"/>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176FF-F698-0ED4-8DAC-4EF3FFEC0449}"/>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475372-49CA-1792-C2EB-B4BDA0D043C8}"/>
              </a:ext>
              <a:ext uri="{C183D7F6-B498-43B3-948B-1728B52AA6E4}">
                <adec:decorative xmlns:adec="http://schemas.microsoft.com/office/drawing/2017/decorative" val="1"/>
              </a:ext>
            </a:extLst>
          </p:cNvPr>
          <p:cNvGrpSpPr/>
          <p:nvPr userDrawn="1"/>
        </p:nvGrpSpPr>
        <p:grpSpPr>
          <a:xfrm>
            <a:off x="10602747" y="1677271"/>
            <a:ext cx="74459" cy="74459"/>
            <a:chOff x="10602747" y="1677271"/>
            <a:chExt cx="74459" cy="74459"/>
          </a:xfrm>
        </p:grpSpPr>
        <p:cxnSp>
          <p:nvCxnSpPr>
            <p:cNvPr id="15" name="Straight Connector 14">
              <a:extLst>
                <a:ext uri="{FF2B5EF4-FFF2-40B4-BE49-F238E27FC236}">
                  <a16:creationId xmlns:a16="http://schemas.microsoft.com/office/drawing/2014/main" id="{9DA2D6D6-E463-5F1C-D1AD-5574FEB8D0CB}"/>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3955D532-8B2E-6D51-79A0-4F01903427C9}"/>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7" name="Straight Connector 16">
            <a:extLst>
              <a:ext uri="{FF2B5EF4-FFF2-40B4-BE49-F238E27FC236}">
                <a16:creationId xmlns:a16="http://schemas.microsoft.com/office/drawing/2014/main" id="{1A0C37A6-3B99-8D45-A011-A6EB79DA3611}"/>
              </a:ext>
              <a:ext uri="{C183D7F6-B498-43B3-948B-1728B52AA6E4}">
                <adec:decorative xmlns:adec="http://schemas.microsoft.com/office/drawing/2017/decorative" val="1"/>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 name="Picture Placeholder 15">
            <a:extLst>
              <a:ext uri="{FF2B5EF4-FFF2-40B4-BE49-F238E27FC236}">
                <a16:creationId xmlns:a16="http://schemas.microsoft.com/office/drawing/2014/main" id="{0F058624-3B61-1626-E04D-A5E5F87717E5}"/>
              </a:ext>
              <a:ext uri="{C183D7F6-B498-43B3-948B-1728B52AA6E4}">
                <adec:decorative xmlns:adec="http://schemas.microsoft.com/office/drawing/2017/decorative" val="1"/>
              </a:ext>
            </a:extLst>
          </p:cNvPr>
          <p:cNvSpPr>
            <a:spLocks noGrp="1"/>
          </p:cNvSpPr>
          <p:nvPr>
            <p:ph type="pic" sz="quarter" idx="20" hasCustomPrompt="1"/>
          </p:nvPr>
        </p:nvSpPr>
        <p:spPr>
          <a:xfrm>
            <a:off x="4740276" y="1825625"/>
            <a:ext cx="6096000" cy="3429000"/>
          </a:xfrm>
          <a:solidFill>
            <a:schemeClr val="bg1">
              <a:lumMod val="95000"/>
            </a:schemeClr>
          </a:solidFill>
          <a:ln w="12700">
            <a:solidFill>
              <a:schemeClr val="bg1"/>
            </a:solid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center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780197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a:t>Click to edit Master text styles</a:t>
            </a:r>
          </a:p>
          <a:p>
            <a:pPr lvl="1"/>
            <a:r>
              <a:rPr lang="en-US"/>
              <a:t>Second level</a:t>
            </a:r>
          </a:p>
          <a:p>
            <a:pPr lvl="2"/>
            <a:r>
              <a:rPr lang="en-US"/>
              <a:t>Third level</a:t>
            </a:r>
          </a:p>
        </p:txBody>
      </p:sp>
      <p:sp>
        <p:nvSpPr>
          <p:cNvPr id="6" name="Rectangle: Rounded Corners 5">
            <a:extLst>
              <a:ext uri="{FF2B5EF4-FFF2-40B4-BE49-F238E27FC236}">
                <a16:creationId xmlns:a16="http://schemas.microsoft.com/office/drawing/2014/main" id="{554C177F-8144-2B79-80FF-DDB6ECB5AD64}"/>
              </a:ext>
              <a:ext uri="{C183D7F6-B498-43B3-948B-1728B52AA6E4}">
                <adec:decorative xmlns:adec="http://schemas.microsoft.com/office/drawing/2017/decorative" val="1"/>
              </a:ext>
            </a:extLst>
          </p:cNvPr>
          <p:cNvSpPr/>
          <p:nvPr userDrawn="1"/>
        </p:nvSpPr>
        <p:spPr>
          <a:xfrm>
            <a:off x="4797580"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4274FCD-9313-9C7F-F2E4-4BD4686942CA}"/>
              </a:ext>
              <a:ext uri="{C183D7F6-B498-43B3-948B-1728B52AA6E4}">
                <adec:decorative xmlns:adec="http://schemas.microsoft.com/office/drawing/2017/decorative" val="1"/>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 uri="{C183D7F6-B498-43B3-948B-1728B52AA6E4}">
                <adec:decorative xmlns:adec="http://schemas.microsoft.com/office/drawing/2017/decorative" val="1"/>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 uri="{C183D7F6-B498-43B3-948B-1728B52AA6E4}">
                <adec:decorative xmlns:adec="http://schemas.microsoft.com/office/drawing/2017/decorative" val="1"/>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15">
            <a:extLst>
              <a:ext uri="{FF2B5EF4-FFF2-40B4-BE49-F238E27FC236}">
                <a16:creationId xmlns:a16="http://schemas.microsoft.com/office/drawing/2014/main" id="{E729752E-A2D0-6970-2572-715077B0E0E7}"/>
              </a:ext>
              <a:ext uri="{C183D7F6-B498-43B3-948B-1728B52AA6E4}">
                <adec:decorative xmlns:adec="http://schemas.microsoft.com/office/drawing/2017/decorative" val="1"/>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22" name="Picture Placeholder 15">
            <a:extLst>
              <a:ext uri="{FF2B5EF4-FFF2-40B4-BE49-F238E27FC236}">
                <a16:creationId xmlns:a16="http://schemas.microsoft.com/office/drawing/2014/main" id="{C542C966-FED7-FFB3-A71F-610CB8C5B103}"/>
              </a:ext>
              <a:ext uri="{C183D7F6-B498-43B3-948B-1728B52AA6E4}">
                <adec:decorative xmlns:adec="http://schemas.microsoft.com/office/drawing/2017/decorative" val="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6732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tract">
    <p:spTree>
      <p:nvGrpSpPr>
        <p:cNvPr id="1" name=""/>
        <p:cNvGrpSpPr/>
        <p:nvPr/>
      </p:nvGrpSpPr>
      <p:grpSpPr>
        <a:xfrm>
          <a:off x="0" y="0"/>
          <a:ext cx="0" cy="0"/>
          <a:chOff x="0" y="0"/>
          <a:chExt cx="0" cy="0"/>
        </a:xfrm>
      </p:grpSpPr>
      <p:sp>
        <p:nvSpPr>
          <p:cNvPr id="199" name="Picture Placeholder 198">
            <a:extLst>
              <a:ext uri="{FF2B5EF4-FFF2-40B4-BE49-F238E27FC236}">
                <a16:creationId xmlns:a16="http://schemas.microsoft.com/office/drawing/2014/main" id="{D71ABFE9-7DA8-9EF5-7A80-67797F2431B9}"/>
              </a:ext>
            </a:extLst>
          </p:cNvPr>
          <p:cNvSpPr>
            <a:spLocks noGrp="1"/>
          </p:cNvSpPr>
          <p:nvPr>
            <p:ph type="pic" sz="quarter" idx="10" hasCustomPrompt="1"/>
          </p:nvPr>
        </p:nvSpPr>
        <p:spPr>
          <a:xfrm>
            <a:off x="0" y="0"/>
            <a:ext cx="12192000" cy="6858000"/>
          </a:xfrm>
          <a:custGeom>
            <a:avLst/>
            <a:gdLst>
              <a:gd name="connsiteX0" fmla="*/ 7499353 w 12192000"/>
              <a:gd name="connsiteY0" fmla="*/ 3533780 h 6858000"/>
              <a:gd name="connsiteX1" fmla="*/ 7499353 w 12192000"/>
              <a:gd name="connsiteY1" fmla="*/ 3566246 h 6858000"/>
              <a:gd name="connsiteX2" fmla="*/ 7420165 w 12192000"/>
              <a:gd name="connsiteY2" fmla="*/ 3636371 h 6858000"/>
              <a:gd name="connsiteX3" fmla="*/ 7360346 w 12192000"/>
              <a:gd name="connsiteY3" fmla="*/ 3588453 h 6858000"/>
              <a:gd name="connsiteX4" fmla="*/ 7417886 w 12192000"/>
              <a:gd name="connsiteY4" fmla="*/ 3542663 h 6858000"/>
              <a:gd name="connsiteX5" fmla="*/ 7464222 w 12192000"/>
              <a:gd name="connsiteY5" fmla="*/ 3542663 h 6858000"/>
              <a:gd name="connsiteX6" fmla="*/ 7499353 w 12192000"/>
              <a:gd name="connsiteY6" fmla="*/ 3533780 h 6858000"/>
              <a:gd name="connsiteX7" fmla="*/ 8071269 w 12192000"/>
              <a:gd name="connsiteY7" fmla="*/ 3410421 h 6858000"/>
              <a:gd name="connsiteX8" fmla="*/ 8173625 w 12192000"/>
              <a:gd name="connsiteY8" fmla="*/ 3518955 h 6858000"/>
              <a:gd name="connsiteX9" fmla="*/ 8071269 w 12192000"/>
              <a:gd name="connsiteY9" fmla="*/ 3627488 h 6858000"/>
              <a:gd name="connsiteX10" fmla="*/ 7968913 w 12192000"/>
              <a:gd name="connsiteY10" fmla="*/ 3518955 h 6858000"/>
              <a:gd name="connsiteX11" fmla="*/ 8071269 w 12192000"/>
              <a:gd name="connsiteY11" fmla="*/ 3410421 h 6858000"/>
              <a:gd name="connsiteX12" fmla="*/ 6267725 w 12192000"/>
              <a:gd name="connsiteY12" fmla="*/ 3410421 h 6858000"/>
              <a:gd name="connsiteX13" fmla="*/ 6368562 w 12192000"/>
              <a:gd name="connsiteY13" fmla="*/ 3518955 h 6858000"/>
              <a:gd name="connsiteX14" fmla="*/ 6267725 w 12192000"/>
              <a:gd name="connsiteY14" fmla="*/ 3626737 h 6858000"/>
              <a:gd name="connsiteX15" fmla="*/ 6166888 w 12192000"/>
              <a:gd name="connsiteY15" fmla="*/ 3518955 h 6858000"/>
              <a:gd name="connsiteX16" fmla="*/ 6267725 w 12192000"/>
              <a:gd name="connsiteY16" fmla="*/ 3410421 h 6858000"/>
              <a:gd name="connsiteX17" fmla="*/ 6741969 w 12192000"/>
              <a:gd name="connsiteY17" fmla="*/ 3352120 h 6858000"/>
              <a:gd name="connsiteX18" fmla="*/ 6828690 w 12192000"/>
              <a:gd name="connsiteY18" fmla="*/ 3685101 h 6858000"/>
              <a:gd name="connsiteX19" fmla="*/ 6922057 w 12192000"/>
              <a:gd name="connsiteY19" fmla="*/ 3685101 h 6858000"/>
              <a:gd name="connsiteX20" fmla="*/ 6993017 w 12192000"/>
              <a:gd name="connsiteY20" fmla="*/ 3446641 h 6858000"/>
              <a:gd name="connsiteX21" fmla="*/ 7062520 w 12192000"/>
              <a:gd name="connsiteY21" fmla="*/ 3685101 h 6858000"/>
              <a:gd name="connsiteX22" fmla="*/ 7155887 w 12192000"/>
              <a:gd name="connsiteY22" fmla="*/ 3685101 h 6858000"/>
              <a:gd name="connsiteX23" fmla="*/ 7247799 w 12192000"/>
              <a:gd name="connsiteY23" fmla="*/ 3352120 h 6858000"/>
              <a:gd name="connsiteX24" fmla="*/ 7167851 w 12192000"/>
              <a:gd name="connsiteY24" fmla="*/ 3352120 h 6858000"/>
              <a:gd name="connsiteX25" fmla="*/ 7105817 w 12192000"/>
              <a:gd name="connsiteY25" fmla="*/ 3599463 h 6858000"/>
              <a:gd name="connsiteX26" fmla="*/ 7033339 w 12192000"/>
              <a:gd name="connsiteY26" fmla="*/ 3352120 h 6858000"/>
              <a:gd name="connsiteX27" fmla="*/ 6954910 w 12192000"/>
              <a:gd name="connsiteY27" fmla="*/ 3352120 h 6858000"/>
              <a:gd name="connsiteX28" fmla="*/ 6881672 w 12192000"/>
              <a:gd name="connsiteY28" fmla="*/ 3597962 h 6858000"/>
              <a:gd name="connsiteX29" fmla="*/ 6824892 w 12192000"/>
              <a:gd name="connsiteY29" fmla="*/ 3352120 h 6858000"/>
              <a:gd name="connsiteX30" fmla="*/ 4761945 w 12192000"/>
              <a:gd name="connsiteY30" fmla="*/ 3352120 h 6858000"/>
              <a:gd name="connsiteX31" fmla="*/ 4761945 w 12192000"/>
              <a:gd name="connsiteY31" fmla="*/ 3415613 h 6858000"/>
              <a:gd name="connsiteX32" fmla="*/ 4811952 w 12192000"/>
              <a:gd name="connsiteY32" fmla="*/ 3415613 h 6858000"/>
              <a:gd name="connsiteX33" fmla="*/ 4811952 w 12192000"/>
              <a:gd name="connsiteY33" fmla="*/ 3685101 h 6858000"/>
              <a:gd name="connsiteX34" fmla="*/ 4888165 w 12192000"/>
              <a:gd name="connsiteY34" fmla="*/ 3685101 h 6858000"/>
              <a:gd name="connsiteX35" fmla="*/ 4888165 w 12192000"/>
              <a:gd name="connsiteY35" fmla="*/ 3352120 h 6858000"/>
              <a:gd name="connsiteX36" fmla="*/ 7830665 w 12192000"/>
              <a:gd name="connsiteY36" fmla="*/ 3346990 h 6858000"/>
              <a:gd name="connsiteX37" fmla="*/ 7738057 w 12192000"/>
              <a:gd name="connsiteY37" fmla="*/ 3406793 h 6858000"/>
              <a:gd name="connsiteX38" fmla="*/ 7738057 w 12192000"/>
              <a:gd name="connsiteY38" fmla="*/ 3352182 h 6858000"/>
              <a:gd name="connsiteX39" fmla="*/ 7664123 w 12192000"/>
              <a:gd name="connsiteY39" fmla="*/ 3352182 h 6858000"/>
              <a:gd name="connsiteX40" fmla="*/ 7664123 w 12192000"/>
              <a:gd name="connsiteY40" fmla="*/ 3685101 h 6858000"/>
              <a:gd name="connsiteX41" fmla="*/ 7740273 w 12192000"/>
              <a:gd name="connsiteY41" fmla="*/ 3685101 h 6858000"/>
              <a:gd name="connsiteX42" fmla="*/ 7740273 w 12192000"/>
              <a:gd name="connsiteY42" fmla="*/ 3515264 h 6858000"/>
              <a:gd name="connsiteX43" fmla="*/ 7823196 w 12192000"/>
              <a:gd name="connsiteY43" fmla="*/ 3424433 h 6858000"/>
              <a:gd name="connsiteX44" fmla="*/ 7856808 w 12192000"/>
              <a:gd name="connsiteY44" fmla="*/ 3424433 h 6858000"/>
              <a:gd name="connsiteX45" fmla="*/ 7856808 w 12192000"/>
              <a:gd name="connsiteY45" fmla="*/ 3349179 h 6858000"/>
              <a:gd name="connsiteX46" fmla="*/ 7830665 w 12192000"/>
              <a:gd name="connsiteY46" fmla="*/ 3346990 h 6858000"/>
              <a:gd name="connsiteX47" fmla="*/ 6682403 w 12192000"/>
              <a:gd name="connsiteY47" fmla="*/ 3346990 h 6858000"/>
              <a:gd name="connsiteX48" fmla="*/ 6589795 w 12192000"/>
              <a:gd name="connsiteY48" fmla="*/ 3406793 h 6858000"/>
              <a:gd name="connsiteX49" fmla="*/ 6589795 w 12192000"/>
              <a:gd name="connsiteY49" fmla="*/ 3352182 h 6858000"/>
              <a:gd name="connsiteX50" fmla="*/ 6515861 w 12192000"/>
              <a:gd name="connsiteY50" fmla="*/ 3352182 h 6858000"/>
              <a:gd name="connsiteX51" fmla="*/ 6515861 w 12192000"/>
              <a:gd name="connsiteY51" fmla="*/ 3685101 h 6858000"/>
              <a:gd name="connsiteX52" fmla="*/ 6592011 w 12192000"/>
              <a:gd name="connsiteY52" fmla="*/ 3685101 h 6858000"/>
              <a:gd name="connsiteX53" fmla="*/ 6592011 w 12192000"/>
              <a:gd name="connsiteY53" fmla="*/ 3515264 h 6858000"/>
              <a:gd name="connsiteX54" fmla="*/ 6674934 w 12192000"/>
              <a:gd name="connsiteY54" fmla="*/ 3424433 h 6858000"/>
              <a:gd name="connsiteX55" fmla="*/ 6708546 w 12192000"/>
              <a:gd name="connsiteY55" fmla="*/ 3424433 h 6858000"/>
              <a:gd name="connsiteX56" fmla="*/ 6708546 w 12192000"/>
              <a:gd name="connsiteY56" fmla="*/ 3349179 h 6858000"/>
              <a:gd name="connsiteX57" fmla="*/ 6682403 w 12192000"/>
              <a:gd name="connsiteY57" fmla="*/ 3346990 h 6858000"/>
              <a:gd name="connsiteX58" fmla="*/ 5164659 w 12192000"/>
              <a:gd name="connsiteY58" fmla="*/ 3343299 h 6858000"/>
              <a:gd name="connsiteX59" fmla="*/ 5054835 w 12192000"/>
              <a:gd name="connsiteY59" fmla="*/ 3394219 h 6858000"/>
              <a:gd name="connsiteX60" fmla="*/ 5055593 w 12192000"/>
              <a:gd name="connsiteY60" fmla="*/ 3368384 h 6858000"/>
              <a:gd name="connsiteX61" fmla="*/ 5055593 w 12192000"/>
              <a:gd name="connsiteY61" fmla="*/ 3352120 h 6858000"/>
              <a:gd name="connsiteX62" fmla="*/ 4980899 w 12192000"/>
              <a:gd name="connsiteY62" fmla="*/ 3352120 h 6858000"/>
              <a:gd name="connsiteX63" fmla="*/ 4980899 w 12192000"/>
              <a:gd name="connsiteY63" fmla="*/ 3685101 h 6858000"/>
              <a:gd name="connsiteX64" fmla="*/ 5057049 w 12192000"/>
              <a:gd name="connsiteY64" fmla="*/ 3685101 h 6858000"/>
              <a:gd name="connsiteX65" fmla="*/ 5057049 w 12192000"/>
              <a:gd name="connsiteY65" fmla="*/ 3458464 h 6858000"/>
              <a:gd name="connsiteX66" fmla="*/ 5144467 w 12192000"/>
              <a:gd name="connsiteY66" fmla="*/ 3412673 h 6858000"/>
              <a:gd name="connsiteX67" fmla="*/ 5212451 w 12192000"/>
              <a:gd name="connsiteY67" fmla="*/ 3481359 h 6858000"/>
              <a:gd name="connsiteX68" fmla="*/ 5212451 w 12192000"/>
              <a:gd name="connsiteY68" fmla="*/ 3685101 h 6858000"/>
              <a:gd name="connsiteX69" fmla="*/ 5288664 w 12192000"/>
              <a:gd name="connsiteY69" fmla="*/ 3685101 h 6858000"/>
              <a:gd name="connsiteX70" fmla="*/ 5288664 w 12192000"/>
              <a:gd name="connsiteY70" fmla="*/ 3465845 h 6858000"/>
              <a:gd name="connsiteX71" fmla="*/ 5164659 w 12192000"/>
              <a:gd name="connsiteY71" fmla="*/ 3343299 h 6858000"/>
              <a:gd name="connsiteX72" fmla="*/ 7439598 w 12192000"/>
              <a:gd name="connsiteY72" fmla="*/ 3343237 h 6858000"/>
              <a:gd name="connsiteX73" fmla="*/ 7297679 w 12192000"/>
              <a:gd name="connsiteY73" fmla="*/ 3384586 h 6858000"/>
              <a:gd name="connsiteX74" fmla="*/ 7329772 w 12192000"/>
              <a:gd name="connsiteY74" fmla="*/ 3441449 h 6858000"/>
              <a:gd name="connsiteX75" fmla="*/ 7432129 w 12192000"/>
              <a:gd name="connsiteY75" fmla="*/ 3408232 h 6858000"/>
              <a:gd name="connsiteX76" fmla="*/ 7499353 w 12192000"/>
              <a:gd name="connsiteY76" fmla="*/ 3456962 h 6858000"/>
              <a:gd name="connsiteX77" fmla="*/ 7499353 w 12192000"/>
              <a:gd name="connsiteY77" fmla="*/ 3462842 h 6858000"/>
              <a:gd name="connsiteX78" fmla="*/ 7471691 w 12192000"/>
              <a:gd name="connsiteY78" fmla="*/ 3489428 h 6858000"/>
              <a:gd name="connsiteX79" fmla="*/ 7399972 w 12192000"/>
              <a:gd name="connsiteY79" fmla="*/ 3489428 h 6858000"/>
              <a:gd name="connsiteX80" fmla="*/ 7281221 w 12192000"/>
              <a:gd name="connsiteY80" fmla="*/ 3590580 h 6858000"/>
              <a:gd name="connsiteX81" fmla="*/ 7400732 w 12192000"/>
              <a:gd name="connsiteY81" fmla="*/ 3693922 h 6858000"/>
              <a:gd name="connsiteX82" fmla="*/ 7499353 w 12192000"/>
              <a:gd name="connsiteY82" fmla="*/ 3649633 h 6858000"/>
              <a:gd name="connsiteX83" fmla="*/ 7499353 w 12192000"/>
              <a:gd name="connsiteY83" fmla="*/ 3685039 h 6858000"/>
              <a:gd name="connsiteX84" fmla="*/ 7575566 w 12192000"/>
              <a:gd name="connsiteY84" fmla="*/ 3685039 h 6858000"/>
              <a:gd name="connsiteX85" fmla="*/ 7575566 w 12192000"/>
              <a:gd name="connsiteY85" fmla="*/ 3458401 h 6858000"/>
              <a:gd name="connsiteX86" fmla="*/ 7439598 w 12192000"/>
              <a:gd name="connsiteY86" fmla="*/ 3343237 h 6858000"/>
              <a:gd name="connsiteX87" fmla="*/ 6267788 w 12192000"/>
              <a:gd name="connsiteY87" fmla="*/ 3343237 h 6858000"/>
              <a:gd name="connsiteX88" fmla="*/ 6089979 w 12192000"/>
              <a:gd name="connsiteY88" fmla="*/ 3518955 h 6858000"/>
              <a:gd name="connsiteX89" fmla="*/ 6267788 w 12192000"/>
              <a:gd name="connsiteY89" fmla="*/ 3693922 h 6858000"/>
              <a:gd name="connsiteX90" fmla="*/ 6446358 w 12192000"/>
              <a:gd name="connsiteY90" fmla="*/ 3518955 h 6858000"/>
              <a:gd name="connsiteX91" fmla="*/ 6267788 w 12192000"/>
              <a:gd name="connsiteY91" fmla="*/ 3343237 h 6858000"/>
              <a:gd name="connsiteX92" fmla="*/ 4845627 w 12192000"/>
              <a:gd name="connsiteY92" fmla="*/ 3181594 h 6858000"/>
              <a:gd name="connsiteX93" fmla="*/ 4792582 w 12192000"/>
              <a:gd name="connsiteY93" fmla="*/ 3234766 h 6858000"/>
              <a:gd name="connsiteX94" fmla="*/ 4845627 w 12192000"/>
              <a:gd name="connsiteY94" fmla="*/ 3287187 h 6858000"/>
              <a:gd name="connsiteX95" fmla="*/ 4899432 w 12192000"/>
              <a:gd name="connsiteY95" fmla="*/ 3234766 h 6858000"/>
              <a:gd name="connsiteX96" fmla="*/ 4845627 w 12192000"/>
              <a:gd name="connsiteY96" fmla="*/ 3181594 h 6858000"/>
              <a:gd name="connsiteX97" fmla="*/ 8317316 w 12192000"/>
              <a:gd name="connsiteY97" fmla="*/ 3168645 h 6858000"/>
              <a:gd name="connsiteX98" fmla="*/ 8317316 w 12192000"/>
              <a:gd name="connsiteY98" fmla="*/ 3191415 h 6858000"/>
              <a:gd name="connsiteX99" fmla="*/ 8342383 w 12192000"/>
              <a:gd name="connsiteY99" fmla="*/ 3191415 h 6858000"/>
              <a:gd name="connsiteX100" fmla="*/ 8342383 w 12192000"/>
              <a:gd name="connsiteY100" fmla="*/ 3256473 h 6858000"/>
              <a:gd name="connsiteX101" fmla="*/ 8368462 w 12192000"/>
              <a:gd name="connsiteY101" fmla="*/ 3256473 h 6858000"/>
              <a:gd name="connsiteX102" fmla="*/ 8368462 w 12192000"/>
              <a:gd name="connsiteY102" fmla="*/ 3191415 h 6858000"/>
              <a:gd name="connsiteX103" fmla="*/ 8393276 w 12192000"/>
              <a:gd name="connsiteY103" fmla="*/ 3191415 h 6858000"/>
              <a:gd name="connsiteX104" fmla="*/ 8393276 w 12192000"/>
              <a:gd name="connsiteY104" fmla="*/ 3168645 h 6858000"/>
              <a:gd name="connsiteX105" fmla="*/ 8407645 w 12192000"/>
              <a:gd name="connsiteY105" fmla="*/ 3168332 h 6858000"/>
              <a:gd name="connsiteX106" fmla="*/ 8407645 w 12192000"/>
              <a:gd name="connsiteY106" fmla="*/ 3256160 h 6858000"/>
              <a:gd name="connsiteX107" fmla="*/ 8432712 w 12192000"/>
              <a:gd name="connsiteY107" fmla="*/ 3256160 h 6858000"/>
              <a:gd name="connsiteX108" fmla="*/ 8432712 w 12192000"/>
              <a:gd name="connsiteY108" fmla="*/ 3206053 h 6858000"/>
              <a:gd name="connsiteX109" fmla="*/ 8444232 w 12192000"/>
              <a:gd name="connsiteY109" fmla="*/ 3237456 h 6858000"/>
              <a:gd name="connsiteX110" fmla="*/ 8463856 w 12192000"/>
              <a:gd name="connsiteY110" fmla="*/ 3237456 h 6858000"/>
              <a:gd name="connsiteX111" fmla="*/ 8475376 w 12192000"/>
              <a:gd name="connsiteY111" fmla="*/ 3206053 h 6858000"/>
              <a:gd name="connsiteX112" fmla="*/ 8475376 w 12192000"/>
              <a:gd name="connsiteY112" fmla="*/ 3256160 h 6858000"/>
              <a:gd name="connsiteX113" fmla="*/ 8500949 w 12192000"/>
              <a:gd name="connsiteY113" fmla="*/ 3256160 h 6858000"/>
              <a:gd name="connsiteX114" fmla="*/ 8500949 w 12192000"/>
              <a:gd name="connsiteY114" fmla="*/ 3168332 h 6858000"/>
              <a:gd name="connsiteX115" fmla="*/ 8468729 w 12192000"/>
              <a:gd name="connsiteY115" fmla="*/ 3168332 h 6858000"/>
              <a:gd name="connsiteX116" fmla="*/ 8454930 w 12192000"/>
              <a:gd name="connsiteY116" fmla="*/ 3205052 h 6858000"/>
              <a:gd name="connsiteX117" fmla="*/ 8441890 w 12192000"/>
              <a:gd name="connsiteY117" fmla="*/ 3168332 h 6858000"/>
              <a:gd name="connsiteX118" fmla="*/ 8171346 w 12192000"/>
              <a:gd name="connsiteY118" fmla="*/ 3168332 h 6858000"/>
              <a:gd name="connsiteX119" fmla="*/ 8171346 w 12192000"/>
              <a:gd name="connsiteY119" fmla="*/ 3341798 h 6858000"/>
              <a:gd name="connsiteX120" fmla="*/ 8172106 w 12192000"/>
              <a:gd name="connsiteY120" fmla="*/ 3403790 h 6858000"/>
              <a:gd name="connsiteX121" fmla="*/ 8055570 w 12192000"/>
              <a:gd name="connsiteY121" fmla="*/ 3343237 h 6858000"/>
              <a:gd name="connsiteX122" fmla="*/ 7890484 w 12192000"/>
              <a:gd name="connsiteY122" fmla="*/ 3518955 h 6858000"/>
              <a:gd name="connsiteX123" fmla="*/ 8057026 w 12192000"/>
              <a:gd name="connsiteY123" fmla="*/ 3693922 h 6858000"/>
              <a:gd name="connsiteX124" fmla="*/ 8171346 w 12192000"/>
              <a:gd name="connsiteY124" fmla="*/ 3634870 h 6858000"/>
              <a:gd name="connsiteX125" fmla="*/ 8171346 w 12192000"/>
              <a:gd name="connsiteY125" fmla="*/ 3685101 h 6858000"/>
              <a:gd name="connsiteX126" fmla="*/ 8247559 w 12192000"/>
              <a:gd name="connsiteY126" fmla="*/ 3685101 h 6858000"/>
              <a:gd name="connsiteX127" fmla="*/ 8247559 w 12192000"/>
              <a:gd name="connsiteY127" fmla="*/ 3168332 h 6858000"/>
              <a:gd name="connsiteX128" fmla="*/ 5377727 w 12192000"/>
              <a:gd name="connsiteY128" fmla="*/ 3168332 h 6858000"/>
              <a:gd name="connsiteX129" fmla="*/ 5377727 w 12192000"/>
              <a:gd name="connsiteY129" fmla="*/ 3685101 h 6858000"/>
              <a:gd name="connsiteX130" fmla="*/ 5453940 w 12192000"/>
              <a:gd name="connsiteY130" fmla="*/ 3685101 h 6858000"/>
              <a:gd name="connsiteX131" fmla="*/ 5453940 w 12192000"/>
              <a:gd name="connsiteY131" fmla="*/ 3537471 h 6858000"/>
              <a:gd name="connsiteX132" fmla="*/ 5483819 w 12192000"/>
              <a:gd name="connsiteY132" fmla="*/ 3537471 h 6858000"/>
              <a:gd name="connsiteX133" fmla="*/ 5598138 w 12192000"/>
              <a:gd name="connsiteY133" fmla="*/ 3685101 h 6858000"/>
              <a:gd name="connsiteX134" fmla="*/ 5692265 w 12192000"/>
              <a:gd name="connsiteY134" fmla="*/ 3685101 h 6858000"/>
              <a:gd name="connsiteX135" fmla="*/ 5546611 w 12192000"/>
              <a:gd name="connsiteY135" fmla="*/ 3503503 h 6858000"/>
              <a:gd name="connsiteX136" fmla="*/ 5687074 w 12192000"/>
              <a:gd name="connsiteY136" fmla="*/ 3352182 h 6858000"/>
              <a:gd name="connsiteX137" fmla="*/ 5592188 w 12192000"/>
              <a:gd name="connsiteY137" fmla="*/ 3352182 h 6858000"/>
              <a:gd name="connsiteX138" fmla="*/ 5484641 w 12192000"/>
              <a:gd name="connsiteY138" fmla="*/ 3473227 h 6858000"/>
              <a:gd name="connsiteX139" fmla="*/ 5454004 w 12192000"/>
              <a:gd name="connsiteY139" fmla="*/ 3473227 h 6858000"/>
              <a:gd name="connsiteX140" fmla="*/ 5454004 w 12192000"/>
              <a:gd name="connsiteY140" fmla="*/ 3168332 h 6858000"/>
              <a:gd name="connsiteX141" fmla="*/ 4397970 w 12192000"/>
              <a:gd name="connsiteY141" fmla="*/ 3168332 h 6858000"/>
              <a:gd name="connsiteX142" fmla="*/ 4397970 w 12192000"/>
              <a:gd name="connsiteY142" fmla="*/ 3685101 h 6858000"/>
              <a:gd name="connsiteX143" fmla="*/ 4474183 w 12192000"/>
              <a:gd name="connsiteY143" fmla="*/ 3685101 h 6858000"/>
              <a:gd name="connsiteX144" fmla="*/ 4474183 w 12192000"/>
              <a:gd name="connsiteY144" fmla="*/ 3458464 h 6858000"/>
              <a:gd name="connsiteX145" fmla="*/ 4561600 w 12192000"/>
              <a:gd name="connsiteY145" fmla="*/ 3412673 h 6858000"/>
              <a:gd name="connsiteX146" fmla="*/ 4629584 w 12192000"/>
              <a:gd name="connsiteY146" fmla="*/ 3481359 h 6858000"/>
              <a:gd name="connsiteX147" fmla="*/ 4629584 w 12192000"/>
              <a:gd name="connsiteY147" fmla="*/ 3685101 h 6858000"/>
              <a:gd name="connsiteX148" fmla="*/ 4705798 w 12192000"/>
              <a:gd name="connsiteY148" fmla="*/ 3685101 h 6858000"/>
              <a:gd name="connsiteX149" fmla="*/ 4705798 w 12192000"/>
              <a:gd name="connsiteY149" fmla="*/ 3465845 h 6858000"/>
              <a:gd name="connsiteX150" fmla="*/ 4581793 w 12192000"/>
              <a:gd name="connsiteY150" fmla="*/ 3343299 h 6858000"/>
              <a:gd name="connsiteX151" fmla="*/ 4472727 w 12192000"/>
              <a:gd name="connsiteY151" fmla="*/ 3394219 h 6858000"/>
              <a:gd name="connsiteX152" fmla="*/ 4473487 w 12192000"/>
              <a:gd name="connsiteY152" fmla="*/ 3346990 h 6858000"/>
              <a:gd name="connsiteX153" fmla="*/ 4473487 w 12192000"/>
              <a:gd name="connsiteY153" fmla="*/ 3168332 h 6858000"/>
              <a:gd name="connsiteX154" fmla="*/ 3943349 w 12192000"/>
              <a:gd name="connsiteY154" fmla="*/ 3168332 h 6858000"/>
              <a:gd name="connsiteX155" fmla="*/ 3943349 w 12192000"/>
              <a:gd name="connsiteY155" fmla="*/ 3239895 h 6858000"/>
              <a:gd name="connsiteX156" fmla="*/ 4102485 w 12192000"/>
              <a:gd name="connsiteY156" fmla="*/ 3239895 h 6858000"/>
              <a:gd name="connsiteX157" fmla="*/ 4102485 w 12192000"/>
              <a:gd name="connsiteY157" fmla="*/ 3685101 h 6858000"/>
              <a:gd name="connsiteX158" fmla="*/ 4182433 w 12192000"/>
              <a:gd name="connsiteY158" fmla="*/ 3685101 h 6858000"/>
              <a:gd name="connsiteX159" fmla="*/ 4182433 w 12192000"/>
              <a:gd name="connsiteY159" fmla="*/ 3239958 h 6858000"/>
              <a:gd name="connsiteX160" fmla="*/ 4342266 w 12192000"/>
              <a:gd name="connsiteY160" fmla="*/ 3239958 h 6858000"/>
              <a:gd name="connsiteX161" fmla="*/ 4342266 w 12192000"/>
              <a:gd name="connsiteY161" fmla="*/ 3168332 h 6858000"/>
              <a:gd name="connsiteX162" fmla="*/ 6000409 w 12192000"/>
              <a:gd name="connsiteY162" fmla="*/ 3163140 h 6858000"/>
              <a:gd name="connsiteX163" fmla="*/ 5912232 w 12192000"/>
              <a:gd name="connsiteY163" fmla="*/ 3248028 h 6858000"/>
              <a:gd name="connsiteX164" fmla="*/ 5912232 w 12192000"/>
              <a:gd name="connsiteY164" fmla="*/ 3352120 h 6858000"/>
              <a:gd name="connsiteX165" fmla="*/ 5856971 w 12192000"/>
              <a:gd name="connsiteY165" fmla="*/ 3352120 h 6858000"/>
              <a:gd name="connsiteX166" fmla="*/ 5856971 w 12192000"/>
              <a:gd name="connsiteY166" fmla="*/ 3415613 h 6858000"/>
              <a:gd name="connsiteX167" fmla="*/ 5912232 w 12192000"/>
              <a:gd name="connsiteY167" fmla="*/ 3415613 h 6858000"/>
              <a:gd name="connsiteX168" fmla="*/ 5912232 w 12192000"/>
              <a:gd name="connsiteY168" fmla="*/ 3685101 h 6858000"/>
              <a:gd name="connsiteX169" fmla="*/ 5988445 w 12192000"/>
              <a:gd name="connsiteY169" fmla="*/ 3685101 h 6858000"/>
              <a:gd name="connsiteX170" fmla="*/ 5988445 w 12192000"/>
              <a:gd name="connsiteY170" fmla="*/ 3415613 h 6858000"/>
              <a:gd name="connsiteX171" fmla="*/ 6054910 w 12192000"/>
              <a:gd name="connsiteY171" fmla="*/ 3415613 h 6858000"/>
              <a:gd name="connsiteX172" fmla="*/ 6054910 w 12192000"/>
              <a:gd name="connsiteY172" fmla="*/ 3352120 h 6858000"/>
              <a:gd name="connsiteX173" fmla="*/ 5988445 w 12192000"/>
              <a:gd name="connsiteY173" fmla="*/ 3352120 h 6858000"/>
              <a:gd name="connsiteX174" fmla="*/ 5988445 w 12192000"/>
              <a:gd name="connsiteY174" fmla="*/ 3266481 h 6858000"/>
              <a:gd name="connsiteX175" fmla="*/ 6023577 w 12192000"/>
              <a:gd name="connsiteY175" fmla="*/ 3231763 h 6858000"/>
              <a:gd name="connsiteX176" fmla="*/ 6060924 w 12192000"/>
              <a:gd name="connsiteY176" fmla="*/ 3235454 h 6858000"/>
              <a:gd name="connsiteX177" fmla="*/ 6060924 w 12192000"/>
              <a:gd name="connsiteY177" fmla="*/ 3166831 h 6858000"/>
              <a:gd name="connsiteX178" fmla="*/ 6000409 w 12192000"/>
              <a:gd name="connsiteY178" fmla="*/ 3163140 h 6858000"/>
              <a:gd name="connsiteX179" fmla="*/ 6449507 w 12192000"/>
              <a:gd name="connsiteY179" fmla="*/ 605362 h 6858000"/>
              <a:gd name="connsiteX180" fmla="*/ 6449507 w 12192000"/>
              <a:gd name="connsiteY180" fmla="*/ 614103 h 6858000"/>
              <a:gd name="connsiteX181" fmla="*/ 6449354 w 12192000"/>
              <a:gd name="connsiteY181" fmla="*/ 617327 h 6858000"/>
              <a:gd name="connsiteX182" fmla="*/ 6425665 w 12192000"/>
              <a:gd name="connsiteY182" fmla="*/ 635558 h 6858000"/>
              <a:gd name="connsiteX183" fmla="*/ 6408246 w 12192000"/>
              <a:gd name="connsiteY183" fmla="*/ 621254 h 6858000"/>
              <a:gd name="connsiteX184" fmla="*/ 6425665 w 12192000"/>
              <a:gd name="connsiteY184" fmla="*/ 608010 h 6858000"/>
              <a:gd name="connsiteX185" fmla="*/ 6438791 w 12192000"/>
              <a:gd name="connsiteY185" fmla="*/ 608010 h 6858000"/>
              <a:gd name="connsiteX186" fmla="*/ 6449507 w 12192000"/>
              <a:gd name="connsiteY186" fmla="*/ 605362 h 6858000"/>
              <a:gd name="connsiteX187" fmla="*/ 6028868 w 12192000"/>
              <a:gd name="connsiteY187" fmla="*/ 605362 h 6858000"/>
              <a:gd name="connsiteX188" fmla="*/ 6028868 w 12192000"/>
              <a:gd name="connsiteY188" fmla="*/ 614103 h 6858000"/>
              <a:gd name="connsiteX189" fmla="*/ 6028714 w 12192000"/>
              <a:gd name="connsiteY189" fmla="*/ 617328 h 6858000"/>
              <a:gd name="connsiteX190" fmla="*/ 6005025 w 12192000"/>
              <a:gd name="connsiteY190" fmla="*/ 635558 h 6858000"/>
              <a:gd name="connsiteX191" fmla="*/ 5987610 w 12192000"/>
              <a:gd name="connsiteY191" fmla="*/ 621254 h 6858000"/>
              <a:gd name="connsiteX192" fmla="*/ 6005025 w 12192000"/>
              <a:gd name="connsiteY192" fmla="*/ 608010 h 6858000"/>
              <a:gd name="connsiteX193" fmla="*/ 6018151 w 12192000"/>
              <a:gd name="connsiteY193" fmla="*/ 608010 h 6858000"/>
              <a:gd name="connsiteX194" fmla="*/ 6028868 w 12192000"/>
              <a:gd name="connsiteY194" fmla="*/ 605362 h 6858000"/>
              <a:gd name="connsiteX195" fmla="*/ 6652864 w 12192000"/>
              <a:gd name="connsiteY195" fmla="*/ 561657 h 6858000"/>
              <a:gd name="connsiteX196" fmla="*/ 6679923 w 12192000"/>
              <a:gd name="connsiteY196" fmla="*/ 583908 h 6858000"/>
              <a:gd name="connsiteX197" fmla="*/ 6624998 w 12192000"/>
              <a:gd name="connsiteY197" fmla="*/ 583908 h 6858000"/>
              <a:gd name="connsiteX198" fmla="*/ 6652864 w 12192000"/>
              <a:gd name="connsiteY198" fmla="*/ 561657 h 6858000"/>
              <a:gd name="connsiteX199" fmla="*/ 6242139 w 12192000"/>
              <a:gd name="connsiteY199" fmla="*/ 536229 h 6858000"/>
              <a:gd name="connsiteX200" fmla="*/ 6283936 w 12192000"/>
              <a:gd name="connsiteY200" fmla="*/ 657544 h 6858000"/>
              <a:gd name="connsiteX201" fmla="*/ 6327069 w 12192000"/>
              <a:gd name="connsiteY201" fmla="*/ 657544 h 6858000"/>
              <a:gd name="connsiteX202" fmla="*/ 6370740 w 12192000"/>
              <a:gd name="connsiteY202" fmla="*/ 536229 h 6858000"/>
              <a:gd name="connsiteX203" fmla="*/ 6334031 w 12192000"/>
              <a:gd name="connsiteY203" fmla="*/ 536229 h 6858000"/>
              <a:gd name="connsiteX204" fmla="*/ 6306175 w 12192000"/>
              <a:gd name="connsiteY204" fmla="*/ 620460 h 6858000"/>
              <a:gd name="connsiteX205" fmla="*/ 6279912 w 12192000"/>
              <a:gd name="connsiteY205" fmla="*/ 536229 h 6858000"/>
              <a:gd name="connsiteX206" fmla="*/ 6175961 w 12192000"/>
              <a:gd name="connsiteY206" fmla="*/ 536229 h 6858000"/>
              <a:gd name="connsiteX207" fmla="*/ 6175961 w 12192000"/>
              <a:gd name="connsiteY207" fmla="*/ 565365 h 6858000"/>
              <a:gd name="connsiteX208" fmla="*/ 6193107 w 12192000"/>
              <a:gd name="connsiteY208" fmla="*/ 565365 h 6858000"/>
              <a:gd name="connsiteX209" fmla="*/ 6193107 w 12192000"/>
              <a:gd name="connsiteY209" fmla="*/ 657543 h 6858000"/>
              <a:gd name="connsiteX210" fmla="*/ 6227935 w 12192000"/>
              <a:gd name="connsiteY210" fmla="*/ 657543 h 6858000"/>
              <a:gd name="connsiteX211" fmla="*/ 6227935 w 12192000"/>
              <a:gd name="connsiteY211" fmla="*/ 536229 h 6858000"/>
              <a:gd name="connsiteX212" fmla="*/ 6149969 w 12192000"/>
              <a:gd name="connsiteY212" fmla="*/ 534639 h 6858000"/>
              <a:gd name="connsiteX213" fmla="*/ 6118088 w 12192000"/>
              <a:gd name="connsiteY213" fmla="*/ 555565 h 6858000"/>
              <a:gd name="connsiteX214" fmla="*/ 6118088 w 12192000"/>
              <a:gd name="connsiteY214" fmla="*/ 536229 h 6858000"/>
              <a:gd name="connsiteX215" fmla="*/ 6084330 w 12192000"/>
              <a:gd name="connsiteY215" fmla="*/ 536229 h 6858000"/>
              <a:gd name="connsiteX216" fmla="*/ 6084330 w 12192000"/>
              <a:gd name="connsiteY216" fmla="*/ 657543 h 6858000"/>
              <a:gd name="connsiteX217" fmla="*/ 6119160 w 12192000"/>
              <a:gd name="connsiteY217" fmla="*/ 657543 h 6858000"/>
              <a:gd name="connsiteX218" fmla="*/ 6119160 w 12192000"/>
              <a:gd name="connsiteY218" fmla="*/ 599535 h 6858000"/>
              <a:gd name="connsiteX219" fmla="*/ 6144881 w 12192000"/>
              <a:gd name="connsiteY219" fmla="*/ 570133 h 6858000"/>
              <a:gd name="connsiteX220" fmla="*/ 6159616 w 12192000"/>
              <a:gd name="connsiteY220" fmla="*/ 570133 h 6858000"/>
              <a:gd name="connsiteX221" fmla="*/ 6159616 w 12192000"/>
              <a:gd name="connsiteY221" fmla="*/ 535699 h 6858000"/>
              <a:gd name="connsiteX222" fmla="*/ 6149969 w 12192000"/>
              <a:gd name="connsiteY222" fmla="*/ 534639 h 6858000"/>
              <a:gd name="connsiteX223" fmla="*/ 6652864 w 12192000"/>
              <a:gd name="connsiteY223" fmla="*/ 533051 h 6858000"/>
              <a:gd name="connsiteX224" fmla="*/ 6648764 w 12192000"/>
              <a:gd name="connsiteY224" fmla="*/ 533077 h 6858000"/>
              <a:gd name="connsiteX225" fmla="*/ 6589105 w 12192000"/>
              <a:gd name="connsiteY225" fmla="*/ 596887 h 6858000"/>
              <a:gd name="connsiteX226" fmla="*/ 6627687 w 12192000"/>
              <a:gd name="connsiteY226" fmla="*/ 654929 h 6858000"/>
              <a:gd name="connsiteX227" fmla="*/ 6714751 w 12192000"/>
              <a:gd name="connsiteY227" fmla="*/ 622580 h 6858000"/>
              <a:gd name="connsiteX228" fmla="*/ 6678589 w 12192000"/>
              <a:gd name="connsiteY228" fmla="*/ 618872 h 6858000"/>
              <a:gd name="connsiteX229" fmla="*/ 6659077 w 12192000"/>
              <a:gd name="connsiteY229" fmla="*/ 630985 h 6858000"/>
              <a:gd name="connsiteX230" fmla="*/ 6625805 w 12192000"/>
              <a:gd name="connsiteY230" fmla="*/ 606952 h 6858000"/>
              <a:gd name="connsiteX231" fmla="*/ 6717161 w 12192000"/>
              <a:gd name="connsiteY231" fmla="*/ 606952 h 6858000"/>
              <a:gd name="connsiteX232" fmla="*/ 6717161 w 12192000"/>
              <a:gd name="connsiteY232" fmla="*/ 605628 h 6858000"/>
              <a:gd name="connsiteX233" fmla="*/ 6652864 w 12192000"/>
              <a:gd name="connsiteY233" fmla="*/ 533051 h 6858000"/>
              <a:gd name="connsiteX234" fmla="*/ 6431023 w 12192000"/>
              <a:gd name="connsiteY234" fmla="*/ 533050 h 6858000"/>
              <a:gd name="connsiteX235" fmla="*/ 6378508 w 12192000"/>
              <a:gd name="connsiteY235" fmla="*/ 547883 h 6858000"/>
              <a:gd name="connsiteX236" fmla="*/ 6392172 w 12192000"/>
              <a:gd name="connsiteY236" fmla="*/ 573841 h 6858000"/>
              <a:gd name="connsiteX237" fmla="*/ 6429150 w 12192000"/>
              <a:gd name="connsiteY237" fmla="*/ 562451 h 6858000"/>
              <a:gd name="connsiteX238" fmla="*/ 6449507 w 12192000"/>
              <a:gd name="connsiteY238" fmla="*/ 576755 h 6858000"/>
              <a:gd name="connsiteX239" fmla="*/ 6449507 w 12192000"/>
              <a:gd name="connsiteY239" fmla="*/ 578079 h 6858000"/>
              <a:gd name="connsiteX240" fmla="*/ 6440932 w 12192000"/>
              <a:gd name="connsiteY240" fmla="*/ 585231 h 6858000"/>
              <a:gd name="connsiteX241" fmla="*/ 6416821 w 12192000"/>
              <a:gd name="connsiteY241" fmla="*/ 585231 h 6858000"/>
              <a:gd name="connsiteX242" fmla="*/ 6372353 w 12192000"/>
              <a:gd name="connsiteY242" fmla="*/ 622579 h 6858000"/>
              <a:gd name="connsiteX243" fmla="*/ 6372411 w 12192000"/>
              <a:gd name="connsiteY243" fmla="*/ 623689 h 6858000"/>
              <a:gd name="connsiteX244" fmla="*/ 6415217 w 12192000"/>
              <a:gd name="connsiteY244" fmla="*/ 660721 h 6858000"/>
              <a:gd name="connsiteX245" fmla="*/ 6449507 w 12192000"/>
              <a:gd name="connsiteY245" fmla="*/ 646153 h 6858000"/>
              <a:gd name="connsiteX246" fmla="*/ 6449507 w 12192000"/>
              <a:gd name="connsiteY246" fmla="*/ 657543 h 6858000"/>
              <a:gd name="connsiteX247" fmla="*/ 6484335 w 12192000"/>
              <a:gd name="connsiteY247" fmla="*/ 657543 h 6858000"/>
              <a:gd name="connsiteX248" fmla="*/ 6484335 w 12192000"/>
              <a:gd name="connsiteY248" fmla="*/ 577814 h 6858000"/>
              <a:gd name="connsiteX249" fmla="*/ 6431023 w 12192000"/>
              <a:gd name="connsiteY249" fmla="*/ 533050 h 6858000"/>
              <a:gd name="connsiteX250" fmla="*/ 6010382 w 12192000"/>
              <a:gd name="connsiteY250" fmla="*/ 533050 h 6858000"/>
              <a:gd name="connsiteX251" fmla="*/ 5957870 w 12192000"/>
              <a:gd name="connsiteY251" fmla="*/ 547883 h 6858000"/>
              <a:gd name="connsiteX252" fmla="*/ 5971534 w 12192000"/>
              <a:gd name="connsiteY252" fmla="*/ 573841 h 6858000"/>
              <a:gd name="connsiteX253" fmla="*/ 6008507 w 12192000"/>
              <a:gd name="connsiteY253" fmla="*/ 562451 h 6858000"/>
              <a:gd name="connsiteX254" fmla="*/ 6028868 w 12192000"/>
              <a:gd name="connsiteY254" fmla="*/ 576755 h 6858000"/>
              <a:gd name="connsiteX255" fmla="*/ 6028868 w 12192000"/>
              <a:gd name="connsiteY255" fmla="*/ 578079 h 6858000"/>
              <a:gd name="connsiteX256" fmla="*/ 6020295 w 12192000"/>
              <a:gd name="connsiteY256" fmla="*/ 585231 h 6858000"/>
              <a:gd name="connsiteX257" fmla="*/ 5996183 w 12192000"/>
              <a:gd name="connsiteY257" fmla="*/ 585231 h 6858000"/>
              <a:gd name="connsiteX258" fmla="*/ 5951709 w 12192000"/>
              <a:gd name="connsiteY258" fmla="*/ 622579 h 6858000"/>
              <a:gd name="connsiteX259" fmla="*/ 5951769 w 12192000"/>
              <a:gd name="connsiteY259" fmla="*/ 623688 h 6858000"/>
              <a:gd name="connsiteX260" fmla="*/ 5994574 w 12192000"/>
              <a:gd name="connsiteY260" fmla="*/ 660721 h 6858000"/>
              <a:gd name="connsiteX261" fmla="*/ 6028868 w 12192000"/>
              <a:gd name="connsiteY261" fmla="*/ 646153 h 6858000"/>
              <a:gd name="connsiteX262" fmla="*/ 6028868 w 12192000"/>
              <a:gd name="connsiteY262" fmla="*/ 657543 h 6858000"/>
              <a:gd name="connsiteX263" fmla="*/ 6063698 w 12192000"/>
              <a:gd name="connsiteY263" fmla="*/ 657543 h 6858000"/>
              <a:gd name="connsiteX264" fmla="*/ 6063698 w 12192000"/>
              <a:gd name="connsiteY264" fmla="*/ 577814 h 6858000"/>
              <a:gd name="connsiteX265" fmla="*/ 6010382 w 12192000"/>
              <a:gd name="connsiteY265" fmla="*/ 533050 h 6858000"/>
              <a:gd name="connsiteX266" fmla="*/ 5425383 w 12192000"/>
              <a:gd name="connsiteY266" fmla="*/ 496368 h 6858000"/>
              <a:gd name="connsiteX267" fmla="*/ 5425358 w 12192000"/>
              <a:gd name="connsiteY267" fmla="*/ 633335 h 6858000"/>
              <a:gd name="connsiteX268" fmla="*/ 5481319 w 12192000"/>
              <a:gd name="connsiteY268" fmla="*/ 632036 h 6858000"/>
              <a:gd name="connsiteX269" fmla="*/ 5475706 w 12192000"/>
              <a:gd name="connsiteY269" fmla="*/ 514943 h 6858000"/>
              <a:gd name="connsiteX270" fmla="*/ 5481287 w 12192000"/>
              <a:gd name="connsiteY270" fmla="*/ 497664 h 6858000"/>
              <a:gd name="connsiteX271" fmla="*/ 5425383 w 12192000"/>
              <a:gd name="connsiteY271" fmla="*/ 496368 h 6858000"/>
              <a:gd name="connsiteX272" fmla="*/ 6516761 w 12192000"/>
              <a:gd name="connsiteY272" fmla="*/ 490140 h 6858000"/>
              <a:gd name="connsiteX273" fmla="*/ 6516761 w 12192000"/>
              <a:gd name="connsiteY273" fmla="*/ 536229 h 6858000"/>
              <a:gd name="connsiteX274" fmla="*/ 6497470 w 12192000"/>
              <a:gd name="connsiteY274" fmla="*/ 536229 h 6858000"/>
              <a:gd name="connsiteX275" fmla="*/ 6497470 w 12192000"/>
              <a:gd name="connsiteY275" fmla="*/ 565365 h 6858000"/>
              <a:gd name="connsiteX276" fmla="*/ 6516761 w 12192000"/>
              <a:gd name="connsiteY276" fmla="*/ 565365 h 6858000"/>
              <a:gd name="connsiteX277" fmla="*/ 6516761 w 12192000"/>
              <a:gd name="connsiteY277" fmla="*/ 631850 h 6858000"/>
              <a:gd name="connsiteX278" fmla="*/ 6552126 w 12192000"/>
              <a:gd name="connsiteY278" fmla="*/ 659133 h 6858000"/>
              <a:gd name="connsiteX279" fmla="*/ 6579185 w 12192000"/>
              <a:gd name="connsiteY279" fmla="*/ 657543 h 6858000"/>
              <a:gd name="connsiteX280" fmla="*/ 6579185 w 12192000"/>
              <a:gd name="connsiteY280" fmla="*/ 628142 h 6858000"/>
              <a:gd name="connsiteX281" fmla="*/ 6563111 w 12192000"/>
              <a:gd name="connsiteY281" fmla="*/ 628937 h 6858000"/>
              <a:gd name="connsiteX282" fmla="*/ 6551588 w 12192000"/>
              <a:gd name="connsiteY282" fmla="*/ 620195 h 6858000"/>
              <a:gd name="connsiteX283" fmla="*/ 6551588 w 12192000"/>
              <a:gd name="connsiteY283" fmla="*/ 565365 h 6858000"/>
              <a:gd name="connsiteX284" fmla="*/ 6578110 w 12192000"/>
              <a:gd name="connsiteY284" fmla="*/ 565365 h 6858000"/>
              <a:gd name="connsiteX285" fmla="*/ 6578110 w 12192000"/>
              <a:gd name="connsiteY285" fmla="*/ 536229 h 6858000"/>
              <a:gd name="connsiteX286" fmla="*/ 6551588 w 12192000"/>
              <a:gd name="connsiteY286" fmla="*/ 536229 h 6858000"/>
              <a:gd name="connsiteX287" fmla="*/ 6551588 w 12192000"/>
              <a:gd name="connsiteY287" fmla="*/ 490140 h 6858000"/>
              <a:gd name="connsiteX288" fmla="*/ 6741425 w 12192000"/>
              <a:gd name="connsiteY288" fmla="*/ 472294 h 6858000"/>
              <a:gd name="connsiteX289" fmla="*/ 6741425 w 12192000"/>
              <a:gd name="connsiteY289" fmla="*/ 505274 h 6858000"/>
              <a:gd name="connsiteX290" fmla="*/ 6750806 w 12192000"/>
              <a:gd name="connsiteY290" fmla="*/ 505274 h 6858000"/>
              <a:gd name="connsiteX291" fmla="*/ 6750806 w 12192000"/>
              <a:gd name="connsiteY291" fmla="*/ 486431 h 6858000"/>
              <a:gd name="connsiteX292" fmla="*/ 6755099 w 12192000"/>
              <a:gd name="connsiteY292" fmla="*/ 498209 h 6858000"/>
              <a:gd name="connsiteX293" fmla="*/ 6762627 w 12192000"/>
              <a:gd name="connsiteY293" fmla="*/ 498209 h 6858000"/>
              <a:gd name="connsiteX294" fmla="*/ 6766919 w 12192000"/>
              <a:gd name="connsiteY294" fmla="*/ 486431 h 6858000"/>
              <a:gd name="connsiteX295" fmla="*/ 6766919 w 12192000"/>
              <a:gd name="connsiteY295" fmla="*/ 505274 h 6858000"/>
              <a:gd name="connsiteX296" fmla="*/ 6776493 w 12192000"/>
              <a:gd name="connsiteY296" fmla="*/ 505274 h 6858000"/>
              <a:gd name="connsiteX297" fmla="*/ 6776493 w 12192000"/>
              <a:gd name="connsiteY297" fmla="*/ 472294 h 6858000"/>
              <a:gd name="connsiteX298" fmla="*/ 6764374 w 12192000"/>
              <a:gd name="connsiteY298" fmla="*/ 472294 h 6858000"/>
              <a:gd name="connsiteX299" fmla="*/ 6759170 w 12192000"/>
              <a:gd name="connsiteY299" fmla="*/ 486053 h 6858000"/>
              <a:gd name="connsiteX300" fmla="*/ 6754302 w 12192000"/>
              <a:gd name="connsiteY300" fmla="*/ 472294 h 6858000"/>
              <a:gd name="connsiteX301" fmla="*/ 6707491 w 12192000"/>
              <a:gd name="connsiteY301" fmla="*/ 472294 h 6858000"/>
              <a:gd name="connsiteX302" fmla="*/ 6707491 w 12192000"/>
              <a:gd name="connsiteY302" fmla="*/ 480868 h 6858000"/>
              <a:gd name="connsiteX303" fmla="*/ 6716882 w 12192000"/>
              <a:gd name="connsiteY303" fmla="*/ 480868 h 6858000"/>
              <a:gd name="connsiteX304" fmla="*/ 6716882 w 12192000"/>
              <a:gd name="connsiteY304" fmla="*/ 505274 h 6858000"/>
              <a:gd name="connsiteX305" fmla="*/ 6726647 w 12192000"/>
              <a:gd name="connsiteY305" fmla="*/ 505274 h 6858000"/>
              <a:gd name="connsiteX306" fmla="*/ 6726647 w 12192000"/>
              <a:gd name="connsiteY306" fmla="*/ 480868 h 6858000"/>
              <a:gd name="connsiteX307" fmla="*/ 6736038 w 12192000"/>
              <a:gd name="connsiteY307" fmla="*/ 480868 h 6858000"/>
              <a:gd name="connsiteX308" fmla="*/ 6736038 w 12192000"/>
              <a:gd name="connsiteY308" fmla="*/ 472294 h 6858000"/>
              <a:gd name="connsiteX309" fmla="*/ 6208913 w 12192000"/>
              <a:gd name="connsiteY309" fmla="*/ 472128 h 6858000"/>
              <a:gd name="connsiteX310" fmla="*/ 6186676 w 12192000"/>
              <a:gd name="connsiteY310" fmla="*/ 494378 h 6858000"/>
              <a:gd name="connsiteX311" fmla="*/ 6208916 w 12192000"/>
              <a:gd name="connsiteY311" fmla="*/ 516366 h 6858000"/>
              <a:gd name="connsiteX312" fmla="*/ 6231418 w 12192000"/>
              <a:gd name="connsiteY312" fmla="*/ 494378 h 6858000"/>
              <a:gd name="connsiteX313" fmla="*/ 6231418 w 12192000"/>
              <a:gd name="connsiteY313" fmla="*/ 494303 h 6858000"/>
              <a:gd name="connsiteX314" fmla="*/ 6208913 w 12192000"/>
              <a:gd name="connsiteY314" fmla="*/ 472128 h 6858000"/>
              <a:gd name="connsiteX315" fmla="*/ 5898391 w 12192000"/>
              <a:gd name="connsiteY315" fmla="*/ 472128 h 6858000"/>
              <a:gd name="connsiteX316" fmla="*/ 5898391 w 12192000"/>
              <a:gd name="connsiteY316" fmla="*/ 657543 h 6858000"/>
              <a:gd name="connsiteX317" fmla="*/ 5932952 w 12192000"/>
              <a:gd name="connsiteY317" fmla="*/ 657543 h 6858000"/>
              <a:gd name="connsiteX318" fmla="*/ 5932952 w 12192000"/>
              <a:gd name="connsiteY318" fmla="*/ 472128 h 6858000"/>
              <a:gd name="connsiteX319" fmla="*/ 5782047 w 12192000"/>
              <a:gd name="connsiteY319" fmla="*/ 468929 h 6858000"/>
              <a:gd name="connsiteX320" fmla="*/ 5689410 w 12192000"/>
              <a:gd name="connsiteY320" fmla="*/ 564836 h 6858000"/>
              <a:gd name="connsiteX321" fmla="*/ 5689431 w 12192000"/>
              <a:gd name="connsiteY321" fmla="*/ 569929 h 6858000"/>
              <a:gd name="connsiteX322" fmla="*/ 5787198 w 12192000"/>
              <a:gd name="connsiteY322" fmla="*/ 660722 h 6858000"/>
              <a:gd name="connsiteX323" fmla="*/ 5879093 w 12192000"/>
              <a:gd name="connsiteY323" fmla="*/ 591589 h 6858000"/>
              <a:gd name="connsiteX324" fmla="*/ 5838102 w 12192000"/>
              <a:gd name="connsiteY324" fmla="*/ 591589 h 6858000"/>
              <a:gd name="connsiteX325" fmla="*/ 5787198 w 12192000"/>
              <a:gd name="connsiteY325" fmla="*/ 626817 h 6858000"/>
              <a:gd name="connsiteX326" fmla="*/ 5728258 w 12192000"/>
              <a:gd name="connsiteY326" fmla="*/ 564836 h 6858000"/>
              <a:gd name="connsiteX327" fmla="*/ 5787198 w 12192000"/>
              <a:gd name="connsiteY327" fmla="*/ 502855 h 6858000"/>
              <a:gd name="connsiteX328" fmla="*/ 5838102 w 12192000"/>
              <a:gd name="connsiteY328" fmla="*/ 538083 h 6858000"/>
              <a:gd name="connsiteX329" fmla="*/ 5879093 w 12192000"/>
              <a:gd name="connsiteY329" fmla="*/ 538083 h 6858000"/>
              <a:gd name="connsiteX330" fmla="*/ 5787198 w 12192000"/>
              <a:gd name="connsiteY330" fmla="*/ 468950 h 6858000"/>
              <a:gd name="connsiteX331" fmla="*/ 5782047 w 12192000"/>
              <a:gd name="connsiteY331" fmla="*/ 468929 h 6858000"/>
              <a:gd name="connsiteX332" fmla="*/ 5508040 w 12192000"/>
              <a:gd name="connsiteY332" fmla="*/ 449100 h 6858000"/>
              <a:gd name="connsiteX333" fmla="*/ 5481287 w 12192000"/>
              <a:gd name="connsiteY333" fmla="*/ 497665 h 6858000"/>
              <a:gd name="connsiteX334" fmla="*/ 5598841 w 12192000"/>
              <a:gd name="connsiteY334" fmla="*/ 564853 h 6858000"/>
              <a:gd name="connsiteX335" fmla="*/ 5481320 w 12192000"/>
              <a:gd name="connsiteY335" fmla="*/ 632036 h 6858000"/>
              <a:gd name="connsiteX336" fmla="*/ 5508181 w 12192000"/>
              <a:gd name="connsiteY336" fmla="*/ 680570 h 6858000"/>
              <a:gd name="connsiteX337" fmla="*/ 5628036 w 12192000"/>
              <a:gd name="connsiteY337" fmla="*/ 612075 h 6858000"/>
              <a:gd name="connsiteX338" fmla="*/ 5598841 w 12192000"/>
              <a:gd name="connsiteY338" fmla="*/ 564853 h 6858000"/>
              <a:gd name="connsiteX339" fmla="*/ 5628035 w 12192000"/>
              <a:gd name="connsiteY339" fmla="*/ 517631 h 6858000"/>
              <a:gd name="connsiteX340" fmla="*/ 5508040 w 12192000"/>
              <a:gd name="connsiteY340" fmla="*/ 449100 h 6858000"/>
              <a:gd name="connsiteX341" fmla="*/ 0 w 12192000"/>
              <a:gd name="connsiteY341" fmla="*/ 0 h 6858000"/>
              <a:gd name="connsiteX342" fmla="*/ 12192000 w 12192000"/>
              <a:gd name="connsiteY342" fmla="*/ 0 h 6858000"/>
              <a:gd name="connsiteX343" fmla="*/ 12192000 w 12192000"/>
              <a:gd name="connsiteY343" fmla="*/ 6858000 h 6858000"/>
              <a:gd name="connsiteX344" fmla="*/ 0 w 12192000"/>
              <a:gd name="connsiteY3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2192000" h="6858000">
                <a:moveTo>
                  <a:pt x="7499353" y="3533780"/>
                </a:moveTo>
                <a:lnTo>
                  <a:pt x="7499353" y="3566246"/>
                </a:lnTo>
                <a:cubicBezTo>
                  <a:pt x="7499353" y="3614977"/>
                  <a:pt x="7461247" y="3636371"/>
                  <a:pt x="7420165" y="3636371"/>
                </a:cubicBezTo>
                <a:cubicBezTo>
                  <a:pt x="7379780" y="3636371"/>
                  <a:pt x="7360346" y="3612725"/>
                  <a:pt x="7360346" y="3588453"/>
                </a:cubicBezTo>
                <a:cubicBezTo>
                  <a:pt x="7360346" y="3560366"/>
                  <a:pt x="7379780" y="3542663"/>
                  <a:pt x="7417886" y="3542663"/>
                </a:cubicBezTo>
                <a:lnTo>
                  <a:pt x="7464222" y="3542663"/>
                </a:lnTo>
                <a:cubicBezTo>
                  <a:pt x="7479161" y="3542663"/>
                  <a:pt x="7492644" y="3541162"/>
                  <a:pt x="7499353" y="3533780"/>
                </a:cubicBezTo>
                <a:close/>
                <a:moveTo>
                  <a:pt x="8071269" y="3410421"/>
                </a:moveTo>
                <a:cubicBezTo>
                  <a:pt x="8131024" y="3410421"/>
                  <a:pt x="8173625" y="3457650"/>
                  <a:pt x="8173625" y="3518955"/>
                </a:cubicBezTo>
                <a:cubicBezTo>
                  <a:pt x="8173625" y="3579508"/>
                  <a:pt x="8131024" y="3627488"/>
                  <a:pt x="8071269" y="3627488"/>
                </a:cubicBezTo>
                <a:cubicBezTo>
                  <a:pt x="8010754" y="3627488"/>
                  <a:pt x="7968913" y="3579508"/>
                  <a:pt x="7968913" y="3518955"/>
                </a:cubicBezTo>
                <a:cubicBezTo>
                  <a:pt x="7968913" y="3457650"/>
                  <a:pt x="8010754" y="3410421"/>
                  <a:pt x="8071269" y="3410421"/>
                </a:cubicBezTo>
                <a:close/>
                <a:moveTo>
                  <a:pt x="6267725" y="3410421"/>
                </a:moveTo>
                <a:cubicBezTo>
                  <a:pt x="6327480" y="3410421"/>
                  <a:pt x="6368562" y="3456962"/>
                  <a:pt x="6368562" y="3518955"/>
                </a:cubicBezTo>
                <a:cubicBezTo>
                  <a:pt x="6368562" y="3580259"/>
                  <a:pt x="6327480" y="3626737"/>
                  <a:pt x="6267725" y="3626737"/>
                </a:cubicBezTo>
                <a:cubicBezTo>
                  <a:pt x="6207970" y="3626737"/>
                  <a:pt x="6166888" y="3580259"/>
                  <a:pt x="6166888" y="3518955"/>
                </a:cubicBezTo>
                <a:cubicBezTo>
                  <a:pt x="6166888" y="3456900"/>
                  <a:pt x="6207970" y="3410421"/>
                  <a:pt x="6267725" y="3410421"/>
                </a:cubicBezTo>
                <a:close/>
                <a:moveTo>
                  <a:pt x="6741969" y="3352120"/>
                </a:moveTo>
                <a:lnTo>
                  <a:pt x="6828690" y="3685101"/>
                </a:lnTo>
                <a:lnTo>
                  <a:pt x="6922057" y="3685101"/>
                </a:lnTo>
                <a:lnTo>
                  <a:pt x="6993017" y="3446641"/>
                </a:lnTo>
                <a:lnTo>
                  <a:pt x="7062520" y="3685101"/>
                </a:lnTo>
                <a:lnTo>
                  <a:pt x="7155887" y="3685101"/>
                </a:lnTo>
                <a:lnTo>
                  <a:pt x="7247799" y="3352120"/>
                </a:lnTo>
                <a:lnTo>
                  <a:pt x="7167851" y="3352120"/>
                </a:lnTo>
                <a:lnTo>
                  <a:pt x="7105817" y="3599463"/>
                </a:lnTo>
                <a:lnTo>
                  <a:pt x="7033339" y="3352120"/>
                </a:lnTo>
                <a:lnTo>
                  <a:pt x="6954910" y="3352120"/>
                </a:lnTo>
                <a:lnTo>
                  <a:pt x="6881672" y="3597962"/>
                </a:lnTo>
                <a:lnTo>
                  <a:pt x="6824892" y="3352120"/>
                </a:lnTo>
                <a:close/>
                <a:moveTo>
                  <a:pt x="4761945" y="3352120"/>
                </a:moveTo>
                <a:lnTo>
                  <a:pt x="4761945" y="3415613"/>
                </a:lnTo>
                <a:lnTo>
                  <a:pt x="4811952" y="3415613"/>
                </a:lnTo>
                <a:lnTo>
                  <a:pt x="4811952" y="3685101"/>
                </a:lnTo>
                <a:lnTo>
                  <a:pt x="4888165" y="3685101"/>
                </a:lnTo>
                <a:lnTo>
                  <a:pt x="4888165" y="3352120"/>
                </a:lnTo>
                <a:close/>
                <a:moveTo>
                  <a:pt x="7830665" y="3346990"/>
                </a:moveTo>
                <a:cubicBezTo>
                  <a:pt x="7789584" y="3346990"/>
                  <a:pt x="7753693" y="3367633"/>
                  <a:pt x="7738057" y="3406793"/>
                </a:cubicBezTo>
                <a:lnTo>
                  <a:pt x="7738057" y="3352182"/>
                </a:lnTo>
                <a:lnTo>
                  <a:pt x="7664123" y="3352182"/>
                </a:lnTo>
                <a:lnTo>
                  <a:pt x="7664123" y="3685101"/>
                </a:lnTo>
                <a:lnTo>
                  <a:pt x="7740273" y="3685101"/>
                </a:lnTo>
                <a:lnTo>
                  <a:pt x="7740273" y="3515264"/>
                </a:lnTo>
                <a:cubicBezTo>
                  <a:pt x="7740273" y="3448830"/>
                  <a:pt x="7770151" y="3424433"/>
                  <a:pt x="7823196" y="3424433"/>
                </a:cubicBezTo>
                <a:lnTo>
                  <a:pt x="7856808" y="3424433"/>
                </a:lnTo>
                <a:lnTo>
                  <a:pt x="7856808" y="3349179"/>
                </a:lnTo>
                <a:cubicBezTo>
                  <a:pt x="7847820" y="3347678"/>
                  <a:pt x="7839654" y="3346990"/>
                  <a:pt x="7830665" y="3346990"/>
                </a:cubicBezTo>
                <a:close/>
                <a:moveTo>
                  <a:pt x="6682403" y="3346990"/>
                </a:moveTo>
                <a:cubicBezTo>
                  <a:pt x="6641322" y="3346990"/>
                  <a:pt x="6605431" y="3367633"/>
                  <a:pt x="6589795" y="3406793"/>
                </a:cubicBezTo>
                <a:lnTo>
                  <a:pt x="6589795" y="3352182"/>
                </a:lnTo>
                <a:lnTo>
                  <a:pt x="6515861" y="3352182"/>
                </a:lnTo>
                <a:lnTo>
                  <a:pt x="6515861" y="3685101"/>
                </a:lnTo>
                <a:lnTo>
                  <a:pt x="6592011" y="3685101"/>
                </a:lnTo>
                <a:lnTo>
                  <a:pt x="6592011" y="3515264"/>
                </a:lnTo>
                <a:cubicBezTo>
                  <a:pt x="6592011" y="3448830"/>
                  <a:pt x="6621889" y="3424433"/>
                  <a:pt x="6674934" y="3424433"/>
                </a:cubicBezTo>
                <a:lnTo>
                  <a:pt x="6708546" y="3424433"/>
                </a:lnTo>
                <a:lnTo>
                  <a:pt x="6708546" y="3349179"/>
                </a:lnTo>
                <a:cubicBezTo>
                  <a:pt x="6699558" y="3347678"/>
                  <a:pt x="6691392" y="3346990"/>
                  <a:pt x="6682403" y="3346990"/>
                </a:cubicBezTo>
                <a:close/>
                <a:moveTo>
                  <a:pt x="5164659" y="3343299"/>
                </a:moveTo>
                <a:cubicBezTo>
                  <a:pt x="5122058" y="3343299"/>
                  <a:pt x="5082496" y="3361002"/>
                  <a:pt x="5054835" y="3394219"/>
                </a:cubicBezTo>
                <a:cubicBezTo>
                  <a:pt x="5054835" y="3391279"/>
                  <a:pt x="5055593" y="3378706"/>
                  <a:pt x="5055593" y="3368384"/>
                </a:cubicBezTo>
                <a:lnTo>
                  <a:pt x="5055593" y="3352120"/>
                </a:lnTo>
                <a:lnTo>
                  <a:pt x="4980899" y="3352120"/>
                </a:lnTo>
                <a:lnTo>
                  <a:pt x="4980899" y="3685101"/>
                </a:lnTo>
                <a:lnTo>
                  <a:pt x="5057049" y="3685101"/>
                </a:lnTo>
                <a:lnTo>
                  <a:pt x="5057049" y="3458464"/>
                </a:lnTo>
                <a:cubicBezTo>
                  <a:pt x="5080977" y="3430439"/>
                  <a:pt x="5111614" y="3412673"/>
                  <a:pt x="5144467" y="3412673"/>
                </a:cubicBezTo>
                <a:cubicBezTo>
                  <a:pt x="5181814" y="3412673"/>
                  <a:pt x="5212451" y="3434818"/>
                  <a:pt x="5212451" y="3481359"/>
                </a:cubicBezTo>
                <a:lnTo>
                  <a:pt x="5212451" y="3685101"/>
                </a:lnTo>
                <a:lnTo>
                  <a:pt x="5288664" y="3685101"/>
                </a:lnTo>
                <a:lnTo>
                  <a:pt x="5288664" y="3465845"/>
                </a:lnTo>
                <a:cubicBezTo>
                  <a:pt x="5288664" y="3389778"/>
                  <a:pt x="5240113" y="3343299"/>
                  <a:pt x="5164659" y="3343299"/>
                </a:cubicBezTo>
                <a:close/>
                <a:moveTo>
                  <a:pt x="7439598" y="3343237"/>
                </a:moveTo>
                <a:cubicBezTo>
                  <a:pt x="7366423" y="3343237"/>
                  <a:pt x="7306668" y="3377955"/>
                  <a:pt x="7297679" y="3384586"/>
                </a:cubicBezTo>
                <a:lnTo>
                  <a:pt x="7329772" y="3441449"/>
                </a:lnTo>
                <a:cubicBezTo>
                  <a:pt x="7355915" y="3425184"/>
                  <a:pt x="7394782" y="3408232"/>
                  <a:pt x="7432129" y="3408232"/>
                </a:cubicBezTo>
                <a:cubicBezTo>
                  <a:pt x="7471691" y="3408232"/>
                  <a:pt x="7499353" y="3422244"/>
                  <a:pt x="7499353" y="3456962"/>
                </a:cubicBezTo>
                <a:lnTo>
                  <a:pt x="7499353" y="3462842"/>
                </a:lnTo>
                <a:cubicBezTo>
                  <a:pt x="7499353" y="3477605"/>
                  <a:pt x="7491124" y="3489428"/>
                  <a:pt x="7471691" y="3489428"/>
                </a:cubicBezTo>
                <a:lnTo>
                  <a:pt x="7399972" y="3489428"/>
                </a:lnTo>
                <a:cubicBezTo>
                  <a:pt x="7326797" y="3489428"/>
                  <a:pt x="7281221" y="3527837"/>
                  <a:pt x="7281221" y="3590580"/>
                </a:cubicBezTo>
                <a:cubicBezTo>
                  <a:pt x="7281221" y="3646692"/>
                  <a:pt x="7328253" y="3693922"/>
                  <a:pt x="7400732" y="3693922"/>
                </a:cubicBezTo>
                <a:cubicBezTo>
                  <a:pt x="7439598" y="3693922"/>
                  <a:pt x="7480680" y="3678408"/>
                  <a:pt x="7499353" y="3649633"/>
                </a:cubicBezTo>
                <a:lnTo>
                  <a:pt x="7499353" y="3685039"/>
                </a:lnTo>
                <a:lnTo>
                  <a:pt x="7575566" y="3685039"/>
                </a:lnTo>
                <a:lnTo>
                  <a:pt x="7575566" y="3458401"/>
                </a:lnTo>
                <a:cubicBezTo>
                  <a:pt x="7575566" y="3377955"/>
                  <a:pt x="7517267" y="3343237"/>
                  <a:pt x="7439598" y="3343237"/>
                </a:cubicBezTo>
                <a:close/>
                <a:moveTo>
                  <a:pt x="6267788" y="3343237"/>
                </a:moveTo>
                <a:cubicBezTo>
                  <a:pt x="6169167" y="3343237"/>
                  <a:pt x="6089979" y="3417052"/>
                  <a:pt x="6089979" y="3518955"/>
                </a:cubicBezTo>
                <a:cubicBezTo>
                  <a:pt x="6089979" y="3620857"/>
                  <a:pt x="6169167" y="3693922"/>
                  <a:pt x="6267788" y="3693922"/>
                </a:cubicBezTo>
                <a:cubicBezTo>
                  <a:pt x="6366410" y="3693922"/>
                  <a:pt x="6446358" y="3620857"/>
                  <a:pt x="6446358" y="3518955"/>
                </a:cubicBezTo>
                <a:cubicBezTo>
                  <a:pt x="6446358" y="3417052"/>
                  <a:pt x="6366410" y="3343237"/>
                  <a:pt x="6267788" y="3343237"/>
                </a:cubicBezTo>
                <a:close/>
                <a:moveTo>
                  <a:pt x="4845627" y="3181594"/>
                </a:moveTo>
                <a:cubicBezTo>
                  <a:pt x="4816509" y="3181594"/>
                  <a:pt x="4792582" y="3205928"/>
                  <a:pt x="4792582" y="3234766"/>
                </a:cubicBezTo>
                <a:cubicBezTo>
                  <a:pt x="4792582" y="3264292"/>
                  <a:pt x="4816509" y="3287187"/>
                  <a:pt x="4845627" y="3287187"/>
                </a:cubicBezTo>
                <a:cubicBezTo>
                  <a:pt x="4875505" y="3287187"/>
                  <a:pt x="4899432" y="3264292"/>
                  <a:pt x="4899432" y="3234766"/>
                </a:cubicBezTo>
                <a:cubicBezTo>
                  <a:pt x="4899432" y="3205928"/>
                  <a:pt x="4875505" y="3181594"/>
                  <a:pt x="4845627" y="3181594"/>
                </a:cubicBezTo>
                <a:close/>
                <a:moveTo>
                  <a:pt x="8317316" y="3168645"/>
                </a:moveTo>
                <a:lnTo>
                  <a:pt x="8317316" y="3191415"/>
                </a:lnTo>
                <a:lnTo>
                  <a:pt x="8342383" y="3191415"/>
                </a:lnTo>
                <a:lnTo>
                  <a:pt x="8342383" y="3256473"/>
                </a:lnTo>
                <a:lnTo>
                  <a:pt x="8368462" y="3256473"/>
                </a:lnTo>
                <a:lnTo>
                  <a:pt x="8368462" y="3191415"/>
                </a:lnTo>
                <a:lnTo>
                  <a:pt x="8393276" y="3191415"/>
                </a:lnTo>
                <a:lnTo>
                  <a:pt x="8393276" y="3168645"/>
                </a:lnTo>
                <a:close/>
                <a:moveTo>
                  <a:pt x="8407645" y="3168332"/>
                </a:moveTo>
                <a:lnTo>
                  <a:pt x="8407645" y="3256160"/>
                </a:lnTo>
                <a:lnTo>
                  <a:pt x="8432712" y="3256160"/>
                </a:lnTo>
                <a:lnTo>
                  <a:pt x="8432712" y="3206053"/>
                </a:lnTo>
                <a:lnTo>
                  <a:pt x="8444232" y="3237456"/>
                </a:lnTo>
                <a:lnTo>
                  <a:pt x="8463856" y="3237456"/>
                </a:lnTo>
                <a:lnTo>
                  <a:pt x="8475376" y="3206053"/>
                </a:lnTo>
                <a:lnTo>
                  <a:pt x="8475376" y="3256160"/>
                </a:lnTo>
                <a:lnTo>
                  <a:pt x="8500949" y="3256160"/>
                </a:lnTo>
                <a:lnTo>
                  <a:pt x="8500949" y="3168332"/>
                </a:lnTo>
                <a:lnTo>
                  <a:pt x="8468729" y="3168332"/>
                </a:lnTo>
                <a:lnTo>
                  <a:pt x="8454930" y="3205052"/>
                </a:lnTo>
                <a:lnTo>
                  <a:pt x="8441890" y="3168332"/>
                </a:lnTo>
                <a:close/>
                <a:moveTo>
                  <a:pt x="8171346" y="3168332"/>
                </a:moveTo>
                <a:lnTo>
                  <a:pt x="8171346" y="3341798"/>
                </a:lnTo>
                <a:cubicBezTo>
                  <a:pt x="8171346" y="3364693"/>
                  <a:pt x="8172106" y="3389027"/>
                  <a:pt x="8172106" y="3403790"/>
                </a:cubicBezTo>
                <a:cubicBezTo>
                  <a:pt x="8154192" y="3369823"/>
                  <a:pt x="8110135" y="3343237"/>
                  <a:pt x="8055570" y="3343237"/>
                </a:cubicBezTo>
                <a:cubicBezTo>
                  <a:pt x="7961443" y="3343237"/>
                  <a:pt x="7890484" y="3417052"/>
                  <a:pt x="7890484" y="3518955"/>
                </a:cubicBezTo>
                <a:cubicBezTo>
                  <a:pt x="7890484" y="3620857"/>
                  <a:pt x="7962203" y="3693922"/>
                  <a:pt x="8057026" y="3693922"/>
                </a:cubicBezTo>
                <a:cubicBezTo>
                  <a:pt x="8108616" y="3693922"/>
                  <a:pt x="8152673" y="3667336"/>
                  <a:pt x="8171346" y="3634870"/>
                </a:cubicBezTo>
                <a:lnTo>
                  <a:pt x="8171346" y="3685101"/>
                </a:lnTo>
                <a:lnTo>
                  <a:pt x="8247559" y="3685101"/>
                </a:lnTo>
                <a:lnTo>
                  <a:pt x="8247559" y="3168332"/>
                </a:lnTo>
                <a:close/>
                <a:moveTo>
                  <a:pt x="5377727" y="3168332"/>
                </a:moveTo>
                <a:lnTo>
                  <a:pt x="5377727" y="3685101"/>
                </a:lnTo>
                <a:lnTo>
                  <a:pt x="5453940" y="3685101"/>
                </a:lnTo>
                <a:lnTo>
                  <a:pt x="5453940" y="3537471"/>
                </a:lnTo>
                <a:lnTo>
                  <a:pt x="5483819" y="3537471"/>
                </a:lnTo>
                <a:lnTo>
                  <a:pt x="5598138" y="3685101"/>
                </a:lnTo>
                <a:lnTo>
                  <a:pt x="5692265" y="3685101"/>
                </a:lnTo>
                <a:lnTo>
                  <a:pt x="5546611" y="3503503"/>
                </a:lnTo>
                <a:lnTo>
                  <a:pt x="5687074" y="3352182"/>
                </a:lnTo>
                <a:lnTo>
                  <a:pt x="5592188" y="3352182"/>
                </a:lnTo>
                <a:lnTo>
                  <a:pt x="5484641" y="3473227"/>
                </a:lnTo>
                <a:lnTo>
                  <a:pt x="5454004" y="3473227"/>
                </a:lnTo>
                <a:lnTo>
                  <a:pt x="5454004" y="3168332"/>
                </a:lnTo>
                <a:close/>
                <a:moveTo>
                  <a:pt x="4397970" y="3168332"/>
                </a:moveTo>
                <a:lnTo>
                  <a:pt x="4397970" y="3685101"/>
                </a:lnTo>
                <a:lnTo>
                  <a:pt x="4474183" y="3685101"/>
                </a:lnTo>
                <a:lnTo>
                  <a:pt x="4474183" y="3458464"/>
                </a:lnTo>
                <a:cubicBezTo>
                  <a:pt x="4498111" y="3430439"/>
                  <a:pt x="4528747" y="3412673"/>
                  <a:pt x="4561600" y="3412673"/>
                </a:cubicBezTo>
                <a:cubicBezTo>
                  <a:pt x="4598947" y="3412673"/>
                  <a:pt x="4629584" y="3434818"/>
                  <a:pt x="4629584" y="3481359"/>
                </a:cubicBezTo>
                <a:lnTo>
                  <a:pt x="4629584" y="3685101"/>
                </a:lnTo>
                <a:lnTo>
                  <a:pt x="4705798" y="3685101"/>
                </a:lnTo>
                <a:lnTo>
                  <a:pt x="4705798" y="3465845"/>
                </a:lnTo>
                <a:cubicBezTo>
                  <a:pt x="4705798" y="3389778"/>
                  <a:pt x="4657247" y="3343299"/>
                  <a:pt x="4581793" y="3343299"/>
                </a:cubicBezTo>
                <a:cubicBezTo>
                  <a:pt x="4539192" y="3343299"/>
                  <a:pt x="4500389" y="3361002"/>
                  <a:pt x="4472727" y="3394219"/>
                </a:cubicBezTo>
                <a:cubicBezTo>
                  <a:pt x="4472727" y="3388339"/>
                  <a:pt x="4473487" y="3373576"/>
                  <a:pt x="4473487" y="3346990"/>
                </a:cubicBezTo>
                <a:lnTo>
                  <a:pt x="4473487" y="3168332"/>
                </a:lnTo>
                <a:close/>
                <a:moveTo>
                  <a:pt x="3943349" y="3168332"/>
                </a:moveTo>
                <a:lnTo>
                  <a:pt x="3943349" y="3239895"/>
                </a:lnTo>
                <a:lnTo>
                  <a:pt x="4102485" y="3239895"/>
                </a:lnTo>
                <a:lnTo>
                  <a:pt x="4102485" y="3685101"/>
                </a:lnTo>
                <a:lnTo>
                  <a:pt x="4182433" y="3685101"/>
                </a:lnTo>
                <a:lnTo>
                  <a:pt x="4182433" y="3239958"/>
                </a:lnTo>
                <a:lnTo>
                  <a:pt x="4342266" y="3239958"/>
                </a:lnTo>
                <a:lnTo>
                  <a:pt x="4342266" y="3168332"/>
                </a:lnTo>
                <a:close/>
                <a:moveTo>
                  <a:pt x="6000409" y="3163140"/>
                </a:moveTo>
                <a:cubicBezTo>
                  <a:pt x="5954833" y="3163140"/>
                  <a:pt x="5912232" y="3183783"/>
                  <a:pt x="5912232" y="3248028"/>
                </a:cubicBezTo>
                <a:lnTo>
                  <a:pt x="5912232" y="3352120"/>
                </a:lnTo>
                <a:lnTo>
                  <a:pt x="5856971" y="3352120"/>
                </a:lnTo>
                <a:lnTo>
                  <a:pt x="5856971" y="3415613"/>
                </a:lnTo>
                <a:lnTo>
                  <a:pt x="5912232" y="3415613"/>
                </a:lnTo>
                <a:lnTo>
                  <a:pt x="5912232" y="3685101"/>
                </a:lnTo>
                <a:lnTo>
                  <a:pt x="5988445" y="3685101"/>
                </a:lnTo>
                <a:lnTo>
                  <a:pt x="5988445" y="3415613"/>
                </a:lnTo>
                <a:lnTo>
                  <a:pt x="6054910" y="3415613"/>
                </a:lnTo>
                <a:lnTo>
                  <a:pt x="6054910" y="3352120"/>
                </a:lnTo>
                <a:lnTo>
                  <a:pt x="5988445" y="3352120"/>
                </a:lnTo>
                <a:lnTo>
                  <a:pt x="5988445" y="3266481"/>
                </a:lnTo>
                <a:cubicBezTo>
                  <a:pt x="5988445" y="3239145"/>
                  <a:pt x="6000409" y="3231763"/>
                  <a:pt x="6023577" y="3231763"/>
                </a:cubicBezTo>
                <a:cubicBezTo>
                  <a:pt x="6034021" y="3231763"/>
                  <a:pt x="6060924" y="3235454"/>
                  <a:pt x="6060924" y="3235454"/>
                </a:cubicBezTo>
                <a:lnTo>
                  <a:pt x="6060924" y="3166831"/>
                </a:lnTo>
                <a:cubicBezTo>
                  <a:pt x="6060924" y="3166831"/>
                  <a:pt x="6025097" y="3163140"/>
                  <a:pt x="6000409" y="3163140"/>
                </a:cubicBezTo>
                <a:close/>
                <a:moveTo>
                  <a:pt x="6449507" y="605362"/>
                </a:moveTo>
                <a:lnTo>
                  <a:pt x="6449507" y="614103"/>
                </a:lnTo>
                <a:cubicBezTo>
                  <a:pt x="6449546" y="615180"/>
                  <a:pt x="6449488" y="616258"/>
                  <a:pt x="6449354" y="617327"/>
                </a:cubicBezTo>
                <a:cubicBezTo>
                  <a:pt x="6447904" y="628829"/>
                  <a:pt x="6437303" y="636992"/>
                  <a:pt x="6425665" y="635558"/>
                </a:cubicBezTo>
                <a:cubicBezTo>
                  <a:pt x="6414949" y="635558"/>
                  <a:pt x="6408246" y="629465"/>
                  <a:pt x="6408246" y="621254"/>
                </a:cubicBezTo>
                <a:cubicBezTo>
                  <a:pt x="6408246" y="612778"/>
                  <a:pt x="6414680" y="608010"/>
                  <a:pt x="6425665" y="608010"/>
                </a:cubicBezTo>
                <a:lnTo>
                  <a:pt x="6438791" y="608010"/>
                </a:lnTo>
                <a:cubicBezTo>
                  <a:pt x="6442574" y="608493"/>
                  <a:pt x="6446406" y="607548"/>
                  <a:pt x="6449507" y="605362"/>
                </a:cubicBezTo>
                <a:close/>
                <a:moveTo>
                  <a:pt x="6028868" y="605362"/>
                </a:moveTo>
                <a:lnTo>
                  <a:pt x="6028868" y="614103"/>
                </a:lnTo>
                <a:cubicBezTo>
                  <a:pt x="6028902" y="615181"/>
                  <a:pt x="6028850" y="616259"/>
                  <a:pt x="6028714" y="617328"/>
                </a:cubicBezTo>
                <a:cubicBezTo>
                  <a:pt x="6027264" y="628830"/>
                  <a:pt x="6016658" y="636992"/>
                  <a:pt x="6005025" y="635558"/>
                </a:cubicBezTo>
                <a:cubicBezTo>
                  <a:pt x="5994308" y="635558"/>
                  <a:pt x="5987610" y="629465"/>
                  <a:pt x="5987610" y="621254"/>
                </a:cubicBezTo>
                <a:cubicBezTo>
                  <a:pt x="5987610" y="612778"/>
                  <a:pt x="5994040" y="608010"/>
                  <a:pt x="6005025" y="608010"/>
                </a:cubicBezTo>
                <a:lnTo>
                  <a:pt x="6018151" y="608010"/>
                </a:lnTo>
                <a:cubicBezTo>
                  <a:pt x="6021933" y="608493"/>
                  <a:pt x="6025761" y="607548"/>
                  <a:pt x="6028868" y="605362"/>
                </a:cubicBezTo>
                <a:close/>
                <a:moveTo>
                  <a:pt x="6652864" y="561657"/>
                </a:moveTo>
                <a:cubicBezTo>
                  <a:pt x="6666269" y="561279"/>
                  <a:pt x="6677859" y="570812"/>
                  <a:pt x="6679923" y="583908"/>
                </a:cubicBezTo>
                <a:lnTo>
                  <a:pt x="6624998" y="583908"/>
                </a:lnTo>
                <a:cubicBezTo>
                  <a:pt x="6627409" y="570677"/>
                  <a:pt x="6639277" y="561200"/>
                  <a:pt x="6652864" y="561657"/>
                </a:cubicBezTo>
                <a:close/>
                <a:moveTo>
                  <a:pt x="6242139" y="536229"/>
                </a:moveTo>
                <a:lnTo>
                  <a:pt x="6283936" y="657544"/>
                </a:lnTo>
                <a:lnTo>
                  <a:pt x="6327069" y="657544"/>
                </a:lnTo>
                <a:lnTo>
                  <a:pt x="6370740" y="536229"/>
                </a:lnTo>
                <a:lnTo>
                  <a:pt x="6334031" y="536229"/>
                </a:lnTo>
                <a:lnTo>
                  <a:pt x="6306175" y="620460"/>
                </a:lnTo>
                <a:lnTo>
                  <a:pt x="6279912" y="536229"/>
                </a:lnTo>
                <a:close/>
                <a:moveTo>
                  <a:pt x="6175961" y="536229"/>
                </a:moveTo>
                <a:lnTo>
                  <a:pt x="6175961" y="565365"/>
                </a:lnTo>
                <a:lnTo>
                  <a:pt x="6193107" y="565365"/>
                </a:lnTo>
                <a:lnTo>
                  <a:pt x="6193107" y="657543"/>
                </a:lnTo>
                <a:lnTo>
                  <a:pt x="6227935" y="657543"/>
                </a:lnTo>
                <a:lnTo>
                  <a:pt x="6227935" y="536229"/>
                </a:lnTo>
                <a:close/>
                <a:moveTo>
                  <a:pt x="6149969" y="534639"/>
                </a:moveTo>
                <a:cubicBezTo>
                  <a:pt x="6135859" y="533976"/>
                  <a:pt x="6122946" y="542451"/>
                  <a:pt x="6118088" y="555565"/>
                </a:cubicBezTo>
                <a:lnTo>
                  <a:pt x="6118088" y="536229"/>
                </a:lnTo>
                <a:lnTo>
                  <a:pt x="6084330" y="536229"/>
                </a:lnTo>
                <a:lnTo>
                  <a:pt x="6084330" y="657543"/>
                </a:lnTo>
                <a:lnTo>
                  <a:pt x="6119160" y="657543"/>
                </a:lnTo>
                <a:lnTo>
                  <a:pt x="6119160" y="599535"/>
                </a:lnTo>
                <a:cubicBezTo>
                  <a:pt x="6119160" y="578344"/>
                  <a:pt x="6127197" y="570133"/>
                  <a:pt x="6144881" y="570133"/>
                </a:cubicBezTo>
                <a:lnTo>
                  <a:pt x="6159616" y="570133"/>
                </a:lnTo>
                <a:lnTo>
                  <a:pt x="6159616" y="535699"/>
                </a:lnTo>
                <a:cubicBezTo>
                  <a:pt x="6156456" y="534955"/>
                  <a:pt x="6153217" y="534599"/>
                  <a:pt x="6149969" y="534639"/>
                </a:cubicBezTo>
                <a:close/>
                <a:moveTo>
                  <a:pt x="6652864" y="533051"/>
                </a:moveTo>
                <a:cubicBezTo>
                  <a:pt x="6651501" y="533015"/>
                  <a:pt x="6650128" y="533023"/>
                  <a:pt x="6648764" y="533077"/>
                </a:cubicBezTo>
                <a:cubicBezTo>
                  <a:pt x="6614465" y="534409"/>
                  <a:pt x="6587751" y="562978"/>
                  <a:pt x="6589105" y="596887"/>
                </a:cubicBezTo>
                <a:cubicBezTo>
                  <a:pt x="6589557" y="621974"/>
                  <a:pt x="6604574" y="644563"/>
                  <a:pt x="6627687" y="654929"/>
                </a:cubicBezTo>
                <a:cubicBezTo>
                  <a:pt x="6660767" y="669767"/>
                  <a:pt x="6699742" y="655283"/>
                  <a:pt x="6714751" y="622580"/>
                </a:cubicBezTo>
                <a:lnTo>
                  <a:pt x="6678589" y="618872"/>
                </a:lnTo>
                <a:cubicBezTo>
                  <a:pt x="6674037" y="625387"/>
                  <a:pt x="6666989" y="629768"/>
                  <a:pt x="6659077" y="630985"/>
                </a:cubicBezTo>
                <a:cubicBezTo>
                  <a:pt x="6643176" y="633432"/>
                  <a:pt x="6628282" y="622672"/>
                  <a:pt x="6625805" y="606952"/>
                </a:cubicBezTo>
                <a:lnTo>
                  <a:pt x="6717161" y="606952"/>
                </a:lnTo>
                <a:lnTo>
                  <a:pt x="6717161" y="605628"/>
                </a:lnTo>
                <a:cubicBezTo>
                  <a:pt x="6717161" y="554771"/>
                  <a:pt x="6686616" y="533051"/>
                  <a:pt x="6652864" y="533051"/>
                </a:cubicBezTo>
                <a:close/>
                <a:moveTo>
                  <a:pt x="6431023" y="533050"/>
                </a:moveTo>
                <a:cubicBezTo>
                  <a:pt x="6412500" y="533329"/>
                  <a:pt x="6394381" y="538446"/>
                  <a:pt x="6378508" y="547883"/>
                </a:cubicBezTo>
                <a:lnTo>
                  <a:pt x="6392172" y="573841"/>
                </a:lnTo>
                <a:cubicBezTo>
                  <a:pt x="6403426" y="567229"/>
                  <a:pt x="6416091" y="563327"/>
                  <a:pt x="6429150" y="562451"/>
                </a:cubicBezTo>
                <a:cubicBezTo>
                  <a:pt x="6442546" y="562451"/>
                  <a:pt x="6449507" y="568014"/>
                  <a:pt x="6449507" y="576755"/>
                </a:cubicBezTo>
                <a:lnTo>
                  <a:pt x="6449507" y="578079"/>
                </a:lnTo>
                <a:cubicBezTo>
                  <a:pt x="6449507" y="582582"/>
                  <a:pt x="6446828" y="585231"/>
                  <a:pt x="6440932" y="585231"/>
                </a:cubicBezTo>
                <a:lnTo>
                  <a:pt x="6416821" y="585231"/>
                </a:lnTo>
                <a:cubicBezTo>
                  <a:pt x="6389493" y="585231"/>
                  <a:pt x="6372353" y="599534"/>
                  <a:pt x="6372353" y="622579"/>
                </a:cubicBezTo>
                <a:cubicBezTo>
                  <a:pt x="6372363" y="622949"/>
                  <a:pt x="6372382" y="623319"/>
                  <a:pt x="6372411" y="623689"/>
                </a:cubicBezTo>
                <a:cubicBezTo>
                  <a:pt x="6373889" y="645602"/>
                  <a:pt x="6393055" y="662183"/>
                  <a:pt x="6415217" y="660721"/>
                </a:cubicBezTo>
                <a:cubicBezTo>
                  <a:pt x="6428344" y="661530"/>
                  <a:pt x="6441067" y="656122"/>
                  <a:pt x="6449507" y="646153"/>
                </a:cubicBezTo>
                <a:lnTo>
                  <a:pt x="6449507" y="657543"/>
                </a:lnTo>
                <a:lnTo>
                  <a:pt x="6484335" y="657543"/>
                </a:lnTo>
                <a:lnTo>
                  <a:pt x="6484335" y="577814"/>
                </a:lnTo>
                <a:cubicBezTo>
                  <a:pt x="6484335" y="545764"/>
                  <a:pt x="6458889" y="533050"/>
                  <a:pt x="6431023" y="533050"/>
                </a:cubicBezTo>
                <a:close/>
                <a:moveTo>
                  <a:pt x="6010382" y="533050"/>
                </a:moveTo>
                <a:cubicBezTo>
                  <a:pt x="5991861" y="533329"/>
                  <a:pt x="5973744" y="538447"/>
                  <a:pt x="5957870" y="547883"/>
                </a:cubicBezTo>
                <a:lnTo>
                  <a:pt x="5971534" y="573841"/>
                </a:lnTo>
                <a:cubicBezTo>
                  <a:pt x="5982784" y="567229"/>
                  <a:pt x="5995450" y="563327"/>
                  <a:pt x="6008507" y="562451"/>
                </a:cubicBezTo>
                <a:cubicBezTo>
                  <a:pt x="6021903" y="562451"/>
                  <a:pt x="6028868" y="568014"/>
                  <a:pt x="6028868" y="576755"/>
                </a:cubicBezTo>
                <a:lnTo>
                  <a:pt x="6028868" y="578079"/>
                </a:lnTo>
                <a:cubicBezTo>
                  <a:pt x="6028868" y="582582"/>
                  <a:pt x="6026189" y="585231"/>
                  <a:pt x="6020295" y="585231"/>
                </a:cubicBezTo>
                <a:lnTo>
                  <a:pt x="5996183" y="585231"/>
                </a:lnTo>
                <a:cubicBezTo>
                  <a:pt x="5968854" y="585231"/>
                  <a:pt x="5951709" y="599534"/>
                  <a:pt x="5951709" y="622579"/>
                </a:cubicBezTo>
                <a:cubicBezTo>
                  <a:pt x="5951723" y="622949"/>
                  <a:pt x="5951745" y="623318"/>
                  <a:pt x="5951769" y="623688"/>
                </a:cubicBezTo>
                <a:cubicBezTo>
                  <a:pt x="5953246" y="645601"/>
                  <a:pt x="5972412" y="662182"/>
                  <a:pt x="5994574" y="660721"/>
                </a:cubicBezTo>
                <a:cubicBezTo>
                  <a:pt x="6007698" y="661531"/>
                  <a:pt x="6020430" y="656123"/>
                  <a:pt x="6028868" y="646153"/>
                </a:cubicBezTo>
                <a:lnTo>
                  <a:pt x="6028868" y="657543"/>
                </a:lnTo>
                <a:lnTo>
                  <a:pt x="6063698" y="657543"/>
                </a:lnTo>
                <a:lnTo>
                  <a:pt x="6063698" y="577814"/>
                </a:lnTo>
                <a:cubicBezTo>
                  <a:pt x="6063698" y="545764"/>
                  <a:pt x="6038247" y="533050"/>
                  <a:pt x="6010382" y="533050"/>
                </a:cubicBezTo>
                <a:close/>
                <a:moveTo>
                  <a:pt x="5425383" y="496368"/>
                </a:moveTo>
                <a:cubicBezTo>
                  <a:pt x="5412222" y="541095"/>
                  <a:pt x="5412214" y="588603"/>
                  <a:pt x="5425358" y="633335"/>
                </a:cubicBezTo>
                <a:cubicBezTo>
                  <a:pt x="5443978" y="635560"/>
                  <a:pt x="5462825" y="635123"/>
                  <a:pt x="5481319" y="632036"/>
                </a:cubicBezTo>
                <a:cubicBezTo>
                  <a:pt x="5467096" y="594549"/>
                  <a:pt x="5465133" y="553593"/>
                  <a:pt x="5475706" y="514943"/>
                </a:cubicBezTo>
                <a:cubicBezTo>
                  <a:pt x="5477300" y="509062"/>
                  <a:pt x="5479177" y="503305"/>
                  <a:pt x="5481287" y="497664"/>
                </a:cubicBezTo>
                <a:cubicBezTo>
                  <a:pt x="5462813" y="494584"/>
                  <a:pt x="5443984" y="494147"/>
                  <a:pt x="5425383" y="496368"/>
                </a:cubicBezTo>
                <a:close/>
                <a:moveTo>
                  <a:pt x="6516761" y="490140"/>
                </a:moveTo>
                <a:lnTo>
                  <a:pt x="6516761" y="536229"/>
                </a:lnTo>
                <a:lnTo>
                  <a:pt x="6497470" y="536229"/>
                </a:lnTo>
                <a:lnTo>
                  <a:pt x="6497470" y="565365"/>
                </a:lnTo>
                <a:lnTo>
                  <a:pt x="6516761" y="565365"/>
                </a:lnTo>
                <a:lnTo>
                  <a:pt x="6516761" y="631850"/>
                </a:lnTo>
                <a:cubicBezTo>
                  <a:pt x="6516761" y="656219"/>
                  <a:pt x="6534708" y="659133"/>
                  <a:pt x="6552126" y="659133"/>
                </a:cubicBezTo>
                <a:cubicBezTo>
                  <a:pt x="6562305" y="659133"/>
                  <a:pt x="6579185" y="657543"/>
                  <a:pt x="6579185" y="657543"/>
                </a:cubicBezTo>
                <a:lnTo>
                  <a:pt x="6579185" y="628142"/>
                </a:lnTo>
                <a:cubicBezTo>
                  <a:pt x="6579185" y="628142"/>
                  <a:pt x="6571945" y="628937"/>
                  <a:pt x="6563111" y="628937"/>
                </a:cubicBezTo>
                <a:cubicBezTo>
                  <a:pt x="6557753" y="628937"/>
                  <a:pt x="6551588" y="627877"/>
                  <a:pt x="6551588" y="620195"/>
                </a:cubicBezTo>
                <a:lnTo>
                  <a:pt x="6551588" y="565365"/>
                </a:lnTo>
                <a:lnTo>
                  <a:pt x="6578110" y="565365"/>
                </a:lnTo>
                <a:lnTo>
                  <a:pt x="6578110" y="536229"/>
                </a:lnTo>
                <a:lnTo>
                  <a:pt x="6551588" y="536229"/>
                </a:lnTo>
                <a:lnTo>
                  <a:pt x="6551588" y="490140"/>
                </a:lnTo>
                <a:close/>
                <a:moveTo>
                  <a:pt x="6741425" y="472294"/>
                </a:moveTo>
                <a:lnTo>
                  <a:pt x="6741425" y="505274"/>
                </a:lnTo>
                <a:lnTo>
                  <a:pt x="6750806" y="505274"/>
                </a:lnTo>
                <a:lnTo>
                  <a:pt x="6750806" y="486431"/>
                </a:lnTo>
                <a:lnTo>
                  <a:pt x="6755099" y="498209"/>
                </a:lnTo>
                <a:lnTo>
                  <a:pt x="6762627" y="498209"/>
                </a:lnTo>
                <a:lnTo>
                  <a:pt x="6766919" y="486431"/>
                </a:lnTo>
                <a:lnTo>
                  <a:pt x="6766919" y="505274"/>
                </a:lnTo>
                <a:lnTo>
                  <a:pt x="6776493" y="505274"/>
                </a:lnTo>
                <a:lnTo>
                  <a:pt x="6776493" y="472294"/>
                </a:lnTo>
                <a:lnTo>
                  <a:pt x="6764374" y="472294"/>
                </a:lnTo>
                <a:lnTo>
                  <a:pt x="6759170" y="486053"/>
                </a:lnTo>
                <a:lnTo>
                  <a:pt x="6754302" y="472294"/>
                </a:lnTo>
                <a:close/>
                <a:moveTo>
                  <a:pt x="6707491" y="472294"/>
                </a:moveTo>
                <a:lnTo>
                  <a:pt x="6707491" y="480868"/>
                </a:lnTo>
                <a:lnTo>
                  <a:pt x="6716882" y="480868"/>
                </a:lnTo>
                <a:lnTo>
                  <a:pt x="6716882" y="505274"/>
                </a:lnTo>
                <a:lnTo>
                  <a:pt x="6726647" y="505274"/>
                </a:lnTo>
                <a:lnTo>
                  <a:pt x="6726647" y="480868"/>
                </a:lnTo>
                <a:lnTo>
                  <a:pt x="6736038" y="480868"/>
                </a:lnTo>
                <a:lnTo>
                  <a:pt x="6736038" y="472294"/>
                </a:lnTo>
                <a:close/>
                <a:moveTo>
                  <a:pt x="6208913" y="472128"/>
                </a:moveTo>
                <a:cubicBezTo>
                  <a:pt x="6196567" y="472223"/>
                  <a:pt x="6186624" y="482172"/>
                  <a:pt x="6186676" y="494378"/>
                </a:cubicBezTo>
                <a:cubicBezTo>
                  <a:pt x="6186748" y="506491"/>
                  <a:pt x="6196663" y="516294"/>
                  <a:pt x="6208916" y="516366"/>
                </a:cubicBezTo>
                <a:cubicBezTo>
                  <a:pt x="6221271" y="516437"/>
                  <a:pt x="6231346" y="506593"/>
                  <a:pt x="6231418" y="494378"/>
                </a:cubicBezTo>
                <a:cubicBezTo>
                  <a:pt x="6231418" y="494353"/>
                  <a:pt x="6231418" y="494327"/>
                  <a:pt x="6231418" y="494303"/>
                </a:cubicBezTo>
                <a:cubicBezTo>
                  <a:pt x="6231397" y="482035"/>
                  <a:pt x="6221321" y="472107"/>
                  <a:pt x="6208913" y="472128"/>
                </a:cubicBezTo>
                <a:close/>
                <a:moveTo>
                  <a:pt x="5898391" y="472128"/>
                </a:moveTo>
                <a:lnTo>
                  <a:pt x="5898391" y="657543"/>
                </a:lnTo>
                <a:lnTo>
                  <a:pt x="5932952" y="657543"/>
                </a:lnTo>
                <a:lnTo>
                  <a:pt x="5932952" y="472128"/>
                </a:lnTo>
                <a:close/>
                <a:moveTo>
                  <a:pt x="5782047" y="468929"/>
                </a:moveTo>
                <a:cubicBezTo>
                  <a:pt x="5729678" y="470122"/>
                  <a:pt x="5688203" y="513061"/>
                  <a:pt x="5689410" y="564836"/>
                </a:cubicBezTo>
                <a:cubicBezTo>
                  <a:pt x="5689370" y="566534"/>
                  <a:pt x="5689377" y="568231"/>
                  <a:pt x="5689431" y="569929"/>
                </a:cubicBezTo>
                <a:cubicBezTo>
                  <a:pt x="5691069" y="621692"/>
                  <a:pt x="5734842" y="662341"/>
                  <a:pt x="5787198" y="660722"/>
                </a:cubicBezTo>
                <a:cubicBezTo>
                  <a:pt x="5830439" y="661839"/>
                  <a:pt x="5868653" y="633090"/>
                  <a:pt x="5879093" y="591589"/>
                </a:cubicBezTo>
                <a:lnTo>
                  <a:pt x="5838102" y="591589"/>
                </a:lnTo>
                <a:cubicBezTo>
                  <a:pt x="5831324" y="613492"/>
                  <a:pt x="5810333" y="628019"/>
                  <a:pt x="5787198" y="626817"/>
                </a:cubicBezTo>
                <a:cubicBezTo>
                  <a:pt x="5751834" y="626817"/>
                  <a:pt x="5728258" y="600330"/>
                  <a:pt x="5728258" y="564836"/>
                </a:cubicBezTo>
                <a:cubicBezTo>
                  <a:pt x="5728258" y="529342"/>
                  <a:pt x="5751834" y="502855"/>
                  <a:pt x="5787198" y="502855"/>
                </a:cubicBezTo>
                <a:cubicBezTo>
                  <a:pt x="5810333" y="501653"/>
                  <a:pt x="5831324" y="516180"/>
                  <a:pt x="5838102" y="538083"/>
                </a:cubicBezTo>
                <a:lnTo>
                  <a:pt x="5879093" y="538083"/>
                </a:lnTo>
                <a:cubicBezTo>
                  <a:pt x="5868654" y="496581"/>
                  <a:pt x="5830439" y="467831"/>
                  <a:pt x="5787198" y="468950"/>
                </a:cubicBezTo>
                <a:cubicBezTo>
                  <a:pt x="5785481" y="468897"/>
                  <a:pt x="5783763" y="468890"/>
                  <a:pt x="5782047" y="468929"/>
                </a:cubicBezTo>
                <a:close/>
                <a:moveTo>
                  <a:pt x="5508040" y="449100"/>
                </a:moveTo>
                <a:cubicBezTo>
                  <a:pt x="5496793" y="463923"/>
                  <a:pt x="5487781" y="480282"/>
                  <a:pt x="5481287" y="497665"/>
                </a:cubicBezTo>
                <a:cubicBezTo>
                  <a:pt x="5527349" y="505410"/>
                  <a:pt x="5569066" y="529254"/>
                  <a:pt x="5598841" y="564853"/>
                </a:cubicBezTo>
                <a:cubicBezTo>
                  <a:pt x="5569073" y="600444"/>
                  <a:pt x="5527370" y="624285"/>
                  <a:pt x="5481320" y="632036"/>
                </a:cubicBezTo>
                <a:cubicBezTo>
                  <a:pt x="5487850" y="649415"/>
                  <a:pt x="5496897" y="665764"/>
                  <a:pt x="5508181" y="680570"/>
                </a:cubicBezTo>
                <a:cubicBezTo>
                  <a:pt x="5553896" y="669441"/>
                  <a:pt x="5595465" y="645685"/>
                  <a:pt x="5628036" y="612075"/>
                </a:cubicBezTo>
                <a:cubicBezTo>
                  <a:pt x="5620650" y="595030"/>
                  <a:pt x="5610817" y="579125"/>
                  <a:pt x="5598841" y="564853"/>
                </a:cubicBezTo>
                <a:cubicBezTo>
                  <a:pt x="5610817" y="550581"/>
                  <a:pt x="5620649" y="534677"/>
                  <a:pt x="5628035" y="517631"/>
                </a:cubicBezTo>
                <a:cubicBezTo>
                  <a:pt x="5595431" y="483986"/>
                  <a:pt x="5553810" y="460215"/>
                  <a:pt x="5508040" y="449100"/>
                </a:cubicBezTo>
                <a:close/>
                <a:moveTo>
                  <a:pt x="0" y="0"/>
                </a:moveTo>
                <a:lnTo>
                  <a:pt x="12192000" y="0"/>
                </a:lnTo>
                <a:lnTo>
                  <a:pt x="12192000" y="6858000"/>
                </a:lnTo>
                <a:lnTo>
                  <a:pt x="0" y="6858000"/>
                </a:lnTo>
                <a:close/>
              </a:path>
            </a:pathLst>
          </a:custGeom>
          <a:solidFill>
            <a:schemeClr val="tx1">
              <a:lumMod val="75000"/>
              <a:lumOff val="25000"/>
            </a:schemeClr>
          </a:solidFill>
        </p:spPr>
        <p:txBody>
          <a:bodyPr vert="horz" wrap="square" lIns="0" tIns="108000" rIns="0" bIns="0" rtlCol="0">
            <a:noAutofit/>
          </a:bodyPr>
          <a:lstStyle>
            <a:lvl1pPr marL="0" indent="0" algn="ctr">
              <a:buNone/>
              <a:defRPr lang="en-US" sz="1000">
                <a:solidFill>
                  <a:schemeClr val="accent1"/>
                </a:solidFill>
              </a:defRPr>
            </a:lvl1pPr>
          </a:lstStyle>
          <a:p>
            <a:pPr marL="180000" lvl="0" indent="-180000" algn="ctr"/>
            <a:r>
              <a:rPr lang="en-US"/>
              <a:t>Drag picture file to insert dark background image</a:t>
            </a:r>
          </a:p>
        </p:txBody>
      </p:sp>
    </p:spTree>
    <p:extLst>
      <p:ext uri="{BB962C8B-B14F-4D97-AF65-F5344CB8AC3E}">
        <p14:creationId xmlns:p14="http://schemas.microsoft.com/office/powerpoint/2010/main" val="1275736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x Text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52460"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524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DE60A2-5411-67A4-7462-2548CF00E8BD}"/>
              </a:ext>
            </a:extLst>
          </p:cNvPr>
          <p:cNvSpPr>
            <a:spLocks noGrp="1"/>
          </p:cNvSpPr>
          <p:nvPr>
            <p:ph type="body" sz="quarter" idx="22"/>
          </p:nvPr>
        </p:nvSpPr>
        <p:spPr>
          <a:xfrm>
            <a:off x="4299324" y="1808165"/>
            <a:ext cx="3204000" cy="4321173"/>
          </a:xfrm>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E4274FCD-9313-9C7F-F2E4-4BD4686942CA}"/>
              </a:ext>
              <a:ext uri="{C183D7F6-B498-43B3-948B-1728B52AA6E4}">
                <adec:decorative xmlns:adec="http://schemas.microsoft.com/office/drawing/2017/decorative" val="1"/>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 uri="{C183D7F6-B498-43B3-948B-1728B52AA6E4}">
                <adec:decorative xmlns:adec="http://schemas.microsoft.com/office/drawing/2017/decorative" val="1"/>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 uri="{C183D7F6-B498-43B3-948B-1728B52AA6E4}">
                <adec:decorative xmlns:adec="http://schemas.microsoft.com/office/drawing/2017/decorative" val="1"/>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Picture Placeholder 15">
            <a:extLst>
              <a:ext uri="{FF2B5EF4-FFF2-40B4-BE49-F238E27FC236}">
                <a16:creationId xmlns:a16="http://schemas.microsoft.com/office/drawing/2014/main" id="{C542C966-FED7-FFB3-A71F-610CB8C5B103}"/>
              </a:ext>
              <a:ext uri="{C183D7F6-B498-43B3-948B-1728B52AA6E4}">
                <adec:decorative xmlns:adec="http://schemas.microsoft.com/office/drawing/2017/decorative" val="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788863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a:t>Click to edit Master text styles</a:t>
            </a:r>
          </a:p>
          <a:p>
            <a:pPr lvl="1"/>
            <a:r>
              <a:rPr lang="en-US"/>
              <a:t>Second level</a:t>
            </a:r>
          </a:p>
          <a:p>
            <a:pPr lvl="2"/>
            <a:r>
              <a:rPr lang="en-US"/>
              <a:t>Third level</a:t>
            </a:r>
          </a:p>
        </p:txBody>
      </p:sp>
      <p:sp>
        <p:nvSpPr>
          <p:cNvPr id="6" name="Rectangle: Top Corners Rounded 5">
            <a:extLst>
              <a:ext uri="{FF2B5EF4-FFF2-40B4-BE49-F238E27FC236}">
                <a16:creationId xmlns:a16="http://schemas.microsoft.com/office/drawing/2014/main" id="{0D172ACE-2E60-6F2C-1A9C-4E5C5AF68040}"/>
              </a:ext>
              <a:ext uri="{C183D7F6-B498-43B3-948B-1728B52AA6E4}">
                <adec:decorative xmlns:adec="http://schemas.microsoft.com/office/drawing/2017/decorative" val="1"/>
              </a:ext>
            </a:extLst>
          </p:cNvPr>
          <p:cNvSpPr/>
          <p:nvPr userDrawn="1"/>
        </p:nvSpPr>
        <p:spPr>
          <a:xfrm>
            <a:off x="4695563" y="1681560"/>
            <a:ext cx="6148800" cy="3769200"/>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5">
            <a:extLst>
              <a:ext uri="{FF2B5EF4-FFF2-40B4-BE49-F238E27FC236}">
                <a16:creationId xmlns:a16="http://schemas.microsoft.com/office/drawing/2014/main" id="{84E42A62-9E1F-CC49-FB5E-025015C68644}"/>
              </a:ext>
              <a:ext uri="{C183D7F6-B498-43B3-948B-1728B52AA6E4}">
                <adec:decorative xmlns:adec="http://schemas.microsoft.com/office/drawing/2017/decorative" val="1"/>
              </a:ext>
            </a:extLst>
          </p:cNvPr>
          <p:cNvSpPr>
            <a:spLocks noGrp="1"/>
          </p:cNvSpPr>
          <p:nvPr>
            <p:ph type="pic" sz="quarter" idx="20" hasCustomPrompt="1"/>
          </p:nvPr>
        </p:nvSpPr>
        <p:spPr>
          <a:xfrm>
            <a:off x="4847376" y="1814760"/>
            <a:ext cx="5846400" cy="350280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619499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D6216F3C-1EDF-9B90-1E7A-C9A4A1DCA1C6}"/>
              </a:ext>
              <a:ext uri="{C183D7F6-B498-43B3-948B-1728B52AA6E4}">
                <adec:decorative xmlns:adec="http://schemas.microsoft.com/office/drawing/2017/decorative" val="1"/>
              </a:ext>
            </a:extLst>
          </p:cNvPr>
          <p:cNvSpPr/>
          <p:nvPr userDrawn="1"/>
        </p:nvSpPr>
        <p:spPr>
          <a:xfrm rot="5400000">
            <a:off x="5081086" y="1298079"/>
            <a:ext cx="5774739" cy="3887787"/>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5">
            <a:extLst>
              <a:ext uri="{FF2B5EF4-FFF2-40B4-BE49-F238E27FC236}">
                <a16:creationId xmlns:a16="http://schemas.microsoft.com/office/drawing/2014/main" id="{A0E7D2A0-0D05-58CA-310A-406A5D6DA7CD}"/>
              </a:ext>
              <a:ext uri="{C183D7F6-B498-43B3-948B-1728B52AA6E4}">
                <adec:decorative xmlns:adec="http://schemas.microsoft.com/office/drawing/2017/decorative" val="1"/>
              </a:ext>
            </a:extLst>
          </p:cNvPr>
          <p:cNvSpPr>
            <a:spLocks noGrp="1"/>
          </p:cNvSpPr>
          <p:nvPr>
            <p:ph type="pic" sz="quarter" idx="20" hasCustomPrompt="1"/>
          </p:nvPr>
        </p:nvSpPr>
        <p:spPr>
          <a:xfrm>
            <a:off x="6168230" y="507027"/>
            <a:ext cx="3600450" cy="546989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a:t>Drag picture file or click </a:t>
            </a:r>
            <a:r>
              <a:rPr lang="en-US" noProof="0"/>
              <a:t>center</a:t>
            </a:r>
            <a:r>
              <a:rPr lang="en-US"/>
              <a:t> icon to insert </a:t>
            </a:r>
            <a:r>
              <a:rPr lang="en-GB"/>
              <a:t>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117733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Map (Fixed)">
    <p:spTree>
      <p:nvGrpSpPr>
        <p:cNvPr id="1" name=""/>
        <p:cNvGrpSpPr/>
        <p:nvPr/>
      </p:nvGrpSpPr>
      <p:grpSpPr>
        <a:xfrm>
          <a:off x="0" y="0"/>
          <a:ext cx="0" cy="0"/>
          <a:chOff x="0" y="0"/>
          <a:chExt cx="0" cy="0"/>
        </a:xfrm>
      </p:grpSpPr>
      <p:grpSp>
        <p:nvGrpSpPr>
          <p:cNvPr id="6" name="Group 5" descr="An image of a world map.">
            <a:extLst>
              <a:ext uri="{FF2B5EF4-FFF2-40B4-BE49-F238E27FC236}">
                <a16:creationId xmlns:a16="http://schemas.microsoft.com/office/drawing/2014/main" id="{163C2A50-E23C-B003-E147-B5950F860D19}"/>
              </a:ext>
              <a:ext uri="{C183D7F6-B498-43B3-948B-1728B52AA6E4}">
                <adec:decorative xmlns:adec="http://schemas.microsoft.com/office/drawing/2017/decorative" val="0"/>
              </a:ext>
            </a:extLst>
          </p:cNvPr>
          <p:cNvGrpSpPr/>
          <p:nvPr userDrawn="1"/>
        </p:nvGrpSpPr>
        <p:grpSpPr>
          <a:xfrm>
            <a:off x="3837161" y="866775"/>
            <a:ext cx="7917688" cy="5124452"/>
            <a:chOff x="1857537" y="685800"/>
            <a:chExt cx="8476926" cy="5486400"/>
          </a:xfrm>
          <a:solidFill>
            <a:schemeClr val="bg1">
              <a:lumMod val="95000"/>
            </a:schemeClr>
          </a:solidFill>
        </p:grpSpPr>
        <p:sp>
          <p:nvSpPr>
            <p:cNvPr id="7" name="Fiji">
              <a:extLst>
                <a:ext uri="{FF2B5EF4-FFF2-40B4-BE49-F238E27FC236}">
                  <a16:creationId xmlns:a16="http://schemas.microsoft.com/office/drawing/2014/main" id="{ADE9A2F5-16CD-658A-F581-7DA39F5D4713}"/>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New Zealand (North Island)">
              <a:extLst>
                <a:ext uri="{FF2B5EF4-FFF2-40B4-BE49-F238E27FC236}">
                  <a16:creationId xmlns:a16="http://schemas.microsoft.com/office/drawing/2014/main" id="{6B7BD686-80F8-DCFC-7D78-15D146C0CE8F}"/>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New Zealand (South Island)">
              <a:extLst>
                <a:ext uri="{FF2B5EF4-FFF2-40B4-BE49-F238E27FC236}">
                  <a16:creationId xmlns:a16="http://schemas.microsoft.com/office/drawing/2014/main" id="{56D4C16F-9F9A-614C-BE54-254C3503ACC7}"/>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Stewart Island">
              <a:extLst>
                <a:ext uri="{FF2B5EF4-FFF2-40B4-BE49-F238E27FC236}">
                  <a16:creationId xmlns:a16="http://schemas.microsoft.com/office/drawing/2014/main" id="{264C4D04-4278-B388-EAF2-01DEF32C91F8}"/>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Auckland Island">
              <a:extLst>
                <a:ext uri="{FF2B5EF4-FFF2-40B4-BE49-F238E27FC236}">
                  <a16:creationId xmlns:a16="http://schemas.microsoft.com/office/drawing/2014/main" id="{0754ED91-44EC-0EAB-7BB7-2CFF2A59782A}"/>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New Caledonia">
              <a:extLst>
                <a:ext uri="{FF2B5EF4-FFF2-40B4-BE49-F238E27FC236}">
                  <a16:creationId xmlns:a16="http://schemas.microsoft.com/office/drawing/2014/main" id="{80BC332D-8204-5FF5-D9FB-4BD3F4F91060}"/>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stralia - Mainland">
              <a:extLst>
                <a:ext uri="{FF2B5EF4-FFF2-40B4-BE49-F238E27FC236}">
                  <a16:creationId xmlns:a16="http://schemas.microsoft.com/office/drawing/2014/main" id="{79E47357-DA49-889A-851C-DBB9D4577270}"/>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stralia - Offshore">
              <a:extLst>
                <a:ext uri="{FF2B5EF4-FFF2-40B4-BE49-F238E27FC236}">
                  <a16:creationId xmlns:a16="http://schemas.microsoft.com/office/drawing/2014/main" id="{E3464D25-4F66-47B2-3DA4-290B9711CF96}"/>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Tasmania">
              <a:extLst>
                <a:ext uri="{FF2B5EF4-FFF2-40B4-BE49-F238E27FC236}">
                  <a16:creationId xmlns:a16="http://schemas.microsoft.com/office/drawing/2014/main" id="{1730F3D1-49BC-529C-5156-15B9E8CD01BD}"/>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Solomon Islands">
              <a:extLst>
                <a:ext uri="{FF2B5EF4-FFF2-40B4-BE49-F238E27FC236}">
                  <a16:creationId xmlns:a16="http://schemas.microsoft.com/office/drawing/2014/main" id="{31FACED8-088C-B410-219A-3E05ADA19CE4}"/>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Papua New Guinea">
              <a:extLst>
                <a:ext uri="{FF2B5EF4-FFF2-40B4-BE49-F238E27FC236}">
                  <a16:creationId xmlns:a16="http://schemas.microsoft.com/office/drawing/2014/main" id="{0CF5863C-F885-0CC6-10CB-98E2D85DBB02}"/>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Tonga">
              <a:extLst>
                <a:ext uri="{FF2B5EF4-FFF2-40B4-BE49-F238E27FC236}">
                  <a16:creationId xmlns:a16="http://schemas.microsoft.com/office/drawing/2014/main" id="{AEE63CCB-2DA5-33EC-28C9-E804C1CCF55E}"/>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Vanuatu">
              <a:extLst>
                <a:ext uri="{FF2B5EF4-FFF2-40B4-BE49-F238E27FC236}">
                  <a16:creationId xmlns:a16="http://schemas.microsoft.com/office/drawing/2014/main" id="{5F613AC8-1BA4-81AA-7359-69A999F28C9E}"/>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Chatham Island">
              <a:extLst>
                <a:ext uri="{FF2B5EF4-FFF2-40B4-BE49-F238E27FC236}">
                  <a16:creationId xmlns:a16="http://schemas.microsoft.com/office/drawing/2014/main" id="{884E634A-0FE2-0DFF-7709-42ACF20A042B}"/>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American Samoa">
              <a:extLst>
                <a:ext uri="{FF2B5EF4-FFF2-40B4-BE49-F238E27FC236}">
                  <a16:creationId xmlns:a16="http://schemas.microsoft.com/office/drawing/2014/main" id="{3D82BD76-D66E-E3A4-FC02-66408E379697}"/>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Galapagos">
              <a:extLst>
                <a:ext uri="{FF2B5EF4-FFF2-40B4-BE49-F238E27FC236}">
                  <a16:creationId xmlns:a16="http://schemas.microsoft.com/office/drawing/2014/main" id="{23A2E383-346C-D739-AFB9-3B45C4BB40E2}"/>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Venezuela">
              <a:extLst>
                <a:ext uri="{FF2B5EF4-FFF2-40B4-BE49-F238E27FC236}">
                  <a16:creationId xmlns:a16="http://schemas.microsoft.com/office/drawing/2014/main" id="{0E12043F-830C-9789-8DC0-00ECA31A2693}"/>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Uruguay">
              <a:extLst>
                <a:ext uri="{FF2B5EF4-FFF2-40B4-BE49-F238E27FC236}">
                  <a16:creationId xmlns:a16="http://schemas.microsoft.com/office/drawing/2014/main" id="{867DA80F-99CC-6827-0471-33E9F6BFE156}"/>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Trinidad &amp; Tobago">
              <a:extLst>
                <a:ext uri="{FF2B5EF4-FFF2-40B4-BE49-F238E27FC236}">
                  <a16:creationId xmlns:a16="http://schemas.microsoft.com/office/drawing/2014/main" id="{DE896AC8-4A08-1D9F-AB1C-A8BFDD37A041}"/>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Suriname">
              <a:extLst>
                <a:ext uri="{FF2B5EF4-FFF2-40B4-BE49-F238E27FC236}">
                  <a16:creationId xmlns:a16="http://schemas.microsoft.com/office/drawing/2014/main" id="{9B3B3A6C-D52C-479F-04F6-B08E71918713}"/>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Peru">
              <a:extLst>
                <a:ext uri="{FF2B5EF4-FFF2-40B4-BE49-F238E27FC236}">
                  <a16:creationId xmlns:a16="http://schemas.microsoft.com/office/drawing/2014/main" id="{39C8C20F-0F56-9666-0FCD-E1E02E649481}"/>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Paraguay">
              <a:extLst>
                <a:ext uri="{FF2B5EF4-FFF2-40B4-BE49-F238E27FC236}">
                  <a16:creationId xmlns:a16="http://schemas.microsoft.com/office/drawing/2014/main" id="{D07A6196-C80D-6ADE-9291-A9F6C34762F8}"/>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Isla de Margarita">
              <a:extLst>
                <a:ext uri="{FF2B5EF4-FFF2-40B4-BE49-F238E27FC236}">
                  <a16:creationId xmlns:a16="http://schemas.microsoft.com/office/drawing/2014/main" id="{B9E9D666-B4F0-54D1-0AE2-5E0A247FB123}"/>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French Guiana">
              <a:extLst>
                <a:ext uri="{FF2B5EF4-FFF2-40B4-BE49-F238E27FC236}">
                  <a16:creationId xmlns:a16="http://schemas.microsoft.com/office/drawing/2014/main" id="{25424B77-A2AF-E357-FA2D-E9BD364354DE}"/>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Guyana">
              <a:extLst>
                <a:ext uri="{FF2B5EF4-FFF2-40B4-BE49-F238E27FC236}">
                  <a16:creationId xmlns:a16="http://schemas.microsoft.com/office/drawing/2014/main" id="{C43E5D70-AACF-8E3F-9282-F5C640D6BC7A}"/>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Ecuador">
              <a:extLst>
                <a:ext uri="{FF2B5EF4-FFF2-40B4-BE49-F238E27FC236}">
                  <a16:creationId xmlns:a16="http://schemas.microsoft.com/office/drawing/2014/main" id="{CB946F9F-7229-81B0-224E-309DB8C3C889}"/>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Bolivia">
              <a:extLst>
                <a:ext uri="{FF2B5EF4-FFF2-40B4-BE49-F238E27FC236}">
                  <a16:creationId xmlns:a16="http://schemas.microsoft.com/office/drawing/2014/main" id="{D12E3366-E370-031D-8940-37E1ECE6FEF2}"/>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Columbia">
              <a:extLst>
                <a:ext uri="{FF2B5EF4-FFF2-40B4-BE49-F238E27FC236}">
                  <a16:creationId xmlns:a16="http://schemas.microsoft.com/office/drawing/2014/main" id="{1C1E816C-702D-C455-E79A-1209A2526EA9}"/>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Chile - Mainland">
              <a:extLst>
                <a:ext uri="{FF2B5EF4-FFF2-40B4-BE49-F238E27FC236}">
                  <a16:creationId xmlns:a16="http://schemas.microsoft.com/office/drawing/2014/main" id="{E93CE2B9-C890-0113-2B69-F115093F3738}"/>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Chile - Offshore">
              <a:extLst>
                <a:ext uri="{FF2B5EF4-FFF2-40B4-BE49-F238E27FC236}">
                  <a16:creationId xmlns:a16="http://schemas.microsoft.com/office/drawing/2014/main" id="{2F55E47E-CB0F-BE13-048E-837845FDA036}"/>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Brazil">
              <a:extLst>
                <a:ext uri="{FF2B5EF4-FFF2-40B4-BE49-F238E27FC236}">
                  <a16:creationId xmlns:a16="http://schemas.microsoft.com/office/drawing/2014/main" id="{3220EA4D-5EBC-2FF1-1FBD-84900974C50E}"/>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Argentina">
              <a:extLst>
                <a:ext uri="{FF2B5EF4-FFF2-40B4-BE49-F238E27FC236}">
                  <a16:creationId xmlns:a16="http://schemas.microsoft.com/office/drawing/2014/main" id="{CE4ED5BD-C79F-0E71-ED73-AF7122A07996}"/>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The Bahamas">
              <a:extLst>
                <a:ext uri="{FF2B5EF4-FFF2-40B4-BE49-F238E27FC236}">
                  <a16:creationId xmlns:a16="http://schemas.microsoft.com/office/drawing/2014/main" id="{D5C7AE94-5C04-5F11-2E3E-420E0DE38643}"/>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Canada - Offshore">
              <a:extLst>
                <a:ext uri="{FF2B5EF4-FFF2-40B4-BE49-F238E27FC236}">
                  <a16:creationId xmlns:a16="http://schemas.microsoft.com/office/drawing/2014/main" id="{981B72FF-4E8D-537C-9F47-5F1C471DB139}"/>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Canada - Mainland">
              <a:extLst>
                <a:ext uri="{FF2B5EF4-FFF2-40B4-BE49-F238E27FC236}">
                  <a16:creationId xmlns:a16="http://schemas.microsoft.com/office/drawing/2014/main" id="{4B343064-EAEF-E637-3B32-68C4365969B7}"/>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Alaska - Mainland">
              <a:extLst>
                <a:ext uri="{FF2B5EF4-FFF2-40B4-BE49-F238E27FC236}">
                  <a16:creationId xmlns:a16="http://schemas.microsoft.com/office/drawing/2014/main" id="{C5D82F98-810A-257C-CB72-659257347E3F}"/>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Alaska - Offshore">
              <a:extLst>
                <a:ext uri="{FF2B5EF4-FFF2-40B4-BE49-F238E27FC236}">
                  <a16:creationId xmlns:a16="http://schemas.microsoft.com/office/drawing/2014/main" id="{78FCB6CB-E32B-475E-B02E-92690EB08C14}"/>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USA - Mainland">
              <a:extLst>
                <a:ext uri="{FF2B5EF4-FFF2-40B4-BE49-F238E27FC236}">
                  <a16:creationId xmlns:a16="http://schemas.microsoft.com/office/drawing/2014/main" id="{E85ECBF9-570C-0FEF-89B5-071383E77012}"/>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USA - Offshore">
              <a:extLst>
                <a:ext uri="{FF2B5EF4-FFF2-40B4-BE49-F238E27FC236}">
                  <a16:creationId xmlns:a16="http://schemas.microsoft.com/office/drawing/2014/main" id="{E2AEE95D-EC9A-4626-BF6C-3D30445CDC86}"/>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Hawaii">
              <a:extLst>
                <a:ext uri="{FF2B5EF4-FFF2-40B4-BE49-F238E27FC236}">
                  <a16:creationId xmlns:a16="http://schemas.microsoft.com/office/drawing/2014/main" id="{5EB703E9-CF6A-F631-9400-1F81233FA921}"/>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Puerto Rico">
              <a:extLst>
                <a:ext uri="{FF2B5EF4-FFF2-40B4-BE49-F238E27FC236}">
                  <a16:creationId xmlns:a16="http://schemas.microsoft.com/office/drawing/2014/main" id="{39AB3953-4F68-8849-E62B-78F673A84761}"/>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Panama">
              <a:extLst>
                <a:ext uri="{FF2B5EF4-FFF2-40B4-BE49-F238E27FC236}">
                  <a16:creationId xmlns:a16="http://schemas.microsoft.com/office/drawing/2014/main" id="{AEAA783F-870E-57C3-0AC3-9CBD6D7C7E1A}"/>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Nicaragua">
              <a:extLst>
                <a:ext uri="{FF2B5EF4-FFF2-40B4-BE49-F238E27FC236}">
                  <a16:creationId xmlns:a16="http://schemas.microsoft.com/office/drawing/2014/main" id="{56A3B291-8225-E416-DB61-213D0B8F9A33}"/>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Mexico">
              <a:extLst>
                <a:ext uri="{FF2B5EF4-FFF2-40B4-BE49-F238E27FC236}">
                  <a16:creationId xmlns:a16="http://schemas.microsoft.com/office/drawing/2014/main" id="{DFF97F61-FB7B-3CFC-D0FD-6546C2EB4145}"/>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Martinique">
              <a:extLst>
                <a:ext uri="{FF2B5EF4-FFF2-40B4-BE49-F238E27FC236}">
                  <a16:creationId xmlns:a16="http://schemas.microsoft.com/office/drawing/2014/main" id="{353D6EF3-8152-B3CB-EF62-86F303ACB58A}"/>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Lago de Nicaragua">
              <a:extLst>
                <a:ext uri="{FF2B5EF4-FFF2-40B4-BE49-F238E27FC236}">
                  <a16:creationId xmlns:a16="http://schemas.microsoft.com/office/drawing/2014/main" id="{A3BA6BBB-A190-7F4A-A581-587AFABE51DF}"/>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Honduras">
              <a:extLst>
                <a:ext uri="{FF2B5EF4-FFF2-40B4-BE49-F238E27FC236}">
                  <a16:creationId xmlns:a16="http://schemas.microsoft.com/office/drawing/2014/main" id="{5DF21C59-2487-5ECE-3613-9BE3F02DEE16}"/>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Haiti">
              <a:extLst>
                <a:ext uri="{FF2B5EF4-FFF2-40B4-BE49-F238E27FC236}">
                  <a16:creationId xmlns:a16="http://schemas.microsoft.com/office/drawing/2014/main" id="{4FCE2D92-F7D4-0A27-BF48-1B10B38B5119}"/>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Jamaica">
              <a:extLst>
                <a:ext uri="{FF2B5EF4-FFF2-40B4-BE49-F238E27FC236}">
                  <a16:creationId xmlns:a16="http://schemas.microsoft.com/office/drawing/2014/main" id="{5ED20AF1-B290-9321-7BD7-BD2D9C099B6C}"/>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Guadeloupe">
              <a:extLst>
                <a:ext uri="{FF2B5EF4-FFF2-40B4-BE49-F238E27FC236}">
                  <a16:creationId xmlns:a16="http://schemas.microsoft.com/office/drawing/2014/main" id="{72B7C430-F220-2DBA-4013-3DD7C5CA95E3}"/>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Guatemala">
              <a:extLst>
                <a:ext uri="{FF2B5EF4-FFF2-40B4-BE49-F238E27FC236}">
                  <a16:creationId xmlns:a16="http://schemas.microsoft.com/office/drawing/2014/main" id="{90C36E9C-20F8-41ED-DEC3-D307CD05D1D6}"/>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El Salvador">
              <a:extLst>
                <a:ext uri="{FF2B5EF4-FFF2-40B4-BE49-F238E27FC236}">
                  <a16:creationId xmlns:a16="http://schemas.microsoft.com/office/drawing/2014/main" id="{14FB5577-CD01-56C3-A99E-9168ED5D61C2}"/>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Dominican Republic">
              <a:extLst>
                <a:ext uri="{FF2B5EF4-FFF2-40B4-BE49-F238E27FC236}">
                  <a16:creationId xmlns:a16="http://schemas.microsoft.com/office/drawing/2014/main" id="{9A4239C8-2AFA-3113-E3D8-F3ABE7AC9156}"/>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Costa Rica">
              <a:extLst>
                <a:ext uri="{FF2B5EF4-FFF2-40B4-BE49-F238E27FC236}">
                  <a16:creationId xmlns:a16="http://schemas.microsoft.com/office/drawing/2014/main" id="{655FD806-3F99-9512-A4CF-AF9947828A88}"/>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Cuba">
              <a:extLst>
                <a:ext uri="{FF2B5EF4-FFF2-40B4-BE49-F238E27FC236}">
                  <a16:creationId xmlns:a16="http://schemas.microsoft.com/office/drawing/2014/main" id="{AFB18276-135B-A22C-F9FA-4371FD719E31}"/>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Belize">
              <a:extLst>
                <a:ext uri="{FF2B5EF4-FFF2-40B4-BE49-F238E27FC236}">
                  <a16:creationId xmlns:a16="http://schemas.microsoft.com/office/drawing/2014/main" id="{65E815C0-51B9-C8F2-27CF-7D754073DA65}"/>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Greenland - Offshore">
              <a:extLst>
                <a:ext uri="{FF2B5EF4-FFF2-40B4-BE49-F238E27FC236}">
                  <a16:creationId xmlns:a16="http://schemas.microsoft.com/office/drawing/2014/main" id="{7265F9D1-4023-5D02-34DB-1A8BFC079876}"/>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Greenland - Mainland">
              <a:extLst>
                <a:ext uri="{FF2B5EF4-FFF2-40B4-BE49-F238E27FC236}">
                  <a16:creationId xmlns:a16="http://schemas.microsoft.com/office/drawing/2014/main" id="{5EAE879B-EF9C-E42F-8507-5EE4EEE7F9D5}"/>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Svalbard">
              <a:extLst>
                <a:ext uri="{FF2B5EF4-FFF2-40B4-BE49-F238E27FC236}">
                  <a16:creationId xmlns:a16="http://schemas.microsoft.com/office/drawing/2014/main" id="{69AA0FD0-A29F-D1F5-DD03-50EA77BB1D74}"/>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Iceland">
              <a:extLst>
                <a:ext uri="{FF2B5EF4-FFF2-40B4-BE49-F238E27FC236}">
                  <a16:creationId xmlns:a16="http://schemas.microsoft.com/office/drawing/2014/main" id="{FA812BE0-3B9F-AF62-DF30-11B1C7A3AD70}"/>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Portugal">
              <a:extLst>
                <a:ext uri="{FF2B5EF4-FFF2-40B4-BE49-F238E27FC236}">
                  <a16:creationId xmlns:a16="http://schemas.microsoft.com/office/drawing/2014/main" id="{874F720F-21AE-3FA3-E2B6-646E7B5B0E4B}"/>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Spain">
              <a:extLst>
                <a:ext uri="{FF2B5EF4-FFF2-40B4-BE49-F238E27FC236}">
                  <a16:creationId xmlns:a16="http://schemas.microsoft.com/office/drawing/2014/main" id="{D42E74B5-EB5D-589C-1A67-046172FEADDF}"/>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France">
              <a:extLst>
                <a:ext uri="{FF2B5EF4-FFF2-40B4-BE49-F238E27FC236}">
                  <a16:creationId xmlns:a16="http://schemas.microsoft.com/office/drawing/2014/main" id="{46E7F6DB-4A0F-DD87-25F0-C7F6F756800C}"/>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Ireland">
              <a:extLst>
                <a:ext uri="{FF2B5EF4-FFF2-40B4-BE49-F238E27FC236}">
                  <a16:creationId xmlns:a16="http://schemas.microsoft.com/office/drawing/2014/main" id="{6B0BF622-F84A-D6B3-2693-F2F6F4F820CF}"/>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Austria">
              <a:extLst>
                <a:ext uri="{FF2B5EF4-FFF2-40B4-BE49-F238E27FC236}">
                  <a16:creationId xmlns:a16="http://schemas.microsoft.com/office/drawing/2014/main" id="{D5C109DD-3A31-47CF-31FF-0F2016FBDEB5}"/>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Belgium">
              <a:extLst>
                <a:ext uri="{FF2B5EF4-FFF2-40B4-BE49-F238E27FC236}">
                  <a16:creationId xmlns:a16="http://schemas.microsoft.com/office/drawing/2014/main" id="{A9606843-5A07-02B7-557C-52363CBC2070}"/>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Poland">
              <a:extLst>
                <a:ext uri="{FF2B5EF4-FFF2-40B4-BE49-F238E27FC236}">
                  <a16:creationId xmlns:a16="http://schemas.microsoft.com/office/drawing/2014/main" id="{1E1DE7ED-BA69-62FA-9266-3E66BC315D41}"/>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Sardinia (Italy)">
              <a:extLst>
                <a:ext uri="{FF2B5EF4-FFF2-40B4-BE49-F238E27FC236}">
                  <a16:creationId xmlns:a16="http://schemas.microsoft.com/office/drawing/2014/main" id="{AF99B721-DBD7-785C-7799-4AE30EC3D4FE}"/>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Sicily (Italy)">
              <a:extLst>
                <a:ext uri="{FF2B5EF4-FFF2-40B4-BE49-F238E27FC236}">
                  <a16:creationId xmlns:a16="http://schemas.microsoft.com/office/drawing/2014/main" id="{BD16CA62-0244-0152-8DA7-17F7878C1CE1}"/>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Italy">
              <a:extLst>
                <a:ext uri="{FF2B5EF4-FFF2-40B4-BE49-F238E27FC236}">
                  <a16:creationId xmlns:a16="http://schemas.microsoft.com/office/drawing/2014/main" id="{4D4E1845-7175-6C63-D2AD-494DCDB3E3A1}"/>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Croatia">
              <a:extLst>
                <a:ext uri="{FF2B5EF4-FFF2-40B4-BE49-F238E27FC236}">
                  <a16:creationId xmlns:a16="http://schemas.microsoft.com/office/drawing/2014/main" id="{9708D898-C2F7-FA5F-A9AC-03F30C38CC72}"/>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Switzerland">
              <a:extLst>
                <a:ext uri="{FF2B5EF4-FFF2-40B4-BE49-F238E27FC236}">
                  <a16:creationId xmlns:a16="http://schemas.microsoft.com/office/drawing/2014/main" id="{DE3FC066-E8C4-E14C-7D40-07D94406C457}"/>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Latvia">
              <a:extLst>
                <a:ext uri="{FF2B5EF4-FFF2-40B4-BE49-F238E27FC236}">
                  <a16:creationId xmlns:a16="http://schemas.microsoft.com/office/drawing/2014/main" id="{3CBB7EE0-A3E2-1693-2C0F-E66ECE2FCA7C}"/>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Lithuania">
              <a:extLst>
                <a:ext uri="{FF2B5EF4-FFF2-40B4-BE49-F238E27FC236}">
                  <a16:creationId xmlns:a16="http://schemas.microsoft.com/office/drawing/2014/main" id="{020F2704-68DA-36A3-9A32-81CB54CDFCFD}"/>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Czech Republic">
              <a:extLst>
                <a:ext uri="{FF2B5EF4-FFF2-40B4-BE49-F238E27FC236}">
                  <a16:creationId xmlns:a16="http://schemas.microsoft.com/office/drawing/2014/main" id="{3450E67C-9EBD-CA67-5CAA-30377AF7331D}"/>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Corsica (France)">
              <a:extLst>
                <a:ext uri="{FF2B5EF4-FFF2-40B4-BE49-F238E27FC236}">
                  <a16:creationId xmlns:a16="http://schemas.microsoft.com/office/drawing/2014/main" id="{35B1A993-4331-AAAD-0553-1AE5E376748A}"/>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Kaliningrad (Russia)">
              <a:extLst>
                <a:ext uri="{FF2B5EF4-FFF2-40B4-BE49-F238E27FC236}">
                  <a16:creationId xmlns:a16="http://schemas.microsoft.com/office/drawing/2014/main" id="{9E222C30-A647-12D4-5374-2D4F8CC4477A}"/>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Luxembourg">
              <a:extLst>
                <a:ext uri="{FF2B5EF4-FFF2-40B4-BE49-F238E27FC236}">
                  <a16:creationId xmlns:a16="http://schemas.microsoft.com/office/drawing/2014/main" id="{451E151C-2BBB-3C6F-7BFE-D97EAC835571}"/>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Hungary">
              <a:extLst>
                <a:ext uri="{FF2B5EF4-FFF2-40B4-BE49-F238E27FC236}">
                  <a16:creationId xmlns:a16="http://schemas.microsoft.com/office/drawing/2014/main" id="{133392A5-268E-AD69-5228-C60E77464652}"/>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Romania">
              <a:extLst>
                <a:ext uri="{FF2B5EF4-FFF2-40B4-BE49-F238E27FC236}">
                  <a16:creationId xmlns:a16="http://schemas.microsoft.com/office/drawing/2014/main" id="{F13530F9-87AC-3541-8102-00E5F17061B2}"/>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Slovenia">
              <a:extLst>
                <a:ext uri="{FF2B5EF4-FFF2-40B4-BE49-F238E27FC236}">
                  <a16:creationId xmlns:a16="http://schemas.microsoft.com/office/drawing/2014/main" id="{5DB50F55-35D7-F2A1-C889-184C2E7FA528}"/>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Bosnia &amp; Herzegovina">
              <a:extLst>
                <a:ext uri="{FF2B5EF4-FFF2-40B4-BE49-F238E27FC236}">
                  <a16:creationId xmlns:a16="http://schemas.microsoft.com/office/drawing/2014/main" id="{76624958-473A-A133-019B-87ABE1D3E3AE}"/>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Serbia">
              <a:extLst>
                <a:ext uri="{FF2B5EF4-FFF2-40B4-BE49-F238E27FC236}">
                  <a16:creationId xmlns:a16="http://schemas.microsoft.com/office/drawing/2014/main" id="{292F9492-32BC-E234-044E-EF3DF66A1BFF}"/>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Belarus">
              <a:extLst>
                <a:ext uri="{FF2B5EF4-FFF2-40B4-BE49-F238E27FC236}">
                  <a16:creationId xmlns:a16="http://schemas.microsoft.com/office/drawing/2014/main" id="{8BAA020B-5A09-411F-D0E4-E18D0DE4EAED}"/>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Moldova">
              <a:extLst>
                <a:ext uri="{FF2B5EF4-FFF2-40B4-BE49-F238E27FC236}">
                  <a16:creationId xmlns:a16="http://schemas.microsoft.com/office/drawing/2014/main" id="{EF91E965-5227-E328-EA23-FBDEE9F2ABB7}"/>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Ukraine">
              <a:extLst>
                <a:ext uri="{FF2B5EF4-FFF2-40B4-BE49-F238E27FC236}">
                  <a16:creationId xmlns:a16="http://schemas.microsoft.com/office/drawing/2014/main" id="{5E3FA3D6-1E1F-6C73-F8BF-461EEA85EBCA}"/>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Albania">
              <a:extLst>
                <a:ext uri="{FF2B5EF4-FFF2-40B4-BE49-F238E27FC236}">
                  <a16:creationId xmlns:a16="http://schemas.microsoft.com/office/drawing/2014/main" id="{8E2DA329-9DCE-DF65-BEB0-A3CD46036D27}"/>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Bulgaria">
              <a:extLst>
                <a:ext uri="{FF2B5EF4-FFF2-40B4-BE49-F238E27FC236}">
                  <a16:creationId xmlns:a16="http://schemas.microsoft.com/office/drawing/2014/main" id="{18E3C852-7C4F-C865-9D07-0B5A3DB9E7C9}"/>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Cyprus">
              <a:extLst>
                <a:ext uri="{FF2B5EF4-FFF2-40B4-BE49-F238E27FC236}">
                  <a16:creationId xmlns:a16="http://schemas.microsoft.com/office/drawing/2014/main" id="{2A3C7EF9-0209-AFF1-F5A2-B37294F82C2E}"/>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Kosovo">
              <a:extLst>
                <a:ext uri="{FF2B5EF4-FFF2-40B4-BE49-F238E27FC236}">
                  <a16:creationId xmlns:a16="http://schemas.microsoft.com/office/drawing/2014/main" id="{658A3DBC-2161-4705-5FAE-AAB0E8DDEF01}"/>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Macedonia">
              <a:extLst>
                <a:ext uri="{FF2B5EF4-FFF2-40B4-BE49-F238E27FC236}">
                  <a16:creationId xmlns:a16="http://schemas.microsoft.com/office/drawing/2014/main" id="{F3E57069-6DAE-2F4D-BE3C-1A8F1F219FA2}"/>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Slovakia">
              <a:extLst>
                <a:ext uri="{FF2B5EF4-FFF2-40B4-BE49-F238E27FC236}">
                  <a16:creationId xmlns:a16="http://schemas.microsoft.com/office/drawing/2014/main" id="{0B332B98-CDDB-4081-61FB-568B535F915F}"/>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Montenegro">
              <a:extLst>
                <a:ext uri="{FF2B5EF4-FFF2-40B4-BE49-F238E27FC236}">
                  <a16:creationId xmlns:a16="http://schemas.microsoft.com/office/drawing/2014/main" id="{8F8AC607-2E7B-92C7-829F-37ABFFEE9017}"/>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Palma">
              <a:extLst>
                <a:ext uri="{FF2B5EF4-FFF2-40B4-BE49-F238E27FC236}">
                  <a16:creationId xmlns:a16="http://schemas.microsoft.com/office/drawing/2014/main" id="{512FA5F7-E95D-B5FD-7E24-8BA199031527}"/>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Armenia">
              <a:extLst>
                <a:ext uri="{FF2B5EF4-FFF2-40B4-BE49-F238E27FC236}">
                  <a16:creationId xmlns:a16="http://schemas.microsoft.com/office/drawing/2014/main" id="{6E0812E7-65CE-E540-C8B8-F553D7FA51CE}"/>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Azerbaijan - West">
              <a:extLst>
                <a:ext uri="{FF2B5EF4-FFF2-40B4-BE49-F238E27FC236}">
                  <a16:creationId xmlns:a16="http://schemas.microsoft.com/office/drawing/2014/main" id="{9CED6525-A0C1-D3F9-FEA3-62336DB0F8A6}"/>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Azerbaijan - East">
              <a:extLst>
                <a:ext uri="{FF2B5EF4-FFF2-40B4-BE49-F238E27FC236}">
                  <a16:creationId xmlns:a16="http://schemas.microsoft.com/office/drawing/2014/main" id="{D7911E3A-448B-FF82-739F-C59FB1610DA0}"/>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Denmark">
              <a:extLst>
                <a:ext uri="{FF2B5EF4-FFF2-40B4-BE49-F238E27FC236}">
                  <a16:creationId xmlns:a16="http://schemas.microsoft.com/office/drawing/2014/main" id="{CA7019FF-280A-0E24-75CB-DD8D3C4579A2}"/>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Germany">
              <a:extLst>
                <a:ext uri="{FF2B5EF4-FFF2-40B4-BE49-F238E27FC236}">
                  <a16:creationId xmlns:a16="http://schemas.microsoft.com/office/drawing/2014/main" id="{2DA885A8-5BA1-3372-AA0F-DC35AC81F92C}"/>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Netherlands">
              <a:extLst>
                <a:ext uri="{FF2B5EF4-FFF2-40B4-BE49-F238E27FC236}">
                  <a16:creationId xmlns:a16="http://schemas.microsoft.com/office/drawing/2014/main" id="{F30D86C2-4CFE-EEB0-2300-2E1E7DC82928}"/>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Norway Mainland">
              <a:extLst>
                <a:ext uri="{FF2B5EF4-FFF2-40B4-BE49-F238E27FC236}">
                  <a16:creationId xmlns:a16="http://schemas.microsoft.com/office/drawing/2014/main" id="{F92DC4A7-7F0E-32E3-1223-6E773892F0D2}"/>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Norway Offshore">
              <a:extLst>
                <a:ext uri="{FF2B5EF4-FFF2-40B4-BE49-F238E27FC236}">
                  <a16:creationId xmlns:a16="http://schemas.microsoft.com/office/drawing/2014/main" id="{575969DB-3360-9D86-D8DD-346890626C3F}"/>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3" name="Jan Mayen">
              <a:extLst>
                <a:ext uri="{FF2B5EF4-FFF2-40B4-BE49-F238E27FC236}">
                  <a16:creationId xmlns:a16="http://schemas.microsoft.com/office/drawing/2014/main" id="{2846116D-2B71-B5E8-0C2C-B2F76C083F28}"/>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European Island">
              <a:extLst>
                <a:ext uri="{FF2B5EF4-FFF2-40B4-BE49-F238E27FC236}">
                  <a16:creationId xmlns:a16="http://schemas.microsoft.com/office/drawing/2014/main" id="{F1DC7D16-0045-3DB4-7E61-4851B8470E54}"/>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Finland">
              <a:extLst>
                <a:ext uri="{FF2B5EF4-FFF2-40B4-BE49-F238E27FC236}">
                  <a16:creationId xmlns:a16="http://schemas.microsoft.com/office/drawing/2014/main" id="{79BD4289-0E4D-DAF3-FE9F-204EFDA3FF99}"/>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Sweden Mainland">
              <a:extLst>
                <a:ext uri="{FF2B5EF4-FFF2-40B4-BE49-F238E27FC236}">
                  <a16:creationId xmlns:a16="http://schemas.microsoft.com/office/drawing/2014/main" id="{CB709A24-5A49-936E-0155-BBFCE814FB36}"/>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Sweden Offshore">
              <a:extLst>
                <a:ext uri="{FF2B5EF4-FFF2-40B4-BE49-F238E27FC236}">
                  <a16:creationId xmlns:a16="http://schemas.microsoft.com/office/drawing/2014/main" id="{8AC6EAA0-FAFB-DBD3-175E-CDBAE97DD48D}"/>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Estonia">
              <a:extLst>
                <a:ext uri="{FF2B5EF4-FFF2-40B4-BE49-F238E27FC236}">
                  <a16:creationId xmlns:a16="http://schemas.microsoft.com/office/drawing/2014/main" id="{BF502623-4FF6-82BB-24AA-6342FC4F4B5D}"/>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Greece">
              <a:extLst>
                <a:ext uri="{FF2B5EF4-FFF2-40B4-BE49-F238E27FC236}">
                  <a16:creationId xmlns:a16="http://schemas.microsoft.com/office/drawing/2014/main" id="{9A2821A2-3FA3-D633-32FF-E19685C48AA0}"/>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Ibiza">
              <a:extLst>
                <a:ext uri="{FF2B5EF4-FFF2-40B4-BE49-F238E27FC236}">
                  <a16:creationId xmlns:a16="http://schemas.microsoft.com/office/drawing/2014/main" id="{D247A58A-7AC3-B651-7E4E-8A7F1BF3BE5D}"/>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Menorca">
              <a:extLst>
                <a:ext uri="{FF2B5EF4-FFF2-40B4-BE49-F238E27FC236}">
                  <a16:creationId xmlns:a16="http://schemas.microsoft.com/office/drawing/2014/main" id="{DC94F8E2-82AF-CD55-D1A7-5FDEABE5AF1E}"/>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Island">
              <a:extLst>
                <a:ext uri="{FF2B5EF4-FFF2-40B4-BE49-F238E27FC236}">
                  <a16:creationId xmlns:a16="http://schemas.microsoft.com/office/drawing/2014/main" id="{4F1E8A97-A577-3057-4F0A-2F8E70A1FA69}"/>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Sao Miguel">
              <a:extLst>
                <a:ext uri="{FF2B5EF4-FFF2-40B4-BE49-F238E27FC236}">
                  <a16:creationId xmlns:a16="http://schemas.microsoft.com/office/drawing/2014/main" id="{2DA7B708-243F-78CB-112B-8DF3FEC688A9}"/>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4" name="United Kingdom">
              <a:extLst>
                <a:ext uri="{FF2B5EF4-FFF2-40B4-BE49-F238E27FC236}">
                  <a16:creationId xmlns:a16="http://schemas.microsoft.com/office/drawing/2014/main" id="{D9F38F3B-F5A7-6430-A7B4-F09098993217}"/>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5" name="Sri Lanka">
              <a:extLst>
                <a:ext uri="{FF2B5EF4-FFF2-40B4-BE49-F238E27FC236}">
                  <a16:creationId xmlns:a16="http://schemas.microsoft.com/office/drawing/2014/main" id="{7820DE56-E806-3F61-2CFC-B0D108BD6EE5}"/>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6" name="Afghanistan">
              <a:extLst>
                <a:ext uri="{FF2B5EF4-FFF2-40B4-BE49-F238E27FC236}">
                  <a16:creationId xmlns:a16="http://schemas.microsoft.com/office/drawing/2014/main" id="{CD274801-E12A-DCFE-4C49-3BDF6622FF07}"/>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7" name="Iraq">
              <a:extLst>
                <a:ext uri="{FF2B5EF4-FFF2-40B4-BE49-F238E27FC236}">
                  <a16:creationId xmlns:a16="http://schemas.microsoft.com/office/drawing/2014/main" id="{BD3DA3EE-D5F0-1FD0-D209-7AADED6C684F}"/>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8" name="Jordan">
              <a:extLst>
                <a:ext uri="{FF2B5EF4-FFF2-40B4-BE49-F238E27FC236}">
                  <a16:creationId xmlns:a16="http://schemas.microsoft.com/office/drawing/2014/main" id="{5FAB7EE6-D887-203F-43B5-BCB2CDF19CDA}"/>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9" name="Saudi Arabia">
              <a:extLst>
                <a:ext uri="{FF2B5EF4-FFF2-40B4-BE49-F238E27FC236}">
                  <a16:creationId xmlns:a16="http://schemas.microsoft.com/office/drawing/2014/main" id="{8AC0322D-FDF1-A2C4-0378-CEA98CBA4DD5}"/>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0" name="Syria">
              <a:extLst>
                <a:ext uri="{FF2B5EF4-FFF2-40B4-BE49-F238E27FC236}">
                  <a16:creationId xmlns:a16="http://schemas.microsoft.com/office/drawing/2014/main" id="{25C9F4E3-BB93-3F6A-9F7E-5565389F5698}"/>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1" name="United Arab Emirates">
              <a:extLst>
                <a:ext uri="{FF2B5EF4-FFF2-40B4-BE49-F238E27FC236}">
                  <a16:creationId xmlns:a16="http://schemas.microsoft.com/office/drawing/2014/main" id="{34D5997E-7370-D3B1-01C3-1CFAEF553D2A}"/>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2" name="Yemen">
              <a:extLst>
                <a:ext uri="{FF2B5EF4-FFF2-40B4-BE49-F238E27FC236}">
                  <a16:creationId xmlns:a16="http://schemas.microsoft.com/office/drawing/2014/main" id="{DF2605F5-854B-DC7A-B75C-F65536566F4B}"/>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3" name="Iran">
              <a:extLst>
                <a:ext uri="{FF2B5EF4-FFF2-40B4-BE49-F238E27FC236}">
                  <a16:creationId xmlns:a16="http://schemas.microsoft.com/office/drawing/2014/main" id="{DF09F2EF-A9E1-B545-3F7A-6A61C53EE3C8}"/>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4" name="Bangladesh">
              <a:extLst>
                <a:ext uri="{FF2B5EF4-FFF2-40B4-BE49-F238E27FC236}">
                  <a16:creationId xmlns:a16="http://schemas.microsoft.com/office/drawing/2014/main" id="{FCAE6911-668D-D0E2-5F00-5C5EBEA067D7}"/>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5" name="Bhutan">
              <a:extLst>
                <a:ext uri="{FF2B5EF4-FFF2-40B4-BE49-F238E27FC236}">
                  <a16:creationId xmlns:a16="http://schemas.microsoft.com/office/drawing/2014/main" id="{5A7B27B0-2162-5A9B-DB19-A62C3AA5C1C5}"/>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6" name="Myanmar">
              <a:extLst>
                <a:ext uri="{FF2B5EF4-FFF2-40B4-BE49-F238E27FC236}">
                  <a16:creationId xmlns:a16="http://schemas.microsoft.com/office/drawing/2014/main" id="{FE8C7997-E719-B384-FB46-D0210A5F033A}"/>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7" name="Laos">
              <a:extLst>
                <a:ext uri="{FF2B5EF4-FFF2-40B4-BE49-F238E27FC236}">
                  <a16:creationId xmlns:a16="http://schemas.microsoft.com/office/drawing/2014/main" id="{12D6C254-0825-7741-1198-E78F16571E6A}"/>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8" name="Malaysia - East">
              <a:extLst>
                <a:ext uri="{FF2B5EF4-FFF2-40B4-BE49-F238E27FC236}">
                  <a16:creationId xmlns:a16="http://schemas.microsoft.com/office/drawing/2014/main" id="{138B7F16-2FFB-E707-F3DB-4AA7A514D3EF}"/>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9" name="Malaysia - West">
              <a:extLst>
                <a:ext uri="{FF2B5EF4-FFF2-40B4-BE49-F238E27FC236}">
                  <a16:creationId xmlns:a16="http://schemas.microsoft.com/office/drawing/2014/main" id="{A05C4F48-6613-038A-FC68-DD35D47ADB5C}"/>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0" name="Nepal">
              <a:extLst>
                <a:ext uri="{FF2B5EF4-FFF2-40B4-BE49-F238E27FC236}">
                  <a16:creationId xmlns:a16="http://schemas.microsoft.com/office/drawing/2014/main" id="{BE0DC4D6-5DBF-78E6-10AA-2C51B44B37DE}"/>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1" name="Vietnam">
              <a:extLst>
                <a:ext uri="{FF2B5EF4-FFF2-40B4-BE49-F238E27FC236}">
                  <a16:creationId xmlns:a16="http://schemas.microsoft.com/office/drawing/2014/main" id="{142FEFCA-BE0D-263A-42A9-6219A9645F7C}"/>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2" name="India">
              <a:extLst>
                <a:ext uri="{FF2B5EF4-FFF2-40B4-BE49-F238E27FC236}">
                  <a16:creationId xmlns:a16="http://schemas.microsoft.com/office/drawing/2014/main" id="{4B74356A-48D3-CB15-06A9-CBC65CF770F2}"/>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3" name="Mongolia">
              <a:extLst>
                <a:ext uri="{FF2B5EF4-FFF2-40B4-BE49-F238E27FC236}">
                  <a16:creationId xmlns:a16="http://schemas.microsoft.com/office/drawing/2014/main" id="{BDCD2A95-59BE-996D-27BE-A4BF5A7123CD}"/>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4" name="Georgia">
              <a:extLst>
                <a:ext uri="{FF2B5EF4-FFF2-40B4-BE49-F238E27FC236}">
                  <a16:creationId xmlns:a16="http://schemas.microsoft.com/office/drawing/2014/main" id="{444F16C6-8F9D-AE12-30E5-3E69DE73FC98}"/>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5" name="Turkmenistan">
              <a:extLst>
                <a:ext uri="{FF2B5EF4-FFF2-40B4-BE49-F238E27FC236}">
                  <a16:creationId xmlns:a16="http://schemas.microsoft.com/office/drawing/2014/main" id="{7CBFB3CD-16E5-00C9-6BD9-1B6E9D570A17}"/>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6" name="Uzbekistan">
              <a:extLst>
                <a:ext uri="{FF2B5EF4-FFF2-40B4-BE49-F238E27FC236}">
                  <a16:creationId xmlns:a16="http://schemas.microsoft.com/office/drawing/2014/main" id="{37C807CC-50D4-8DB0-FFBD-B5CD06417DA6}"/>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7" name="Kazakhstan">
              <a:extLst>
                <a:ext uri="{FF2B5EF4-FFF2-40B4-BE49-F238E27FC236}">
                  <a16:creationId xmlns:a16="http://schemas.microsoft.com/office/drawing/2014/main" id="{0812BCD5-CB07-0544-729D-84CD3C9DD1FC}"/>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8" name="Kyrgyzstan">
              <a:extLst>
                <a:ext uri="{FF2B5EF4-FFF2-40B4-BE49-F238E27FC236}">
                  <a16:creationId xmlns:a16="http://schemas.microsoft.com/office/drawing/2014/main" id="{671594C5-013B-ED8A-981C-32DFBFCCD0DA}"/>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9" name="Tajikistan">
              <a:extLst>
                <a:ext uri="{FF2B5EF4-FFF2-40B4-BE49-F238E27FC236}">
                  <a16:creationId xmlns:a16="http://schemas.microsoft.com/office/drawing/2014/main" id="{8F7B66D7-423D-4081-47DD-9642B829CF3F}"/>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0" name="Israel">
              <a:extLst>
                <a:ext uri="{FF2B5EF4-FFF2-40B4-BE49-F238E27FC236}">
                  <a16:creationId xmlns:a16="http://schemas.microsoft.com/office/drawing/2014/main" id="{B8789C0C-B127-1DF8-7823-8B9B74970339}"/>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1" name="Lebanon">
              <a:extLst>
                <a:ext uri="{FF2B5EF4-FFF2-40B4-BE49-F238E27FC236}">
                  <a16:creationId xmlns:a16="http://schemas.microsoft.com/office/drawing/2014/main" id="{C73931AE-AC9C-F24B-22A3-9F392BC5C851}"/>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2" name="Pakistan">
              <a:extLst>
                <a:ext uri="{FF2B5EF4-FFF2-40B4-BE49-F238E27FC236}">
                  <a16:creationId xmlns:a16="http://schemas.microsoft.com/office/drawing/2014/main" id="{D4D0BC31-9909-6812-E3E1-75DF4A676E9B}"/>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3" name="Cambodia">
              <a:extLst>
                <a:ext uri="{FF2B5EF4-FFF2-40B4-BE49-F238E27FC236}">
                  <a16:creationId xmlns:a16="http://schemas.microsoft.com/office/drawing/2014/main" id="{36AB8E70-F149-437B-F669-7E91F0C7255D}"/>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4" name="Taiwan">
              <a:extLst>
                <a:ext uri="{FF2B5EF4-FFF2-40B4-BE49-F238E27FC236}">
                  <a16:creationId xmlns:a16="http://schemas.microsoft.com/office/drawing/2014/main" id="{5D37E948-E78D-6E4F-49DB-FB3424A93134}"/>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5" name="Unknown">
              <a:extLst>
                <a:ext uri="{FF2B5EF4-FFF2-40B4-BE49-F238E27FC236}">
                  <a16:creationId xmlns:a16="http://schemas.microsoft.com/office/drawing/2014/main" id="{037344A0-5A99-8F97-344D-0D0B5B5025C1}"/>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6" name="Kuwait">
              <a:extLst>
                <a:ext uri="{FF2B5EF4-FFF2-40B4-BE49-F238E27FC236}">
                  <a16:creationId xmlns:a16="http://schemas.microsoft.com/office/drawing/2014/main" id="{0494A13C-45A8-9C9B-55FA-D03883B7143A}"/>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7" name="Qatar">
              <a:extLst>
                <a:ext uri="{FF2B5EF4-FFF2-40B4-BE49-F238E27FC236}">
                  <a16:creationId xmlns:a16="http://schemas.microsoft.com/office/drawing/2014/main" id="{5104353A-8723-9F30-E6DE-88F001E63120}"/>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8" name="Asian Island">
              <a:extLst>
                <a:ext uri="{FF2B5EF4-FFF2-40B4-BE49-F238E27FC236}">
                  <a16:creationId xmlns:a16="http://schemas.microsoft.com/office/drawing/2014/main" id="{16D37F50-C3D2-28DA-6F1B-85A9F572FC96}"/>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9" name="Asian Island">
              <a:extLst>
                <a:ext uri="{FF2B5EF4-FFF2-40B4-BE49-F238E27FC236}">
                  <a16:creationId xmlns:a16="http://schemas.microsoft.com/office/drawing/2014/main" id="{2EB10301-87C6-DD3C-E48D-46B3A822CD0C}"/>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0" name="Asian Island">
              <a:extLst>
                <a:ext uri="{FF2B5EF4-FFF2-40B4-BE49-F238E27FC236}">
                  <a16:creationId xmlns:a16="http://schemas.microsoft.com/office/drawing/2014/main" id="{F0DDBEE8-CD2C-A653-0DD6-31497B21ADB3}"/>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1" name="Asian Island">
              <a:extLst>
                <a:ext uri="{FF2B5EF4-FFF2-40B4-BE49-F238E27FC236}">
                  <a16:creationId xmlns:a16="http://schemas.microsoft.com/office/drawing/2014/main" id="{DFB12EDD-EDE5-DAC6-300B-FF65E910611A}"/>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2" name="Asian Island">
              <a:extLst>
                <a:ext uri="{FF2B5EF4-FFF2-40B4-BE49-F238E27FC236}">
                  <a16:creationId xmlns:a16="http://schemas.microsoft.com/office/drawing/2014/main" id="{73195E73-1E88-ED43-0AC0-0EF214ED23DC}"/>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Brunei">
              <a:extLst>
                <a:ext uri="{FF2B5EF4-FFF2-40B4-BE49-F238E27FC236}">
                  <a16:creationId xmlns:a16="http://schemas.microsoft.com/office/drawing/2014/main" id="{A4E4F2FB-9462-3F24-7796-62D578055894}"/>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Philippines">
              <a:extLst>
                <a:ext uri="{FF2B5EF4-FFF2-40B4-BE49-F238E27FC236}">
                  <a16:creationId xmlns:a16="http://schemas.microsoft.com/office/drawing/2014/main" id="{9640865E-805B-3F3F-C87B-4F5E5ECE381F}"/>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5" name="Thailand">
              <a:extLst>
                <a:ext uri="{FF2B5EF4-FFF2-40B4-BE49-F238E27FC236}">
                  <a16:creationId xmlns:a16="http://schemas.microsoft.com/office/drawing/2014/main" id="{4A4B339A-3FDE-7C23-FC38-22A94C3537DD}"/>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6" name="Andaman &amp; Nicobar Islands">
              <a:extLst>
                <a:ext uri="{FF2B5EF4-FFF2-40B4-BE49-F238E27FC236}">
                  <a16:creationId xmlns:a16="http://schemas.microsoft.com/office/drawing/2014/main" id="{23485435-081F-D90A-3FAA-57701E9B9098}"/>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7" name="Indonesia">
              <a:extLst>
                <a:ext uri="{FF2B5EF4-FFF2-40B4-BE49-F238E27FC236}">
                  <a16:creationId xmlns:a16="http://schemas.microsoft.com/office/drawing/2014/main" id="{35B0938E-9416-E6C0-48BB-3C0C257DB28D}"/>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8" name="Socotra">
              <a:extLst>
                <a:ext uri="{FF2B5EF4-FFF2-40B4-BE49-F238E27FC236}">
                  <a16:creationId xmlns:a16="http://schemas.microsoft.com/office/drawing/2014/main" id="{8DA5CD5A-1B65-F357-FEA7-A633427D4742}"/>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9" name="Bahrain">
              <a:extLst>
                <a:ext uri="{FF2B5EF4-FFF2-40B4-BE49-F238E27FC236}">
                  <a16:creationId xmlns:a16="http://schemas.microsoft.com/office/drawing/2014/main" id="{EDBB49D9-37FF-6240-B8DE-A3034D764403}"/>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Oman">
              <a:extLst>
                <a:ext uri="{FF2B5EF4-FFF2-40B4-BE49-F238E27FC236}">
                  <a16:creationId xmlns:a16="http://schemas.microsoft.com/office/drawing/2014/main" id="{BA11E3A7-236F-3F47-BFFD-8F5EED14C867}"/>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Musandam Peninsula">
              <a:extLst>
                <a:ext uri="{FF2B5EF4-FFF2-40B4-BE49-F238E27FC236}">
                  <a16:creationId xmlns:a16="http://schemas.microsoft.com/office/drawing/2014/main" id="{7F13D213-FB8A-2EBC-1908-89E5E27C3CC9}"/>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2" name="Qeshm Island">
              <a:extLst>
                <a:ext uri="{FF2B5EF4-FFF2-40B4-BE49-F238E27FC236}">
                  <a16:creationId xmlns:a16="http://schemas.microsoft.com/office/drawing/2014/main" id="{9342D250-3E60-A62A-29E4-4795CD976986}"/>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3" name="China">
              <a:extLst>
                <a:ext uri="{FF2B5EF4-FFF2-40B4-BE49-F238E27FC236}">
                  <a16:creationId xmlns:a16="http://schemas.microsoft.com/office/drawing/2014/main" id="{025DB667-1DC0-A907-1B1E-453A4EBFD5A5}"/>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Japan - Offshore">
              <a:extLst>
                <a:ext uri="{FF2B5EF4-FFF2-40B4-BE49-F238E27FC236}">
                  <a16:creationId xmlns:a16="http://schemas.microsoft.com/office/drawing/2014/main" id="{49E4289B-8BFF-54C2-B892-AD6798017E19}"/>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Japan - Mainland">
              <a:extLst>
                <a:ext uri="{FF2B5EF4-FFF2-40B4-BE49-F238E27FC236}">
                  <a16:creationId xmlns:a16="http://schemas.microsoft.com/office/drawing/2014/main" id="{8F5DDAE5-010C-487A-B994-D4EB221A530B}"/>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Korea - South">
              <a:extLst>
                <a:ext uri="{FF2B5EF4-FFF2-40B4-BE49-F238E27FC236}">
                  <a16:creationId xmlns:a16="http://schemas.microsoft.com/office/drawing/2014/main" id="{912B13A6-E1BF-95ED-7D87-B697077D6DFD}"/>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7" name="Korea - North">
              <a:extLst>
                <a:ext uri="{FF2B5EF4-FFF2-40B4-BE49-F238E27FC236}">
                  <a16:creationId xmlns:a16="http://schemas.microsoft.com/office/drawing/2014/main" id="{CB5E7259-CD89-E169-1659-09BD3C367AA0}"/>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8" name="Russia - Offshore">
              <a:extLst>
                <a:ext uri="{FF2B5EF4-FFF2-40B4-BE49-F238E27FC236}">
                  <a16:creationId xmlns:a16="http://schemas.microsoft.com/office/drawing/2014/main" id="{F2D36EC9-879D-D797-B32A-1E020BA614A1}"/>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9" name="Russia - Mainland">
              <a:extLst>
                <a:ext uri="{FF2B5EF4-FFF2-40B4-BE49-F238E27FC236}">
                  <a16:creationId xmlns:a16="http://schemas.microsoft.com/office/drawing/2014/main" id="{DDEC5222-1FFA-1A1C-A8FF-8F8A3D645985}"/>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0" name="Turkey">
              <a:extLst>
                <a:ext uri="{FF2B5EF4-FFF2-40B4-BE49-F238E27FC236}">
                  <a16:creationId xmlns:a16="http://schemas.microsoft.com/office/drawing/2014/main" id="{7FA36D51-C01A-3943-CBC7-B7AD04A2A3B2}"/>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1" name="African Island">
              <a:extLst>
                <a:ext uri="{FF2B5EF4-FFF2-40B4-BE49-F238E27FC236}">
                  <a16:creationId xmlns:a16="http://schemas.microsoft.com/office/drawing/2014/main" id="{E53E9394-1378-B0A4-A35D-166CC788C1CC}"/>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2" name="African Island">
              <a:extLst>
                <a:ext uri="{FF2B5EF4-FFF2-40B4-BE49-F238E27FC236}">
                  <a16:creationId xmlns:a16="http://schemas.microsoft.com/office/drawing/2014/main" id="{29BFEF05-68B1-F19A-35DA-605F830477CE}"/>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3" name="African Island">
              <a:extLst>
                <a:ext uri="{FF2B5EF4-FFF2-40B4-BE49-F238E27FC236}">
                  <a16:creationId xmlns:a16="http://schemas.microsoft.com/office/drawing/2014/main" id="{0535CECD-1118-CC18-4550-99A861E79DF9}"/>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4" name="African Island">
              <a:extLst>
                <a:ext uri="{FF2B5EF4-FFF2-40B4-BE49-F238E27FC236}">
                  <a16:creationId xmlns:a16="http://schemas.microsoft.com/office/drawing/2014/main" id="{C872ACD6-9F32-B299-6860-B521F7DEF897}"/>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5" name="African Island">
              <a:extLst>
                <a:ext uri="{FF2B5EF4-FFF2-40B4-BE49-F238E27FC236}">
                  <a16:creationId xmlns:a16="http://schemas.microsoft.com/office/drawing/2014/main" id="{B26F3B73-A7E1-2A81-76F8-2B4A72970F06}"/>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6" name="African Island">
              <a:extLst>
                <a:ext uri="{FF2B5EF4-FFF2-40B4-BE49-F238E27FC236}">
                  <a16:creationId xmlns:a16="http://schemas.microsoft.com/office/drawing/2014/main" id="{9AEA35E5-D72E-61AA-4828-BE94E97405EF}"/>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7" name="African Island">
              <a:extLst>
                <a:ext uri="{FF2B5EF4-FFF2-40B4-BE49-F238E27FC236}">
                  <a16:creationId xmlns:a16="http://schemas.microsoft.com/office/drawing/2014/main" id="{1CAE13EF-3A7B-DBC3-8889-DB22FC689FA3}"/>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8" name="African Island">
              <a:extLst>
                <a:ext uri="{FF2B5EF4-FFF2-40B4-BE49-F238E27FC236}">
                  <a16:creationId xmlns:a16="http://schemas.microsoft.com/office/drawing/2014/main" id="{2CE0ED39-8118-2ECF-4246-571B1D378775}"/>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9" name="African Island">
              <a:extLst>
                <a:ext uri="{FF2B5EF4-FFF2-40B4-BE49-F238E27FC236}">
                  <a16:creationId xmlns:a16="http://schemas.microsoft.com/office/drawing/2014/main" id="{2764D797-DF6F-FB16-D56D-16B0063BA7B7}"/>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0" name="African Island">
              <a:extLst>
                <a:ext uri="{FF2B5EF4-FFF2-40B4-BE49-F238E27FC236}">
                  <a16:creationId xmlns:a16="http://schemas.microsoft.com/office/drawing/2014/main" id="{3D7CD635-78E6-18FB-7063-66F6DDE80DD8}"/>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1" name="African Island">
              <a:extLst>
                <a:ext uri="{FF2B5EF4-FFF2-40B4-BE49-F238E27FC236}">
                  <a16:creationId xmlns:a16="http://schemas.microsoft.com/office/drawing/2014/main" id="{A77DB815-099F-313D-0B92-804114B4CE1D}"/>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2" name="African Island">
              <a:extLst>
                <a:ext uri="{FF2B5EF4-FFF2-40B4-BE49-F238E27FC236}">
                  <a16:creationId xmlns:a16="http://schemas.microsoft.com/office/drawing/2014/main" id="{1E042E7C-DE9C-F998-4622-1B22AE52C0D5}"/>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3" name="African Island">
              <a:extLst>
                <a:ext uri="{FF2B5EF4-FFF2-40B4-BE49-F238E27FC236}">
                  <a16:creationId xmlns:a16="http://schemas.microsoft.com/office/drawing/2014/main" id="{8644EA96-307E-31D5-5BE6-F09CCA843869}"/>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4" name="African Island">
              <a:extLst>
                <a:ext uri="{FF2B5EF4-FFF2-40B4-BE49-F238E27FC236}">
                  <a16:creationId xmlns:a16="http://schemas.microsoft.com/office/drawing/2014/main" id="{AC044F41-B99A-01EC-06F8-0E50DB87BFBF}"/>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5" name="African Island">
              <a:extLst>
                <a:ext uri="{FF2B5EF4-FFF2-40B4-BE49-F238E27FC236}">
                  <a16:creationId xmlns:a16="http://schemas.microsoft.com/office/drawing/2014/main" id="{BCC08478-9DF8-B67A-7AC3-8029199F8746}"/>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6" name="African Island">
              <a:extLst>
                <a:ext uri="{FF2B5EF4-FFF2-40B4-BE49-F238E27FC236}">
                  <a16:creationId xmlns:a16="http://schemas.microsoft.com/office/drawing/2014/main" id="{C112B27A-66CF-41A1-3515-ABA282E982AA}"/>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7" name="Zimbabwe">
              <a:extLst>
                <a:ext uri="{FF2B5EF4-FFF2-40B4-BE49-F238E27FC236}">
                  <a16:creationId xmlns:a16="http://schemas.microsoft.com/office/drawing/2014/main" id="{5F90DBEC-5902-7915-B4E2-D932777E7138}"/>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8" name="Zambia">
              <a:extLst>
                <a:ext uri="{FF2B5EF4-FFF2-40B4-BE49-F238E27FC236}">
                  <a16:creationId xmlns:a16="http://schemas.microsoft.com/office/drawing/2014/main" id="{8C57D63D-E761-9EB6-CC47-40F283B01EFE}"/>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9" name="Western Sahara">
              <a:extLst>
                <a:ext uri="{FF2B5EF4-FFF2-40B4-BE49-F238E27FC236}">
                  <a16:creationId xmlns:a16="http://schemas.microsoft.com/office/drawing/2014/main" id="{5F4D6B80-61DA-32EC-87C0-B291BE9298EA}"/>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0" name="Uganda">
              <a:extLst>
                <a:ext uri="{FF2B5EF4-FFF2-40B4-BE49-F238E27FC236}">
                  <a16:creationId xmlns:a16="http://schemas.microsoft.com/office/drawing/2014/main" id="{F61F0245-FEDC-6ED9-E0B5-628FA0F9CA75}"/>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1" name="Tunisia">
              <a:extLst>
                <a:ext uri="{FF2B5EF4-FFF2-40B4-BE49-F238E27FC236}">
                  <a16:creationId xmlns:a16="http://schemas.microsoft.com/office/drawing/2014/main" id="{2C081B4D-F934-CD09-D209-BEF2C62C699A}"/>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2" name="Togo">
              <a:extLst>
                <a:ext uri="{FF2B5EF4-FFF2-40B4-BE49-F238E27FC236}">
                  <a16:creationId xmlns:a16="http://schemas.microsoft.com/office/drawing/2014/main" id="{78283E82-6AE5-3F66-0EBA-61C54CDE4A78}"/>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3" name="Tanzania">
              <a:extLst>
                <a:ext uri="{FF2B5EF4-FFF2-40B4-BE49-F238E27FC236}">
                  <a16:creationId xmlns:a16="http://schemas.microsoft.com/office/drawing/2014/main" id="{077803AF-3C94-5590-6CEC-FA872665D910}"/>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4" name="Swaziland">
              <a:extLst>
                <a:ext uri="{FF2B5EF4-FFF2-40B4-BE49-F238E27FC236}">
                  <a16:creationId xmlns:a16="http://schemas.microsoft.com/office/drawing/2014/main" id="{D712F053-D632-D470-4C61-8B6F19249F66}"/>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5" name="Sudan">
              <a:extLst>
                <a:ext uri="{FF2B5EF4-FFF2-40B4-BE49-F238E27FC236}">
                  <a16:creationId xmlns:a16="http://schemas.microsoft.com/office/drawing/2014/main" id="{0C025346-5329-4CC7-46F3-B348204898A9}"/>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6" name="South Sudan">
              <a:extLst>
                <a:ext uri="{FF2B5EF4-FFF2-40B4-BE49-F238E27FC236}">
                  <a16:creationId xmlns:a16="http://schemas.microsoft.com/office/drawing/2014/main" id="{8F1A0838-2E29-3040-DDFD-C31063C031CB}"/>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7" name="South Africa">
              <a:extLst>
                <a:ext uri="{FF2B5EF4-FFF2-40B4-BE49-F238E27FC236}">
                  <a16:creationId xmlns:a16="http://schemas.microsoft.com/office/drawing/2014/main" id="{9951A582-5E7B-CAD8-010C-D45FA31B8D8B}"/>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8" name="Somalia">
              <a:extLst>
                <a:ext uri="{FF2B5EF4-FFF2-40B4-BE49-F238E27FC236}">
                  <a16:creationId xmlns:a16="http://schemas.microsoft.com/office/drawing/2014/main" id="{36F85C52-EEB2-7F8D-1FE9-A1D5CA972565}"/>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9" name="Senegal">
              <a:extLst>
                <a:ext uri="{FF2B5EF4-FFF2-40B4-BE49-F238E27FC236}">
                  <a16:creationId xmlns:a16="http://schemas.microsoft.com/office/drawing/2014/main" id="{8BC327BC-2E3D-6D29-A925-C5FFE7749629}"/>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0" name="Sierra Leone">
              <a:extLst>
                <a:ext uri="{FF2B5EF4-FFF2-40B4-BE49-F238E27FC236}">
                  <a16:creationId xmlns:a16="http://schemas.microsoft.com/office/drawing/2014/main" id="{4470752A-BF8E-7F7F-B8CC-FD65064E84D3}"/>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1" name="Rwanda">
              <a:extLst>
                <a:ext uri="{FF2B5EF4-FFF2-40B4-BE49-F238E27FC236}">
                  <a16:creationId xmlns:a16="http://schemas.microsoft.com/office/drawing/2014/main" id="{54EE978B-47AB-AB95-6E3E-7EE165B0F3A2}"/>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2" name="Nigeria">
              <a:extLst>
                <a:ext uri="{FF2B5EF4-FFF2-40B4-BE49-F238E27FC236}">
                  <a16:creationId xmlns:a16="http://schemas.microsoft.com/office/drawing/2014/main" id="{1B2C7B49-8082-8095-DF0A-E222DB7C138F}"/>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3" name="Niger">
              <a:extLst>
                <a:ext uri="{FF2B5EF4-FFF2-40B4-BE49-F238E27FC236}">
                  <a16:creationId xmlns:a16="http://schemas.microsoft.com/office/drawing/2014/main" id="{DA0A8496-4A22-0815-AD29-266E4A39701D}"/>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4" name="Namibia">
              <a:extLst>
                <a:ext uri="{FF2B5EF4-FFF2-40B4-BE49-F238E27FC236}">
                  <a16:creationId xmlns:a16="http://schemas.microsoft.com/office/drawing/2014/main" id="{29BC17ED-B544-394F-2E2E-63C365A0DB69}"/>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5" name="Mali">
              <a:extLst>
                <a:ext uri="{FF2B5EF4-FFF2-40B4-BE49-F238E27FC236}">
                  <a16:creationId xmlns:a16="http://schemas.microsoft.com/office/drawing/2014/main" id="{8F116A12-91E8-3328-C79E-39A95C574C63}"/>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6" name="Madagascar">
              <a:extLst>
                <a:ext uri="{FF2B5EF4-FFF2-40B4-BE49-F238E27FC236}">
                  <a16:creationId xmlns:a16="http://schemas.microsoft.com/office/drawing/2014/main" id="{440471C9-9951-0D88-A6D3-1DB2E3A42408}"/>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7" name="Mauritania">
              <a:extLst>
                <a:ext uri="{FF2B5EF4-FFF2-40B4-BE49-F238E27FC236}">
                  <a16:creationId xmlns:a16="http://schemas.microsoft.com/office/drawing/2014/main" id="{B448A68E-DE51-160B-7BDB-AAB0E55C2549}"/>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8" name="Mozambique">
              <a:extLst>
                <a:ext uri="{FF2B5EF4-FFF2-40B4-BE49-F238E27FC236}">
                  <a16:creationId xmlns:a16="http://schemas.microsoft.com/office/drawing/2014/main" id="{26A4F5F2-49CC-3E9B-18A0-B7335D066804}"/>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9" name="Morocco">
              <a:extLst>
                <a:ext uri="{FF2B5EF4-FFF2-40B4-BE49-F238E27FC236}">
                  <a16:creationId xmlns:a16="http://schemas.microsoft.com/office/drawing/2014/main" id="{7D03FCC4-DD23-5103-2D88-7E091703AD30}"/>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0" name="Malawi">
              <a:extLst>
                <a:ext uri="{FF2B5EF4-FFF2-40B4-BE49-F238E27FC236}">
                  <a16:creationId xmlns:a16="http://schemas.microsoft.com/office/drawing/2014/main" id="{4177B6E3-188B-FFDB-DA15-E41D30237AB5}"/>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1" name="Libya">
              <a:extLst>
                <a:ext uri="{FF2B5EF4-FFF2-40B4-BE49-F238E27FC236}">
                  <a16:creationId xmlns:a16="http://schemas.microsoft.com/office/drawing/2014/main" id="{9291213A-67A0-DDE4-8F50-DC34660AA39C}"/>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2" name="Liberia">
              <a:extLst>
                <a:ext uri="{FF2B5EF4-FFF2-40B4-BE49-F238E27FC236}">
                  <a16:creationId xmlns:a16="http://schemas.microsoft.com/office/drawing/2014/main" id="{6737C4C3-D9F2-06B9-E866-148E786911AE}"/>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3" name="Lesotho">
              <a:extLst>
                <a:ext uri="{FF2B5EF4-FFF2-40B4-BE49-F238E27FC236}">
                  <a16:creationId xmlns:a16="http://schemas.microsoft.com/office/drawing/2014/main" id="{653295D4-020F-0AF0-6642-9C163801F449}"/>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4" name="Kenya">
              <a:extLst>
                <a:ext uri="{FF2B5EF4-FFF2-40B4-BE49-F238E27FC236}">
                  <a16:creationId xmlns:a16="http://schemas.microsoft.com/office/drawing/2014/main" id="{3574DC9A-4B84-6688-373E-BFC7C7CF644E}"/>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5" name="Guinea">
              <a:extLst>
                <a:ext uri="{FF2B5EF4-FFF2-40B4-BE49-F238E27FC236}">
                  <a16:creationId xmlns:a16="http://schemas.microsoft.com/office/drawing/2014/main" id="{B1C0BAC4-BAA6-2C92-699E-1AB1C8DF8957}"/>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6" name="Guinea-Bissau">
              <a:extLst>
                <a:ext uri="{FF2B5EF4-FFF2-40B4-BE49-F238E27FC236}">
                  <a16:creationId xmlns:a16="http://schemas.microsoft.com/office/drawing/2014/main" id="{D9A843C2-E160-0958-D0FA-E2FBF26F7518}"/>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7" name="Ghana">
              <a:extLst>
                <a:ext uri="{FF2B5EF4-FFF2-40B4-BE49-F238E27FC236}">
                  <a16:creationId xmlns:a16="http://schemas.microsoft.com/office/drawing/2014/main" id="{CFB22DED-AD60-A561-05A8-9EE3AD9D7687}"/>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8" name="The Gambia">
              <a:extLst>
                <a:ext uri="{FF2B5EF4-FFF2-40B4-BE49-F238E27FC236}">
                  <a16:creationId xmlns:a16="http://schemas.microsoft.com/office/drawing/2014/main" id="{268055FF-A050-0C6D-9943-41F50BB861A7}"/>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9" name="Gabon">
              <a:extLst>
                <a:ext uri="{FF2B5EF4-FFF2-40B4-BE49-F238E27FC236}">
                  <a16:creationId xmlns:a16="http://schemas.microsoft.com/office/drawing/2014/main" id="{567C9B08-6385-84C8-42E9-5C35D1999081}"/>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0" name="Eritrea">
              <a:extLst>
                <a:ext uri="{FF2B5EF4-FFF2-40B4-BE49-F238E27FC236}">
                  <a16:creationId xmlns:a16="http://schemas.microsoft.com/office/drawing/2014/main" id="{A18031D4-13FF-66CC-AC9A-EEB3FC8943C1}"/>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1" name="Equatorial Guinea">
              <a:extLst>
                <a:ext uri="{FF2B5EF4-FFF2-40B4-BE49-F238E27FC236}">
                  <a16:creationId xmlns:a16="http://schemas.microsoft.com/office/drawing/2014/main" id="{B549317B-0BFC-9754-2AD9-5B01A88E50D6}"/>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2" name="Ethiopia">
              <a:extLst>
                <a:ext uri="{FF2B5EF4-FFF2-40B4-BE49-F238E27FC236}">
                  <a16:creationId xmlns:a16="http://schemas.microsoft.com/office/drawing/2014/main" id="{39EB0096-B9E2-35A1-F807-754C33067E62}"/>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3" name="Egypt">
              <a:extLst>
                <a:ext uri="{FF2B5EF4-FFF2-40B4-BE49-F238E27FC236}">
                  <a16:creationId xmlns:a16="http://schemas.microsoft.com/office/drawing/2014/main" id="{A569F93B-8AE6-28A4-AA72-C52B210FF7DB}"/>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4" name="Djibouti">
              <a:extLst>
                <a:ext uri="{FF2B5EF4-FFF2-40B4-BE49-F238E27FC236}">
                  <a16:creationId xmlns:a16="http://schemas.microsoft.com/office/drawing/2014/main" id="{1C5E9B47-FA2F-B421-D81E-763EA6BD84AB}"/>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5" name="Democratic Republic of the Congo">
              <a:extLst>
                <a:ext uri="{FF2B5EF4-FFF2-40B4-BE49-F238E27FC236}">
                  <a16:creationId xmlns:a16="http://schemas.microsoft.com/office/drawing/2014/main" id="{61C3BBB2-7349-535C-EEEC-B62EC0E39546}"/>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6" name="Cote d'Ivoire">
              <a:extLst>
                <a:ext uri="{FF2B5EF4-FFF2-40B4-BE49-F238E27FC236}">
                  <a16:creationId xmlns:a16="http://schemas.microsoft.com/office/drawing/2014/main" id="{4587F3F7-A0B5-7293-D718-C93DCC3EFC53}"/>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7" name="Congo">
              <a:extLst>
                <a:ext uri="{FF2B5EF4-FFF2-40B4-BE49-F238E27FC236}">
                  <a16:creationId xmlns:a16="http://schemas.microsoft.com/office/drawing/2014/main" id="{87445E58-16AB-AC55-D774-CA43D4C7C21A}"/>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8" name="Chad">
              <a:extLst>
                <a:ext uri="{FF2B5EF4-FFF2-40B4-BE49-F238E27FC236}">
                  <a16:creationId xmlns:a16="http://schemas.microsoft.com/office/drawing/2014/main" id="{15D3FEB3-2AB1-FB51-1BC7-33DFBAC36EF9}"/>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9" name="Central African Republic">
              <a:extLst>
                <a:ext uri="{FF2B5EF4-FFF2-40B4-BE49-F238E27FC236}">
                  <a16:creationId xmlns:a16="http://schemas.microsoft.com/office/drawing/2014/main" id="{31568FA1-CD12-8121-04D7-D6D8693C1B1B}"/>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0" name="Cameroon">
              <a:extLst>
                <a:ext uri="{FF2B5EF4-FFF2-40B4-BE49-F238E27FC236}">
                  <a16:creationId xmlns:a16="http://schemas.microsoft.com/office/drawing/2014/main" id="{25FA6311-082C-69FA-6BF5-2AAAC4A1646C}"/>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1" name="Cabinda (Province)">
              <a:extLst>
                <a:ext uri="{FF2B5EF4-FFF2-40B4-BE49-F238E27FC236}">
                  <a16:creationId xmlns:a16="http://schemas.microsoft.com/office/drawing/2014/main" id="{5CBA4144-2607-B91E-61AB-A942627E929C}"/>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2" name="Botswana">
              <a:extLst>
                <a:ext uri="{FF2B5EF4-FFF2-40B4-BE49-F238E27FC236}">
                  <a16:creationId xmlns:a16="http://schemas.microsoft.com/office/drawing/2014/main" id="{42DFEB37-194A-9F6D-F1AF-8886C30382EF}"/>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3" name="Burundi">
              <a:extLst>
                <a:ext uri="{FF2B5EF4-FFF2-40B4-BE49-F238E27FC236}">
                  <a16:creationId xmlns:a16="http://schemas.microsoft.com/office/drawing/2014/main" id="{0A3D8E80-6EB4-8841-324E-A2564538CBBA}"/>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4" name="Burkina Faso">
              <a:extLst>
                <a:ext uri="{FF2B5EF4-FFF2-40B4-BE49-F238E27FC236}">
                  <a16:creationId xmlns:a16="http://schemas.microsoft.com/office/drawing/2014/main" id="{B4892DF0-5AA6-166A-22A6-5E6DDF11D853}"/>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5" name="Benin">
              <a:extLst>
                <a:ext uri="{FF2B5EF4-FFF2-40B4-BE49-F238E27FC236}">
                  <a16:creationId xmlns:a16="http://schemas.microsoft.com/office/drawing/2014/main" id="{EF779B9B-03C7-8023-0446-0E0B734070EB}"/>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6" name="Angola">
              <a:extLst>
                <a:ext uri="{FF2B5EF4-FFF2-40B4-BE49-F238E27FC236}">
                  <a16:creationId xmlns:a16="http://schemas.microsoft.com/office/drawing/2014/main" id="{C970D7E9-124D-F7EC-D889-B71ACE49A70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7" name="Algeria">
              <a:extLst>
                <a:ext uri="{FF2B5EF4-FFF2-40B4-BE49-F238E27FC236}">
                  <a16:creationId xmlns:a16="http://schemas.microsoft.com/office/drawing/2014/main" id="{409650AC-4B61-BC96-8427-4C1D1F0541FE}"/>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435569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Only (Fixed)">
    <p:spTree>
      <p:nvGrpSpPr>
        <p:cNvPr id="1" name=""/>
        <p:cNvGrpSpPr/>
        <p:nvPr/>
      </p:nvGrpSpPr>
      <p:grpSpPr>
        <a:xfrm>
          <a:off x="0" y="0"/>
          <a:ext cx="0" cy="0"/>
          <a:chOff x="0" y="0"/>
          <a:chExt cx="0" cy="0"/>
        </a:xfrm>
      </p:grpSpPr>
      <p:grpSp>
        <p:nvGrpSpPr>
          <p:cNvPr id="5" name="Group 4" descr="An image of a world map.">
            <a:extLst>
              <a:ext uri="{FF2B5EF4-FFF2-40B4-BE49-F238E27FC236}">
                <a16:creationId xmlns:a16="http://schemas.microsoft.com/office/drawing/2014/main" id="{C3A20153-59DC-D807-4A32-17105E847BA1}"/>
              </a:ext>
              <a:ext uri="{C183D7F6-B498-43B3-948B-1728B52AA6E4}">
                <adec:decorative xmlns:adec="http://schemas.microsoft.com/office/drawing/2017/decorative" val="0"/>
              </a:ext>
            </a:extLst>
          </p:cNvPr>
          <p:cNvGrpSpPr/>
          <p:nvPr userDrawn="1"/>
        </p:nvGrpSpPr>
        <p:grpSpPr>
          <a:xfrm>
            <a:off x="1146008" y="225287"/>
            <a:ext cx="9899984" cy="6407426"/>
            <a:chOff x="1857537" y="685800"/>
            <a:chExt cx="8476926" cy="5486400"/>
          </a:xfrm>
          <a:solidFill>
            <a:schemeClr val="bg1">
              <a:lumMod val="95000"/>
            </a:schemeClr>
          </a:solidFill>
        </p:grpSpPr>
        <p:sp>
          <p:nvSpPr>
            <p:cNvPr id="9" name="Fiji">
              <a:extLst>
                <a:ext uri="{FF2B5EF4-FFF2-40B4-BE49-F238E27FC236}">
                  <a16:creationId xmlns:a16="http://schemas.microsoft.com/office/drawing/2014/main" id="{B2AFBB76-9EA4-1A59-0E72-98E2B80D857F}"/>
                </a:ext>
              </a:extLst>
            </p:cNvPr>
            <p:cNvSpPr>
              <a:spLocks/>
            </p:cNvSpPr>
            <p:nvPr/>
          </p:nvSpPr>
          <p:spPr bwMode="auto">
            <a:xfrm>
              <a:off x="10005578" y="4972310"/>
              <a:ext cx="66861" cy="54214"/>
            </a:xfrm>
            <a:custGeom>
              <a:avLst/>
              <a:gdLst/>
              <a:ahLst/>
              <a:cxnLst/>
              <a:rect l="l" t="t" r="r" b="b"/>
              <a:pathLst>
                <a:path w="67394" h="54646">
                  <a:moveTo>
                    <a:pt x="21857" y="27323"/>
                  </a:moveTo>
                  <a:lnTo>
                    <a:pt x="21857" y="29145"/>
                  </a:lnTo>
                  <a:lnTo>
                    <a:pt x="27322" y="32788"/>
                  </a:lnTo>
                  <a:lnTo>
                    <a:pt x="32786" y="49182"/>
                  </a:lnTo>
                  <a:lnTo>
                    <a:pt x="29143" y="51003"/>
                  </a:lnTo>
                  <a:lnTo>
                    <a:pt x="20036" y="54646"/>
                  </a:lnTo>
                  <a:lnTo>
                    <a:pt x="0" y="49182"/>
                  </a:lnTo>
                  <a:lnTo>
                    <a:pt x="0" y="34609"/>
                  </a:lnTo>
                  <a:lnTo>
                    <a:pt x="14572" y="29145"/>
                  </a:lnTo>
                  <a:lnTo>
                    <a:pt x="20036" y="29145"/>
                  </a:lnTo>
                  <a:close/>
                  <a:moveTo>
                    <a:pt x="65573" y="0"/>
                  </a:moveTo>
                  <a:lnTo>
                    <a:pt x="67394" y="0"/>
                  </a:lnTo>
                  <a:lnTo>
                    <a:pt x="67394" y="3643"/>
                  </a:lnTo>
                  <a:lnTo>
                    <a:pt x="61930" y="9107"/>
                  </a:lnTo>
                  <a:lnTo>
                    <a:pt x="61930" y="16393"/>
                  </a:lnTo>
                  <a:lnTo>
                    <a:pt x="49179" y="12750"/>
                  </a:lnTo>
                  <a:lnTo>
                    <a:pt x="38251" y="21858"/>
                  </a:lnTo>
                  <a:lnTo>
                    <a:pt x="34608" y="21858"/>
                  </a:lnTo>
                  <a:lnTo>
                    <a:pt x="27322" y="12750"/>
                  </a:lnTo>
                  <a:lnTo>
                    <a:pt x="27322" y="10929"/>
                  </a:lnTo>
                  <a:lnTo>
                    <a:pt x="29143" y="10929"/>
                  </a:lnTo>
                  <a:lnTo>
                    <a:pt x="38251"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8" name="New Zealand (North Island)">
              <a:extLst>
                <a:ext uri="{FF2B5EF4-FFF2-40B4-BE49-F238E27FC236}">
                  <a16:creationId xmlns:a16="http://schemas.microsoft.com/office/drawing/2014/main" id="{E5B221CD-B792-9E56-3125-C4EC17403772}"/>
                </a:ext>
              </a:extLst>
            </p:cNvPr>
            <p:cNvSpPr>
              <a:spLocks/>
            </p:cNvSpPr>
            <p:nvPr/>
          </p:nvSpPr>
          <p:spPr bwMode="auto">
            <a:xfrm>
              <a:off x="9898962" y="5449375"/>
              <a:ext cx="139145" cy="215041"/>
            </a:xfrm>
            <a:custGeom>
              <a:avLst/>
              <a:gdLst>
                <a:gd name="T0" fmla="*/ 0 w 77"/>
                <a:gd name="T1" fmla="*/ 0 h 119"/>
                <a:gd name="T2" fmla="*/ 4 w 77"/>
                <a:gd name="T3" fmla="*/ 0 h 119"/>
                <a:gd name="T4" fmla="*/ 7 w 77"/>
                <a:gd name="T5" fmla="*/ 7 h 119"/>
                <a:gd name="T6" fmla="*/ 9 w 77"/>
                <a:gd name="T7" fmla="*/ 6 h 119"/>
                <a:gd name="T8" fmla="*/ 21 w 77"/>
                <a:gd name="T9" fmla="*/ 13 h 119"/>
                <a:gd name="T10" fmla="*/ 25 w 77"/>
                <a:gd name="T11" fmla="*/ 24 h 119"/>
                <a:gd name="T12" fmla="*/ 25 w 77"/>
                <a:gd name="T13" fmla="*/ 25 h 119"/>
                <a:gd name="T14" fmla="*/ 22 w 77"/>
                <a:gd name="T15" fmla="*/ 25 h 119"/>
                <a:gd name="T16" fmla="*/ 29 w 77"/>
                <a:gd name="T17" fmla="*/ 33 h 119"/>
                <a:gd name="T18" fmla="*/ 28 w 77"/>
                <a:gd name="T19" fmla="*/ 40 h 119"/>
                <a:gd name="T20" fmla="*/ 34 w 77"/>
                <a:gd name="T21" fmla="*/ 40 h 119"/>
                <a:gd name="T22" fmla="*/ 35 w 77"/>
                <a:gd name="T23" fmla="*/ 43 h 119"/>
                <a:gd name="T24" fmla="*/ 35 w 77"/>
                <a:gd name="T25" fmla="*/ 34 h 119"/>
                <a:gd name="T26" fmla="*/ 37 w 77"/>
                <a:gd name="T27" fmla="*/ 34 h 119"/>
                <a:gd name="T28" fmla="*/ 40 w 77"/>
                <a:gd name="T29" fmla="*/ 37 h 119"/>
                <a:gd name="T30" fmla="*/ 41 w 77"/>
                <a:gd name="T31" fmla="*/ 37 h 119"/>
                <a:gd name="T32" fmla="*/ 44 w 77"/>
                <a:gd name="T33" fmla="*/ 52 h 119"/>
                <a:gd name="T34" fmla="*/ 58 w 77"/>
                <a:gd name="T35" fmla="*/ 56 h 119"/>
                <a:gd name="T36" fmla="*/ 70 w 77"/>
                <a:gd name="T37" fmla="*/ 49 h 119"/>
                <a:gd name="T38" fmla="*/ 77 w 77"/>
                <a:gd name="T39" fmla="*/ 52 h 119"/>
                <a:gd name="T40" fmla="*/ 77 w 77"/>
                <a:gd name="T41" fmla="*/ 53 h 119"/>
                <a:gd name="T42" fmla="*/ 74 w 77"/>
                <a:gd name="T43" fmla="*/ 68 h 119"/>
                <a:gd name="T44" fmla="*/ 70 w 77"/>
                <a:gd name="T45" fmla="*/ 70 h 119"/>
                <a:gd name="T46" fmla="*/ 70 w 77"/>
                <a:gd name="T47" fmla="*/ 77 h 119"/>
                <a:gd name="T48" fmla="*/ 59 w 77"/>
                <a:gd name="T49" fmla="*/ 79 h 119"/>
                <a:gd name="T50" fmla="*/ 55 w 77"/>
                <a:gd name="T51" fmla="*/ 83 h 119"/>
                <a:gd name="T52" fmla="*/ 58 w 77"/>
                <a:gd name="T53" fmla="*/ 87 h 119"/>
                <a:gd name="T54" fmla="*/ 58 w 77"/>
                <a:gd name="T55" fmla="*/ 89 h 119"/>
                <a:gd name="T56" fmla="*/ 53 w 77"/>
                <a:gd name="T57" fmla="*/ 99 h 119"/>
                <a:gd name="T58" fmla="*/ 37 w 77"/>
                <a:gd name="T59" fmla="*/ 119 h 119"/>
                <a:gd name="T60" fmla="*/ 27 w 77"/>
                <a:gd name="T61" fmla="*/ 114 h 119"/>
                <a:gd name="T62" fmla="*/ 27 w 77"/>
                <a:gd name="T63" fmla="*/ 113 h 119"/>
                <a:gd name="T64" fmla="*/ 32 w 77"/>
                <a:gd name="T65" fmla="*/ 102 h 119"/>
                <a:gd name="T66" fmla="*/ 32 w 77"/>
                <a:gd name="T67" fmla="*/ 95 h 119"/>
                <a:gd name="T68" fmla="*/ 13 w 77"/>
                <a:gd name="T69" fmla="*/ 81 h 119"/>
                <a:gd name="T70" fmla="*/ 13 w 77"/>
                <a:gd name="T71" fmla="*/ 80 h 119"/>
                <a:gd name="T72" fmla="*/ 16 w 77"/>
                <a:gd name="T73" fmla="*/ 76 h 119"/>
                <a:gd name="T74" fmla="*/ 24 w 77"/>
                <a:gd name="T75" fmla="*/ 71 h 119"/>
                <a:gd name="T76" fmla="*/ 27 w 77"/>
                <a:gd name="T77" fmla="*/ 59 h 119"/>
                <a:gd name="T78" fmla="*/ 28 w 77"/>
                <a:gd name="T79" fmla="*/ 59 h 119"/>
                <a:gd name="T80" fmla="*/ 28 w 77"/>
                <a:gd name="T81" fmla="*/ 47 h 119"/>
                <a:gd name="T82" fmla="*/ 25 w 77"/>
                <a:gd name="T83" fmla="*/ 44 h 119"/>
                <a:gd name="T84" fmla="*/ 27 w 77"/>
                <a:gd name="T85" fmla="*/ 41 h 119"/>
                <a:gd name="T86" fmla="*/ 25 w 77"/>
                <a:gd name="T87" fmla="*/ 43 h 119"/>
                <a:gd name="T88" fmla="*/ 24 w 77"/>
                <a:gd name="T89" fmla="*/ 43 h 119"/>
                <a:gd name="T90" fmla="*/ 24 w 77"/>
                <a:gd name="T91" fmla="*/ 41 h 119"/>
                <a:gd name="T92" fmla="*/ 21 w 77"/>
                <a:gd name="T93" fmla="*/ 37 h 119"/>
                <a:gd name="T94" fmla="*/ 21 w 77"/>
                <a:gd name="T95" fmla="*/ 30 h 119"/>
                <a:gd name="T96" fmla="*/ 19 w 77"/>
                <a:gd name="T97" fmla="*/ 30 h 119"/>
                <a:gd name="T98" fmla="*/ 19 w 77"/>
                <a:gd name="T99" fmla="*/ 31 h 119"/>
                <a:gd name="T100" fmla="*/ 10 w 77"/>
                <a:gd name="T101" fmla="*/ 22 h 119"/>
                <a:gd name="T102" fmla="*/ 9 w 77"/>
                <a:gd name="T103" fmla="*/ 18 h 119"/>
                <a:gd name="T104" fmla="*/ 6 w 77"/>
                <a:gd name="T105" fmla="*/ 15 h 119"/>
                <a:gd name="T106" fmla="*/ 0 w 77"/>
                <a:gd name="T107" fmla="*/ 1 h 119"/>
                <a:gd name="T108" fmla="*/ 0 w 7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19">
                  <a:moveTo>
                    <a:pt x="0" y="0"/>
                  </a:moveTo>
                  <a:lnTo>
                    <a:pt x="4" y="0"/>
                  </a:lnTo>
                  <a:lnTo>
                    <a:pt x="7" y="7"/>
                  </a:lnTo>
                  <a:lnTo>
                    <a:pt x="9" y="6"/>
                  </a:lnTo>
                  <a:lnTo>
                    <a:pt x="21" y="13"/>
                  </a:lnTo>
                  <a:lnTo>
                    <a:pt x="25" y="24"/>
                  </a:lnTo>
                  <a:lnTo>
                    <a:pt x="25" y="25"/>
                  </a:lnTo>
                  <a:lnTo>
                    <a:pt x="22" y="25"/>
                  </a:lnTo>
                  <a:lnTo>
                    <a:pt x="29" y="33"/>
                  </a:lnTo>
                  <a:lnTo>
                    <a:pt x="28" y="40"/>
                  </a:lnTo>
                  <a:lnTo>
                    <a:pt x="34" y="40"/>
                  </a:lnTo>
                  <a:lnTo>
                    <a:pt x="35" y="43"/>
                  </a:lnTo>
                  <a:lnTo>
                    <a:pt x="35" y="34"/>
                  </a:lnTo>
                  <a:lnTo>
                    <a:pt x="37" y="34"/>
                  </a:lnTo>
                  <a:lnTo>
                    <a:pt x="40" y="37"/>
                  </a:lnTo>
                  <a:lnTo>
                    <a:pt x="41" y="37"/>
                  </a:lnTo>
                  <a:lnTo>
                    <a:pt x="44" y="52"/>
                  </a:lnTo>
                  <a:lnTo>
                    <a:pt x="58" y="56"/>
                  </a:lnTo>
                  <a:lnTo>
                    <a:pt x="70" y="49"/>
                  </a:lnTo>
                  <a:lnTo>
                    <a:pt x="77" y="52"/>
                  </a:lnTo>
                  <a:lnTo>
                    <a:pt x="77" y="53"/>
                  </a:lnTo>
                  <a:lnTo>
                    <a:pt x="74" y="68"/>
                  </a:lnTo>
                  <a:lnTo>
                    <a:pt x="70" y="70"/>
                  </a:lnTo>
                  <a:lnTo>
                    <a:pt x="70" y="77"/>
                  </a:lnTo>
                  <a:lnTo>
                    <a:pt x="59" y="79"/>
                  </a:lnTo>
                  <a:lnTo>
                    <a:pt x="55" y="83"/>
                  </a:lnTo>
                  <a:lnTo>
                    <a:pt x="58" y="87"/>
                  </a:lnTo>
                  <a:lnTo>
                    <a:pt x="58" y="89"/>
                  </a:lnTo>
                  <a:lnTo>
                    <a:pt x="53" y="99"/>
                  </a:lnTo>
                  <a:lnTo>
                    <a:pt x="37" y="119"/>
                  </a:lnTo>
                  <a:lnTo>
                    <a:pt x="27" y="114"/>
                  </a:lnTo>
                  <a:lnTo>
                    <a:pt x="27" y="113"/>
                  </a:lnTo>
                  <a:lnTo>
                    <a:pt x="32" y="102"/>
                  </a:lnTo>
                  <a:lnTo>
                    <a:pt x="32" y="95"/>
                  </a:lnTo>
                  <a:lnTo>
                    <a:pt x="13" y="81"/>
                  </a:lnTo>
                  <a:lnTo>
                    <a:pt x="13" y="80"/>
                  </a:lnTo>
                  <a:lnTo>
                    <a:pt x="16" y="76"/>
                  </a:lnTo>
                  <a:lnTo>
                    <a:pt x="24" y="71"/>
                  </a:lnTo>
                  <a:lnTo>
                    <a:pt x="27" y="59"/>
                  </a:lnTo>
                  <a:lnTo>
                    <a:pt x="28" y="59"/>
                  </a:lnTo>
                  <a:lnTo>
                    <a:pt x="28" y="47"/>
                  </a:lnTo>
                  <a:lnTo>
                    <a:pt x="25" y="44"/>
                  </a:lnTo>
                  <a:lnTo>
                    <a:pt x="27" y="41"/>
                  </a:lnTo>
                  <a:lnTo>
                    <a:pt x="25" y="43"/>
                  </a:lnTo>
                  <a:lnTo>
                    <a:pt x="24" y="43"/>
                  </a:lnTo>
                  <a:lnTo>
                    <a:pt x="24" y="41"/>
                  </a:lnTo>
                  <a:lnTo>
                    <a:pt x="21" y="37"/>
                  </a:lnTo>
                  <a:lnTo>
                    <a:pt x="21" y="30"/>
                  </a:lnTo>
                  <a:lnTo>
                    <a:pt x="19" y="30"/>
                  </a:lnTo>
                  <a:lnTo>
                    <a:pt x="19" y="31"/>
                  </a:lnTo>
                  <a:lnTo>
                    <a:pt x="10" y="22"/>
                  </a:lnTo>
                  <a:lnTo>
                    <a:pt x="9" y="18"/>
                  </a:lnTo>
                  <a:lnTo>
                    <a:pt x="6" y="15"/>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9" name="New Zealand (South Island)">
              <a:extLst>
                <a:ext uri="{FF2B5EF4-FFF2-40B4-BE49-F238E27FC236}">
                  <a16:creationId xmlns:a16="http://schemas.microsoft.com/office/drawing/2014/main" id="{F872ED0B-0D8F-96E4-B16F-FAF3436461F3}"/>
                </a:ext>
              </a:extLst>
            </p:cNvPr>
            <p:cNvSpPr>
              <a:spLocks/>
            </p:cNvSpPr>
            <p:nvPr/>
          </p:nvSpPr>
          <p:spPr bwMode="auto">
            <a:xfrm>
              <a:off x="9754396" y="5631889"/>
              <a:ext cx="182514" cy="200585"/>
            </a:xfrm>
            <a:custGeom>
              <a:avLst/>
              <a:gdLst>
                <a:gd name="T0" fmla="*/ 80 w 101"/>
                <a:gd name="T1" fmla="*/ 0 h 111"/>
                <a:gd name="T2" fmla="*/ 87 w 101"/>
                <a:gd name="T3" fmla="*/ 12 h 111"/>
                <a:gd name="T4" fmla="*/ 95 w 101"/>
                <a:gd name="T5" fmla="*/ 6 h 111"/>
                <a:gd name="T6" fmla="*/ 96 w 101"/>
                <a:gd name="T7" fmla="*/ 6 h 111"/>
                <a:gd name="T8" fmla="*/ 98 w 101"/>
                <a:gd name="T9" fmla="*/ 7 h 111"/>
                <a:gd name="T10" fmla="*/ 101 w 101"/>
                <a:gd name="T11" fmla="*/ 9 h 111"/>
                <a:gd name="T12" fmla="*/ 101 w 101"/>
                <a:gd name="T13" fmla="*/ 10 h 111"/>
                <a:gd name="T14" fmla="*/ 99 w 101"/>
                <a:gd name="T15" fmla="*/ 13 h 111"/>
                <a:gd name="T16" fmla="*/ 101 w 101"/>
                <a:gd name="T17" fmla="*/ 22 h 111"/>
                <a:gd name="T18" fmla="*/ 90 w 101"/>
                <a:gd name="T19" fmla="*/ 40 h 111"/>
                <a:gd name="T20" fmla="*/ 83 w 101"/>
                <a:gd name="T21" fmla="*/ 46 h 111"/>
                <a:gd name="T22" fmla="*/ 81 w 101"/>
                <a:gd name="T23" fmla="*/ 55 h 111"/>
                <a:gd name="T24" fmla="*/ 86 w 101"/>
                <a:gd name="T25" fmla="*/ 59 h 111"/>
                <a:gd name="T26" fmla="*/ 86 w 101"/>
                <a:gd name="T27" fmla="*/ 61 h 111"/>
                <a:gd name="T28" fmla="*/ 77 w 101"/>
                <a:gd name="T29" fmla="*/ 56 h 111"/>
                <a:gd name="T30" fmla="*/ 68 w 101"/>
                <a:gd name="T31" fmla="*/ 64 h 111"/>
                <a:gd name="T32" fmla="*/ 65 w 101"/>
                <a:gd name="T33" fmla="*/ 62 h 111"/>
                <a:gd name="T34" fmla="*/ 55 w 101"/>
                <a:gd name="T35" fmla="*/ 98 h 111"/>
                <a:gd name="T36" fmla="*/ 41 w 101"/>
                <a:gd name="T37" fmla="*/ 108 h 111"/>
                <a:gd name="T38" fmla="*/ 32 w 101"/>
                <a:gd name="T39" fmla="*/ 111 h 111"/>
                <a:gd name="T40" fmla="*/ 16 w 101"/>
                <a:gd name="T41" fmla="*/ 105 h 111"/>
                <a:gd name="T42" fmla="*/ 15 w 101"/>
                <a:gd name="T43" fmla="*/ 102 h 111"/>
                <a:gd name="T44" fmla="*/ 3 w 101"/>
                <a:gd name="T45" fmla="*/ 102 h 111"/>
                <a:gd name="T46" fmla="*/ 3 w 101"/>
                <a:gd name="T47" fmla="*/ 99 h 111"/>
                <a:gd name="T48" fmla="*/ 1 w 101"/>
                <a:gd name="T49" fmla="*/ 99 h 111"/>
                <a:gd name="T50" fmla="*/ 1 w 101"/>
                <a:gd name="T51" fmla="*/ 96 h 111"/>
                <a:gd name="T52" fmla="*/ 0 w 101"/>
                <a:gd name="T53" fmla="*/ 96 h 111"/>
                <a:gd name="T54" fmla="*/ 0 w 101"/>
                <a:gd name="T55" fmla="*/ 95 h 111"/>
                <a:gd name="T56" fmla="*/ 4 w 101"/>
                <a:gd name="T57" fmla="*/ 92 h 111"/>
                <a:gd name="T58" fmla="*/ 6 w 101"/>
                <a:gd name="T59" fmla="*/ 89 h 111"/>
                <a:gd name="T60" fmla="*/ 3 w 101"/>
                <a:gd name="T61" fmla="*/ 89 h 111"/>
                <a:gd name="T62" fmla="*/ 3 w 101"/>
                <a:gd name="T63" fmla="*/ 87 h 111"/>
                <a:gd name="T64" fmla="*/ 4 w 101"/>
                <a:gd name="T65" fmla="*/ 84 h 111"/>
                <a:gd name="T66" fmla="*/ 7 w 101"/>
                <a:gd name="T67" fmla="*/ 84 h 111"/>
                <a:gd name="T68" fmla="*/ 7 w 101"/>
                <a:gd name="T69" fmla="*/ 83 h 111"/>
                <a:gd name="T70" fmla="*/ 6 w 101"/>
                <a:gd name="T71" fmla="*/ 83 h 111"/>
                <a:gd name="T72" fmla="*/ 7 w 101"/>
                <a:gd name="T73" fmla="*/ 78 h 111"/>
                <a:gd name="T74" fmla="*/ 10 w 101"/>
                <a:gd name="T75" fmla="*/ 77 h 111"/>
                <a:gd name="T76" fmla="*/ 12 w 101"/>
                <a:gd name="T77" fmla="*/ 77 h 111"/>
                <a:gd name="T78" fmla="*/ 12 w 101"/>
                <a:gd name="T79" fmla="*/ 75 h 111"/>
                <a:gd name="T80" fmla="*/ 21 w 101"/>
                <a:gd name="T81" fmla="*/ 62 h 111"/>
                <a:gd name="T82" fmla="*/ 21 w 101"/>
                <a:gd name="T83" fmla="*/ 61 h 111"/>
                <a:gd name="T84" fmla="*/ 22 w 101"/>
                <a:gd name="T85" fmla="*/ 61 h 111"/>
                <a:gd name="T86" fmla="*/ 34 w 101"/>
                <a:gd name="T87" fmla="*/ 58 h 111"/>
                <a:gd name="T88" fmla="*/ 56 w 101"/>
                <a:gd name="T89" fmla="*/ 38 h 111"/>
                <a:gd name="T90" fmla="*/ 64 w 101"/>
                <a:gd name="T91" fmla="*/ 22 h 111"/>
                <a:gd name="T92" fmla="*/ 69 w 101"/>
                <a:gd name="T93" fmla="*/ 18 h 111"/>
                <a:gd name="T94" fmla="*/ 72 w 101"/>
                <a:gd name="T95" fmla="*/ 9 h 111"/>
                <a:gd name="T96" fmla="*/ 80 w 101"/>
                <a:gd name="T9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1">
                  <a:moveTo>
                    <a:pt x="80" y="0"/>
                  </a:moveTo>
                  <a:lnTo>
                    <a:pt x="87" y="12"/>
                  </a:lnTo>
                  <a:lnTo>
                    <a:pt x="95" y="6"/>
                  </a:lnTo>
                  <a:lnTo>
                    <a:pt x="96" y="6"/>
                  </a:lnTo>
                  <a:lnTo>
                    <a:pt x="98" y="7"/>
                  </a:lnTo>
                  <a:lnTo>
                    <a:pt x="101" y="9"/>
                  </a:lnTo>
                  <a:lnTo>
                    <a:pt x="101" y="10"/>
                  </a:lnTo>
                  <a:lnTo>
                    <a:pt x="99" y="13"/>
                  </a:lnTo>
                  <a:lnTo>
                    <a:pt x="101" y="22"/>
                  </a:lnTo>
                  <a:lnTo>
                    <a:pt x="90" y="40"/>
                  </a:lnTo>
                  <a:lnTo>
                    <a:pt x="83" y="46"/>
                  </a:lnTo>
                  <a:lnTo>
                    <a:pt x="81" y="55"/>
                  </a:lnTo>
                  <a:lnTo>
                    <a:pt x="86" y="59"/>
                  </a:lnTo>
                  <a:lnTo>
                    <a:pt x="86" y="61"/>
                  </a:lnTo>
                  <a:lnTo>
                    <a:pt x="77" y="56"/>
                  </a:lnTo>
                  <a:lnTo>
                    <a:pt x="68" y="64"/>
                  </a:lnTo>
                  <a:lnTo>
                    <a:pt x="65" y="62"/>
                  </a:lnTo>
                  <a:lnTo>
                    <a:pt x="55" y="98"/>
                  </a:lnTo>
                  <a:lnTo>
                    <a:pt x="41" y="108"/>
                  </a:lnTo>
                  <a:lnTo>
                    <a:pt x="32" y="111"/>
                  </a:lnTo>
                  <a:lnTo>
                    <a:pt x="16" y="105"/>
                  </a:lnTo>
                  <a:lnTo>
                    <a:pt x="15" y="102"/>
                  </a:lnTo>
                  <a:lnTo>
                    <a:pt x="3" y="102"/>
                  </a:lnTo>
                  <a:lnTo>
                    <a:pt x="3" y="99"/>
                  </a:lnTo>
                  <a:lnTo>
                    <a:pt x="1" y="99"/>
                  </a:lnTo>
                  <a:lnTo>
                    <a:pt x="1" y="96"/>
                  </a:lnTo>
                  <a:lnTo>
                    <a:pt x="0" y="96"/>
                  </a:lnTo>
                  <a:lnTo>
                    <a:pt x="0" y="95"/>
                  </a:lnTo>
                  <a:lnTo>
                    <a:pt x="4" y="92"/>
                  </a:lnTo>
                  <a:lnTo>
                    <a:pt x="6" y="89"/>
                  </a:lnTo>
                  <a:lnTo>
                    <a:pt x="3" y="89"/>
                  </a:lnTo>
                  <a:lnTo>
                    <a:pt x="3" y="87"/>
                  </a:lnTo>
                  <a:lnTo>
                    <a:pt x="4" y="84"/>
                  </a:lnTo>
                  <a:lnTo>
                    <a:pt x="7" y="84"/>
                  </a:lnTo>
                  <a:lnTo>
                    <a:pt x="7" y="83"/>
                  </a:lnTo>
                  <a:lnTo>
                    <a:pt x="6" y="83"/>
                  </a:lnTo>
                  <a:lnTo>
                    <a:pt x="7" y="78"/>
                  </a:lnTo>
                  <a:lnTo>
                    <a:pt x="10" y="77"/>
                  </a:lnTo>
                  <a:lnTo>
                    <a:pt x="12" y="77"/>
                  </a:lnTo>
                  <a:lnTo>
                    <a:pt x="12" y="75"/>
                  </a:lnTo>
                  <a:lnTo>
                    <a:pt x="21" y="62"/>
                  </a:lnTo>
                  <a:lnTo>
                    <a:pt x="21" y="61"/>
                  </a:lnTo>
                  <a:lnTo>
                    <a:pt x="22" y="61"/>
                  </a:lnTo>
                  <a:lnTo>
                    <a:pt x="34" y="58"/>
                  </a:lnTo>
                  <a:lnTo>
                    <a:pt x="56" y="38"/>
                  </a:lnTo>
                  <a:lnTo>
                    <a:pt x="64" y="22"/>
                  </a:lnTo>
                  <a:lnTo>
                    <a:pt x="69" y="18"/>
                  </a:lnTo>
                  <a:lnTo>
                    <a:pt x="72" y="9"/>
                  </a:lnTo>
                  <a:lnTo>
                    <a:pt x="8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0" name="Stewart Island">
              <a:extLst>
                <a:ext uri="{FF2B5EF4-FFF2-40B4-BE49-F238E27FC236}">
                  <a16:creationId xmlns:a16="http://schemas.microsoft.com/office/drawing/2014/main" id="{9F8B80BF-0022-490C-E88A-A9230AA685FF}"/>
                </a:ext>
              </a:extLst>
            </p:cNvPr>
            <p:cNvSpPr>
              <a:spLocks/>
            </p:cNvSpPr>
            <p:nvPr/>
          </p:nvSpPr>
          <p:spPr bwMode="auto">
            <a:xfrm>
              <a:off x="9777888" y="5828859"/>
              <a:ext cx="16264" cy="21685"/>
            </a:xfrm>
            <a:custGeom>
              <a:avLst/>
              <a:gdLst>
                <a:gd name="T0" fmla="*/ 3 w 9"/>
                <a:gd name="T1" fmla="*/ 0 h 12"/>
                <a:gd name="T2" fmla="*/ 6 w 9"/>
                <a:gd name="T3" fmla="*/ 2 h 12"/>
                <a:gd name="T4" fmla="*/ 9 w 9"/>
                <a:gd name="T5" fmla="*/ 9 h 12"/>
                <a:gd name="T6" fmla="*/ 8 w 9"/>
                <a:gd name="T7" fmla="*/ 9 h 12"/>
                <a:gd name="T8" fmla="*/ 0 w 9"/>
                <a:gd name="T9" fmla="*/ 12 h 12"/>
                <a:gd name="T10" fmla="*/ 3 w 9"/>
                <a:gd name="T11" fmla="*/ 2 h 12"/>
                <a:gd name="T12" fmla="*/ 3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0"/>
                  </a:moveTo>
                  <a:lnTo>
                    <a:pt x="6" y="2"/>
                  </a:lnTo>
                  <a:lnTo>
                    <a:pt x="9" y="9"/>
                  </a:lnTo>
                  <a:lnTo>
                    <a:pt x="8" y="9"/>
                  </a:lnTo>
                  <a:lnTo>
                    <a:pt x="0" y="12"/>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1" name="Auckland Island">
              <a:extLst>
                <a:ext uri="{FF2B5EF4-FFF2-40B4-BE49-F238E27FC236}">
                  <a16:creationId xmlns:a16="http://schemas.microsoft.com/office/drawing/2014/main" id="{18A149CC-0EFF-9230-A018-632C2ED09213}"/>
                </a:ext>
              </a:extLst>
            </p:cNvPr>
            <p:cNvSpPr>
              <a:spLocks/>
            </p:cNvSpPr>
            <p:nvPr/>
          </p:nvSpPr>
          <p:spPr bwMode="auto">
            <a:xfrm>
              <a:off x="9739941" y="5969810"/>
              <a:ext cx="10843" cy="12650"/>
            </a:xfrm>
            <a:custGeom>
              <a:avLst/>
              <a:gdLst>
                <a:gd name="T0" fmla="*/ 3 w 6"/>
                <a:gd name="T1" fmla="*/ 0 h 7"/>
                <a:gd name="T2" fmla="*/ 5 w 6"/>
                <a:gd name="T3" fmla="*/ 0 h 7"/>
                <a:gd name="T4" fmla="*/ 5 w 6"/>
                <a:gd name="T5" fmla="*/ 1 h 7"/>
                <a:gd name="T6" fmla="*/ 6 w 6"/>
                <a:gd name="T7" fmla="*/ 6 h 7"/>
                <a:gd name="T8" fmla="*/ 5 w 6"/>
                <a:gd name="T9" fmla="*/ 6 h 7"/>
                <a:gd name="T10" fmla="*/ 2 w 6"/>
                <a:gd name="T11" fmla="*/ 7 h 7"/>
                <a:gd name="T12" fmla="*/ 0 w 6"/>
                <a:gd name="T13" fmla="*/ 7 h 7"/>
                <a:gd name="T14" fmla="*/ 0 w 6"/>
                <a:gd name="T15" fmla="*/ 6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lnTo>
                    <a:pt x="5" y="0"/>
                  </a:lnTo>
                  <a:lnTo>
                    <a:pt x="5" y="1"/>
                  </a:lnTo>
                  <a:lnTo>
                    <a:pt x="6" y="6"/>
                  </a:lnTo>
                  <a:lnTo>
                    <a:pt x="5" y="6"/>
                  </a:lnTo>
                  <a:lnTo>
                    <a:pt x="2" y="7"/>
                  </a:lnTo>
                  <a:lnTo>
                    <a:pt x="0" y="7"/>
                  </a:lnTo>
                  <a:lnTo>
                    <a:pt x="0" y="6"/>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2" name="New Caledonia">
              <a:extLst>
                <a:ext uri="{FF2B5EF4-FFF2-40B4-BE49-F238E27FC236}">
                  <a16:creationId xmlns:a16="http://schemas.microsoft.com/office/drawing/2014/main" id="{0059F19C-CF2C-D110-319F-EA3247DF9078}"/>
                </a:ext>
              </a:extLst>
            </p:cNvPr>
            <p:cNvSpPr>
              <a:spLocks/>
            </p:cNvSpPr>
            <p:nvPr/>
          </p:nvSpPr>
          <p:spPr bwMode="auto">
            <a:xfrm>
              <a:off x="9694765" y="5071700"/>
              <a:ext cx="97581" cy="61440"/>
            </a:xfrm>
            <a:custGeom>
              <a:avLst/>
              <a:gdLst/>
              <a:ahLst/>
              <a:cxnLst/>
              <a:rect l="l" t="t" r="r" b="b"/>
              <a:pathLst>
                <a:path w="98359" h="61930">
                  <a:moveTo>
                    <a:pt x="89251" y="29144"/>
                  </a:moveTo>
                  <a:lnTo>
                    <a:pt x="98359" y="29144"/>
                  </a:lnTo>
                  <a:lnTo>
                    <a:pt x="98359" y="38252"/>
                  </a:lnTo>
                  <a:lnTo>
                    <a:pt x="94716" y="40073"/>
                  </a:lnTo>
                  <a:lnTo>
                    <a:pt x="94716" y="38252"/>
                  </a:lnTo>
                  <a:lnTo>
                    <a:pt x="89251" y="32787"/>
                  </a:lnTo>
                  <a:close/>
                  <a:moveTo>
                    <a:pt x="71036" y="12750"/>
                  </a:moveTo>
                  <a:lnTo>
                    <a:pt x="72858" y="12750"/>
                  </a:lnTo>
                  <a:lnTo>
                    <a:pt x="78322" y="16393"/>
                  </a:lnTo>
                  <a:lnTo>
                    <a:pt x="81965" y="27322"/>
                  </a:lnTo>
                  <a:lnTo>
                    <a:pt x="78322" y="27322"/>
                  </a:lnTo>
                  <a:lnTo>
                    <a:pt x="72858" y="23679"/>
                  </a:lnTo>
                  <a:lnTo>
                    <a:pt x="71036" y="23679"/>
                  </a:lnTo>
                  <a:close/>
                  <a:moveTo>
                    <a:pt x="0" y="0"/>
                  </a:moveTo>
                  <a:lnTo>
                    <a:pt x="5465" y="1822"/>
                  </a:lnTo>
                  <a:lnTo>
                    <a:pt x="9108" y="1822"/>
                  </a:lnTo>
                  <a:lnTo>
                    <a:pt x="71038" y="54644"/>
                  </a:lnTo>
                  <a:lnTo>
                    <a:pt x="71038" y="56466"/>
                  </a:lnTo>
                  <a:lnTo>
                    <a:pt x="65574" y="61930"/>
                  </a:lnTo>
                  <a:lnTo>
                    <a:pt x="49180" y="51001"/>
                  </a:lnTo>
                  <a:lnTo>
                    <a:pt x="25501" y="32787"/>
                  </a:lnTo>
                  <a:lnTo>
                    <a:pt x="16394" y="29144"/>
                  </a:lnTo>
                  <a:lnTo>
                    <a:pt x="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3" name="Australia - Mainland">
              <a:extLst>
                <a:ext uri="{FF2B5EF4-FFF2-40B4-BE49-F238E27FC236}">
                  <a16:creationId xmlns:a16="http://schemas.microsoft.com/office/drawing/2014/main" id="{ADBA5E28-99E9-3AF2-EC24-A22BCDA3ACB1}"/>
                </a:ext>
              </a:extLst>
            </p:cNvPr>
            <p:cNvSpPr>
              <a:spLocks/>
            </p:cNvSpPr>
            <p:nvPr/>
          </p:nvSpPr>
          <p:spPr bwMode="auto">
            <a:xfrm>
              <a:off x="8498488" y="4838588"/>
              <a:ext cx="955937" cy="749932"/>
            </a:xfrm>
            <a:custGeom>
              <a:avLst/>
              <a:gdLst>
                <a:gd name="T0" fmla="*/ 391 w 529"/>
                <a:gd name="T1" fmla="*/ 16 h 415"/>
                <a:gd name="T2" fmla="*/ 410 w 529"/>
                <a:gd name="T3" fmla="*/ 49 h 415"/>
                <a:gd name="T4" fmla="*/ 432 w 529"/>
                <a:gd name="T5" fmla="*/ 105 h 415"/>
                <a:gd name="T6" fmla="*/ 449 w 529"/>
                <a:gd name="T7" fmla="*/ 117 h 415"/>
                <a:gd name="T8" fmla="*/ 467 w 529"/>
                <a:gd name="T9" fmla="*/ 136 h 415"/>
                <a:gd name="T10" fmla="*/ 483 w 529"/>
                <a:gd name="T11" fmla="*/ 156 h 415"/>
                <a:gd name="T12" fmla="*/ 492 w 529"/>
                <a:gd name="T13" fmla="*/ 160 h 415"/>
                <a:gd name="T14" fmla="*/ 529 w 529"/>
                <a:gd name="T15" fmla="*/ 252 h 415"/>
                <a:gd name="T16" fmla="*/ 492 w 529"/>
                <a:gd name="T17" fmla="*/ 351 h 415"/>
                <a:gd name="T18" fmla="*/ 474 w 529"/>
                <a:gd name="T19" fmla="*/ 393 h 415"/>
                <a:gd name="T20" fmla="*/ 438 w 529"/>
                <a:gd name="T21" fmla="*/ 409 h 415"/>
                <a:gd name="T22" fmla="*/ 422 w 529"/>
                <a:gd name="T23" fmla="*/ 400 h 415"/>
                <a:gd name="T24" fmla="*/ 412 w 529"/>
                <a:gd name="T25" fmla="*/ 399 h 415"/>
                <a:gd name="T26" fmla="*/ 370 w 529"/>
                <a:gd name="T27" fmla="*/ 402 h 415"/>
                <a:gd name="T28" fmla="*/ 346 w 529"/>
                <a:gd name="T29" fmla="*/ 366 h 415"/>
                <a:gd name="T30" fmla="*/ 330 w 529"/>
                <a:gd name="T31" fmla="*/ 344 h 415"/>
                <a:gd name="T32" fmla="*/ 309 w 529"/>
                <a:gd name="T33" fmla="*/ 351 h 415"/>
                <a:gd name="T34" fmla="*/ 323 w 529"/>
                <a:gd name="T35" fmla="*/ 323 h 415"/>
                <a:gd name="T36" fmla="*/ 305 w 529"/>
                <a:gd name="T37" fmla="*/ 334 h 415"/>
                <a:gd name="T38" fmla="*/ 287 w 529"/>
                <a:gd name="T39" fmla="*/ 338 h 415"/>
                <a:gd name="T40" fmla="*/ 274 w 529"/>
                <a:gd name="T41" fmla="*/ 314 h 415"/>
                <a:gd name="T42" fmla="*/ 252 w 529"/>
                <a:gd name="T43" fmla="*/ 302 h 415"/>
                <a:gd name="T44" fmla="*/ 195 w 529"/>
                <a:gd name="T45" fmla="*/ 302 h 415"/>
                <a:gd name="T46" fmla="*/ 90 w 529"/>
                <a:gd name="T47" fmla="*/ 331 h 415"/>
                <a:gd name="T48" fmla="*/ 63 w 529"/>
                <a:gd name="T49" fmla="*/ 350 h 415"/>
                <a:gd name="T50" fmla="*/ 40 w 529"/>
                <a:gd name="T51" fmla="*/ 345 h 415"/>
                <a:gd name="T52" fmla="*/ 31 w 529"/>
                <a:gd name="T53" fmla="*/ 325 h 415"/>
                <a:gd name="T54" fmla="*/ 13 w 529"/>
                <a:gd name="T55" fmla="*/ 240 h 415"/>
                <a:gd name="T56" fmla="*/ 4 w 529"/>
                <a:gd name="T57" fmla="*/ 215 h 415"/>
                <a:gd name="T58" fmla="*/ 10 w 529"/>
                <a:gd name="T59" fmla="*/ 215 h 415"/>
                <a:gd name="T60" fmla="*/ 6 w 529"/>
                <a:gd name="T61" fmla="*/ 159 h 415"/>
                <a:gd name="T62" fmla="*/ 17 w 529"/>
                <a:gd name="T63" fmla="*/ 153 h 415"/>
                <a:gd name="T64" fmla="*/ 49 w 529"/>
                <a:gd name="T65" fmla="*/ 133 h 415"/>
                <a:gd name="T66" fmla="*/ 83 w 529"/>
                <a:gd name="T67" fmla="*/ 126 h 415"/>
                <a:gd name="T68" fmla="*/ 115 w 529"/>
                <a:gd name="T69" fmla="*/ 92 h 415"/>
                <a:gd name="T70" fmla="*/ 127 w 529"/>
                <a:gd name="T71" fmla="*/ 77 h 415"/>
                <a:gd name="T72" fmla="*/ 135 w 529"/>
                <a:gd name="T73" fmla="*/ 76 h 415"/>
                <a:gd name="T74" fmla="*/ 145 w 529"/>
                <a:gd name="T75" fmla="*/ 76 h 415"/>
                <a:gd name="T76" fmla="*/ 154 w 529"/>
                <a:gd name="T77" fmla="*/ 59 h 415"/>
                <a:gd name="T78" fmla="*/ 161 w 529"/>
                <a:gd name="T79" fmla="*/ 52 h 415"/>
                <a:gd name="T80" fmla="*/ 167 w 529"/>
                <a:gd name="T81" fmla="*/ 44 h 415"/>
                <a:gd name="T82" fmla="*/ 194 w 529"/>
                <a:gd name="T83" fmla="*/ 61 h 415"/>
                <a:gd name="T84" fmla="*/ 215 w 529"/>
                <a:gd name="T85" fmla="*/ 56 h 415"/>
                <a:gd name="T86" fmla="*/ 220 w 529"/>
                <a:gd name="T87" fmla="*/ 34 h 415"/>
                <a:gd name="T88" fmla="*/ 231 w 529"/>
                <a:gd name="T89" fmla="*/ 24 h 415"/>
                <a:gd name="T90" fmla="*/ 244 w 529"/>
                <a:gd name="T91" fmla="*/ 10 h 415"/>
                <a:gd name="T92" fmla="*/ 247 w 529"/>
                <a:gd name="T93" fmla="*/ 9 h 415"/>
                <a:gd name="T94" fmla="*/ 258 w 529"/>
                <a:gd name="T95" fmla="*/ 10 h 415"/>
                <a:gd name="T96" fmla="*/ 287 w 529"/>
                <a:gd name="T97" fmla="*/ 22 h 415"/>
                <a:gd name="T98" fmla="*/ 303 w 529"/>
                <a:gd name="T99" fmla="*/ 18 h 415"/>
                <a:gd name="T100" fmla="*/ 305 w 529"/>
                <a:gd name="T101" fmla="*/ 30 h 415"/>
                <a:gd name="T102" fmla="*/ 301 w 529"/>
                <a:gd name="T103" fmla="*/ 38 h 415"/>
                <a:gd name="T104" fmla="*/ 293 w 529"/>
                <a:gd name="T105" fmla="*/ 59 h 415"/>
                <a:gd name="T106" fmla="*/ 315 w 529"/>
                <a:gd name="T107" fmla="*/ 70 h 415"/>
                <a:gd name="T108" fmla="*/ 352 w 529"/>
                <a:gd name="T109" fmla="*/ 95 h 415"/>
                <a:gd name="T110" fmla="*/ 373 w 529"/>
                <a:gd name="T11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15">
                  <a:moveTo>
                    <a:pt x="385" y="0"/>
                  </a:moveTo>
                  <a:lnTo>
                    <a:pt x="386" y="0"/>
                  </a:lnTo>
                  <a:lnTo>
                    <a:pt x="388" y="4"/>
                  </a:lnTo>
                  <a:lnTo>
                    <a:pt x="388" y="15"/>
                  </a:lnTo>
                  <a:lnTo>
                    <a:pt x="391" y="16"/>
                  </a:lnTo>
                  <a:lnTo>
                    <a:pt x="391" y="22"/>
                  </a:lnTo>
                  <a:lnTo>
                    <a:pt x="395" y="27"/>
                  </a:lnTo>
                  <a:lnTo>
                    <a:pt x="401" y="49"/>
                  </a:lnTo>
                  <a:lnTo>
                    <a:pt x="403" y="50"/>
                  </a:lnTo>
                  <a:lnTo>
                    <a:pt x="410" y="49"/>
                  </a:lnTo>
                  <a:lnTo>
                    <a:pt x="412" y="49"/>
                  </a:lnTo>
                  <a:lnTo>
                    <a:pt x="421" y="59"/>
                  </a:lnTo>
                  <a:lnTo>
                    <a:pt x="424" y="80"/>
                  </a:lnTo>
                  <a:lnTo>
                    <a:pt x="428" y="84"/>
                  </a:lnTo>
                  <a:lnTo>
                    <a:pt x="432" y="105"/>
                  </a:lnTo>
                  <a:lnTo>
                    <a:pt x="434" y="107"/>
                  </a:lnTo>
                  <a:lnTo>
                    <a:pt x="435" y="113"/>
                  </a:lnTo>
                  <a:lnTo>
                    <a:pt x="441" y="116"/>
                  </a:lnTo>
                  <a:lnTo>
                    <a:pt x="449" y="116"/>
                  </a:lnTo>
                  <a:lnTo>
                    <a:pt x="449" y="117"/>
                  </a:lnTo>
                  <a:lnTo>
                    <a:pt x="452" y="123"/>
                  </a:lnTo>
                  <a:lnTo>
                    <a:pt x="458" y="124"/>
                  </a:lnTo>
                  <a:lnTo>
                    <a:pt x="467" y="130"/>
                  </a:lnTo>
                  <a:lnTo>
                    <a:pt x="468" y="130"/>
                  </a:lnTo>
                  <a:lnTo>
                    <a:pt x="467" y="136"/>
                  </a:lnTo>
                  <a:lnTo>
                    <a:pt x="469" y="138"/>
                  </a:lnTo>
                  <a:lnTo>
                    <a:pt x="475" y="147"/>
                  </a:lnTo>
                  <a:lnTo>
                    <a:pt x="478" y="160"/>
                  </a:lnTo>
                  <a:lnTo>
                    <a:pt x="480" y="160"/>
                  </a:lnTo>
                  <a:lnTo>
                    <a:pt x="483" y="156"/>
                  </a:lnTo>
                  <a:lnTo>
                    <a:pt x="489" y="162"/>
                  </a:lnTo>
                  <a:lnTo>
                    <a:pt x="490" y="160"/>
                  </a:lnTo>
                  <a:lnTo>
                    <a:pt x="490" y="159"/>
                  </a:lnTo>
                  <a:lnTo>
                    <a:pt x="492" y="159"/>
                  </a:lnTo>
                  <a:lnTo>
                    <a:pt x="492" y="160"/>
                  </a:lnTo>
                  <a:lnTo>
                    <a:pt x="495" y="175"/>
                  </a:lnTo>
                  <a:lnTo>
                    <a:pt x="512" y="191"/>
                  </a:lnTo>
                  <a:lnTo>
                    <a:pt x="523" y="209"/>
                  </a:lnTo>
                  <a:lnTo>
                    <a:pt x="523" y="228"/>
                  </a:lnTo>
                  <a:lnTo>
                    <a:pt x="529" y="252"/>
                  </a:lnTo>
                  <a:lnTo>
                    <a:pt x="521" y="291"/>
                  </a:lnTo>
                  <a:lnTo>
                    <a:pt x="514" y="307"/>
                  </a:lnTo>
                  <a:lnTo>
                    <a:pt x="499" y="326"/>
                  </a:lnTo>
                  <a:lnTo>
                    <a:pt x="501" y="329"/>
                  </a:lnTo>
                  <a:lnTo>
                    <a:pt x="492" y="351"/>
                  </a:lnTo>
                  <a:lnTo>
                    <a:pt x="490" y="351"/>
                  </a:lnTo>
                  <a:lnTo>
                    <a:pt x="486" y="360"/>
                  </a:lnTo>
                  <a:lnTo>
                    <a:pt x="483" y="388"/>
                  </a:lnTo>
                  <a:lnTo>
                    <a:pt x="481" y="388"/>
                  </a:lnTo>
                  <a:lnTo>
                    <a:pt x="474" y="393"/>
                  </a:lnTo>
                  <a:lnTo>
                    <a:pt x="458" y="394"/>
                  </a:lnTo>
                  <a:lnTo>
                    <a:pt x="441" y="408"/>
                  </a:lnTo>
                  <a:lnTo>
                    <a:pt x="434" y="408"/>
                  </a:lnTo>
                  <a:lnTo>
                    <a:pt x="434" y="409"/>
                  </a:lnTo>
                  <a:lnTo>
                    <a:pt x="438" y="409"/>
                  </a:lnTo>
                  <a:lnTo>
                    <a:pt x="438" y="411"/>
                  </a:lnTo>
                  <a:lnTo>
                    <a:pt x="435" y="415"/>
                  </a:lnTo>
                  <a:lnTo>
                    <a:pt x="434" y="415"/>
                  </a:lnTo>
                  <a:lnTo>
                    <a:pt x="424" y="405"/>
                  </a:lnTo>
                  <a:lnTo>
                    <a:pt x="422" y="400"/>
                  </a:lnTo>
                  <a:lnTo>
                    <a:pt x="415" y="402"/>
                  </a:lnTo>
                  <a:lnTo>
                    <a:pt x="416" y="397"/>
                  </a:lnTo>
                  <a:lnTo>
                    <a:pt x="415" y="394"/>
                  </a:lnTo>
                  <a:lnTo>
                    <a:pt x="410" y="397"/>
                  </a:lnTo>
                  <a:lnTo>
                    <a:pt x="412" y="399"/>
                  </a:lnTo>
                  <a:lnTo>
                    <a:pt x="395" y="409"/>
                  </a:lnTo>
                  <a:lnTo>
                    <a:pt x="384" y="403"/>
                  </a:lnTo>
                  <a:lnTo>
                    <a:pt x="375" y="400"/>
                  </a:lnTo>
                  <a:lnTo>
                    <a:pt x="372" y="402"/>
                  </a:lnTo>
                  <a:lnTo>
                    <a:pt x="370" y="402"/>
                  </a:lnTo>
                  <a:lnTo>
                    <a:pt x="357" y="394"/>
                  </a:lnTo>
                  <a:lnTo>
                    <a:pt x="351" y="387"/>
                  </a:lnTo>
                  <a:lnTo>
                    <a:pt x="346" y="379"/>
                  </a:lnTo>
                  <a:lnTo>
                    <a:pt x="348" y="372"/>
                  </a:lnTo>
                  <a:lnTo>
                    <a:pt x="346" y="366"/>
                  </a:lnTo>
                  <a:lnTo>
                    <a:pt x="341" y="359"/>
                  </a:lnTo>
                  <a:lnTo>
                    <a:pt x="342" y="354"/>
                  </a:lnTo>
                  <a:lnTo>
                    <a:pt x="327" y="357"/>
                  </a:lnTo>
                  <a:lnTo>
                    <a:pt x="330" y="351"/>
                  </a:lnTo>
                  <a:lnTo>
                    <a:pt x="330" y="344"/>
                  </a:lnTo>
                  <a:lnTo>
                    <a:pt x="326" y="336"/>
                  </a:lnTo>
                  <a:lnTo>
                    <a:pt x="321" y="350"/>
                  </a:lnTo>
                  <a:lnTo>
                    <a:pt x="318" y="350"/>
                  </a:lnTo>
                  <a:lnTo>
                    <a:pt x="314" y="351"/>
                  </a:lnTo>
                  <a:lnTo>
                    <a:pt x="309" y="351"/>
                  </a:lnTo>
                  <a:lnTo>
                    <a:pt x="309" y="350"/>
                  </a:lnTo>
                  <a:lnTo>
                    <a:pt x="311" y="345"/>
                  </a:lnTo>
                  <a:lnTo>
                    <a:pt x="317" y="344"/>
                  </a:lnTo>
                  <a:lnTo>
                    <a:pt x="317" y="334"/>
                  </a:lnTo>
                  <a:lnTo>
                    <a:pt x="323" y="323"/>
                  </a:lnTo>
                  <a:lnTo>
                    <a:pt x="324" y="317"/>
                  </a:lnTo>
                  <a:lnTo>
                    <a:pt x="323" y="311"/>
                  </a:lnTo>
                  <a:lnTo>
                    <a:pt x="321" y="314"/>
                  </a:lnTo>
                  <a:lnTo>
                    <a:pt x="315" y="328"/>
                  </a:lnTo>
                  <a:lnTo>
                    <a:pt x="305" y="334"/>
                  </a:lnTo>
                  <a:lnTo>
                    <a:pt x="299" y="341"/>
                  </a:lnTo>
                  <a:lnTo>
                    <a:pt x="299" y="348"/>
                  </a:lnTo>
                  <a:lnTo>
                    <a:pt x="298" y="348"/>
                  </a:lnTo>
                  <a:lnTo>
                    <a:pt x="287" y="342"/>
                  </a:lnTo>
                  <a:lnTo>
                    <a:pt x="287" y="338"/>
                  </a:lnTo>
                  <a:lnTo>
                    <a:pt x="290" y="339"/>
                  </a:lnTo>
                  <a:lnTo>
                    <a:pt x="290" y="336"/>
                  </a:lnTo>
                  <a:lnTo>
                    <a:pt x="281" y="319"/>
                  </a:lnTo>
                  <a:lnTo>
                    <a:pt x="274" y="316"/>
                  </a:lnTo>
                  <a:lnTo>
                    <a:pt x="274" y="314"/>
                  </a:lnTo>
                  <a:lnTo>
                    <a:pt x="275" y="310"/>
                  </a:lnTo>
                  <a:lnTo>
                    <a:pt x="265" y="304"/>
                  </a:lnTo>
                  <a:lnTo>
                    <a:pt x="265" y="305"/>
                  </a:lnTo>
                  <a:lnTo>
                    <a:pt x="255" y="301"/>
                  </a:lnTo>
                  <a:lnTo>
                    <a:pt x="252" y="302"/>
                  </a:lnTo>
                  <a:lnTo>
                    <a:pt x="250" y="302"/>
                  </a:lnTo>
                  <a:lnTo>
                    <a:pt x="243" y="295"/>
                  </a:lnTo>
                  <a:lnTo>
                    <a:pt x="232" y="293"/>
                  </a:lnTo>
                  <a:lnTo>
                    <a:pt x="210" y="295"/>
                  </a:lnTo>
                  <a:lnTo>
                    <a:pt x="195" y="302"/>
                  </a:lnTo>
                  <a:lnTo>
                    <a:pt x="170" y="305"/>
                  </a:lnTo>
                  <a:lnTo>
                    <a:pt x="143" y="317"/>
                  </a:lnTo>
                  <a:lnTo>
                    <a:pt x="137" y="328"/>
                  </a:lnTo>
                  <a:lnTo>
                    <a:pt x="137" y="329"/>
                  </a:lnTo>
                  <a:lnTo>
                    <a:pt x="90" y="331"/>
                  </a:lnTo>
                  <a:lnTo>
                    <a:pt x="83" y="338"/>
                  </a:lnTo>
                  <a:lnTo>
                    <a:pt x="75" y="339"/>
                  </a:lnTo>
                  <a:lnTo>
                    <a:pt x="68" y="347"/>
                  </a:lnTo>
                  <a:lnTo>
                    <a:pt x="63" y="347"/>
                  </a:lnTo>
                  <a:lnTo>
                    <a:pt x="63" y="350"/>
                  </a:lnTo>
                  <a:lnTo>
                    <a:pt x="59" y="350"/>
                  </a:lnTo>
                  <a:lnTo>
                    <a:pt x="54" y="348"/>
                  </a:lnTo>
                  <a:lnTo>
                    <a:pt x="51" y="348"/>
                  </a:lnTo>
                  <a:lnTo>
                    <a:pt x="43" y="345"/>
                  </a:lnTo>
                  <a:lnTo>
                    <a:pt x="40" y="345"/>
                  </a:lnTo>
                  <a:lnTo>
                    <a:pt x="31" y="336"/>
                  </a:lnTo>
                  <a:lnTo>
                    <a:pt x="26" y="335"/>
                  </a:lnTo>
                  <a:lnTo>
                    <a:pt x="25" y="335"/>
                  </a:lnTo>
                  <a:lnTo>
                    <a:pt x="25" y="325"/>
                  </a:lnTo>
                  <a:lnTo>
                    <a:pt x="31" y="325"/>
                  </a:lnTo>
                  <a:lnTo>
                    <a:pt x="34" y="317"/>
                  </a:lnTo>
                  <a:lnTo>
                    <a:pt x="34" y="295"/>
                  </a:lnTo>
                  <a:lnTo>
                    <a:pt x="23" y="276"/>
                  </a:lnTo>
                  <a:lnTo>
                    <a:pt x="22" y="258"/>
                  </a:lnTo>
                  <a:lnTo>
                    <a:pt x="13" y="240"/>
                  </a:lnTo>
                  <a:lnTo>
                    <a:pt x="10" y="227"/>
                  </a:lnTo>
                  <a:lnTo>
                    <a:pt x="0" y="215"/>
                  </a:lnTo>
                  <a:lnTo>
                    <a:pt x="0" y="213"/>
                  </a:lnTo>
                  <a:lnTo>
                    <a:pt x="1" y="213"/>
                  </a:lnTo>
                  <a:lnTo>
                    <a:pt x="4" y="215"/>
                  </a:lnTo>
                  <a:lnTo>
                    <a:pt x="7" y="219"/>
                  </a:lnTo>
                  <a:lnTo>
                    <a:pt x="9" y="218"/>
                  </a:lnTo>
                  <a:lnTo>
                    <a:pt x="7" y="212"/>
                  </a:lnTo>
                  <a:lnTo>
                    <a:pt x="9" y="212"/>
                  </a:lnTo>
                  <a:lnTo>
                    <a:pt x="10" y="215"/>
                  </a:lnTo>
                  <a:lnTo>
                    <a:pt x="13" y="212"/>
                  </a:lnTo>
                  <a:lnTo>
                    <a:pt x="3" y="190"/>
                  </a:lnTo>
                  <a:lnTo>
                    <a:pt x="3" y="182"/>
                  </a:lnTo>
                  <a:lnTo>
                    <a:pt x="7" y="173"/>
                  </a:lnTo>
                  <a:lnTo>
                    <a:pt x="6" y="159"/>
                  </a:lnTo>
                  <a:lnTo>
                    <a:pt x="10" y="153"/>
                  </a:lnTo>
                  <a:lnTo>
                    <a:pt x="10" y="150"/>
                  </a:lnTo>
                  <a:lnTo>
                    <a:pt x="11" y="150"/>
                  </a:lnTo>
                  <a:lnTo>
                    <a:pt x="13" y="159"/>
                  </a:lnTo>
                  <a:lnTo>
                    <a:pt x="17" y="153"/>
                  </a:lnTo>
                  <a:lnTo>
                    <a:pt x="17" y="151"/>
                  </a:lnTo>
                  <a:lnTo>
                    <a:pt x="29" y="148"/>
                  </a:lnTo>
                  <a:lnTo>
                    <a:pt x="35" y="141"/>
                  </a:lnTo>
                  <a:lnTo>
                    <a:pt x="46" y="133"/>
                  </a:lnTo>
                  <a:lnTo>
                    <a:pt x="49" y="133"/>
                  </a:lnTo>
                  <a:lnTo>
                    <a:pt x="51" y="135"/>
                  </a:lnTo>
                  <a:lnTo>
                    <a:pt x="57" y="135"/>
                  </a:lnTo>
                  <a:lnTo>
                    <a:pt x="72" y="129"/>
                  </a:lnTo>
                  <a:lnTo>
                    <a:pt x="77" y="126"/>
                  </a:lnTo>
                  <a:lnTo>
                    <a:pt x="83" y="126"/>
                  </a:lnTo>
                  <a:lnTo>
                    <a:pt x="100" y="120"/>
                  </a:lnTo>
                  <a:lnTo>
                    <a:pt x="108" y="114"/>
                  </a:lnTo>
                  <a:lnTo>
                    <a:pt x="112" y="105"/>
                  </a:lnTo>
                  <a:lnTo>
                    <a:pt x="118" y="99"/>
                  </a:lnTo>
                  <a:lnTo>
                    <a:pt x="115" y="92"/>
                  </a:lnTo>
                  <a:lnTo>
                    <a:pt x="117" y="92"/>
                  </a:lnTo>
                  <a:lnTo>
                    <a:pt x="118" y="86"/>
                  </a:lnTo>
                  <a:lnTo>
                    <a:pt x="124" y="81"/>
                  </a:lnTo>
                  <a:lnTo>
                    <a:pt x="126" y="77"/>
                  </a:lnTo>
                  <a:lnTo>
                    <a:pt x="127" y="77"/>
                  </a:lnTo>
                  <a:lnTo>
                    <a:pt x="135" y="90"/>
                  </a:lnTo>
                  <a:lnTo>
                    <a:pt x="135" y="86"/>
                  </a:lnTo>
                  <a:lnTo>
                    <a:pt x="137" y="86"/>
                  </a:lnTo>
                  <a:lnTo>
                    <a:pt x="135" y="80"/>
                  </a:lnTo>
                  <a:lnTo>
                    <a:pt x="135" y="76"/>
                  </a:lnTo>
                  <a:lnTo>
                    <a:pt x="140" y="74"/>
                  </a:lnTo>
                  <a:lnTo>
                    <a:pt x="143" y="79"/>
                  </a:lnTo>
                  <a:lnTo>
                    <a:pt x="146" y="79"/>
                  </a:lnTo>
                  <a:lnTo>
                    <a:pt x="145" y="77"/>
                  </a:lnTo>
                  <a:lnTo>
                    <a:pt x="145" y="76"/>
                  </a:lnTo>
                  <a:lnTo>
                    <a:pt x="148" y="70"/>
                  </a:lnTo>
                  <a:lnTo>
                    <a:pt x="148" y="65"/>
                  </a:lnTo>
                  <a:lnTo>
                    <a:pt x="154" y="64"/>
                  </a:lnTo>
                  <a:lnTo>
                    <a:pt x="152" y="59"/>
                  </a:lnTo>
                  <a:lnTo>
                    <a:pt x="154" y="59"/>
                  </a:lnTo>
                  <a:lnTo>
                    <a:pt x="154" y="58"/>
                  </a:lnTo>
                  <a:lnTo>
                    <a:pt x="157" y="59"/>
                  </a:lnTo>
                  <a:lnTo>
                    <a:pt x="155" y="53"/>
                  </a:lnTo>
                  <a:lnTo>
                    <a:pt x="160" y="53"/>
                  </a:lnTo>
                  <a:lnTo>
                    <a:pt x="161" y="52"/>
                  </a:lnTo>
                  <a:lnTo>
                    <a:pt x="164" y="52"/>
                  </a:lnTo>
                  <a:lnTo>
                    <a:pt x="164" y="53"/>
                  </a:lnTo>
                  <a:lnTo>
                    <a:pt x="166" y="52"/>
                  </a:lnTo>
                  <a:lnTo>
                    <a:pt x="166" y="44"/>
                  </a:lnTo>
                  <a:lnTo>
                    <a:pt x="167" y="44"/>
                  </a:lnTo>
                  <a:lnTo>
                    <a:pt x="169" y="47"/>
                  </a:lnTo>
                  <a:lnTo>
                    <a:pt x="179" y="43"/>
                  </a:lnTo>
                  <a:lnTo>
                    <a:pt x="188" y="46"/>
                  </a:lnTo>
                  <a:lnTo>
                    <a:pt x="197" y="55"/>
                  </a:lnTo>
                  <a:lnTo>
                    <a:pt x="194" y="61"/>
                  </a:lnTo>
                  <a:lnTo>
                    <a:pt x="195" y="59"/>
                  </a:lnTo>
                  <a:lnTo>
                    <a:pt x="200" y="56"/>
                  </a:lnTo>
                  <a:lnTo>
                    <a:pt x="209" y="56"/>
                  </a:lnTo>
                  <a:lnTo>
                    <a:pt x="215" y="59"/>
                  </a:lnTo>
                  <a:lnTo>
                    <a:pt x="215" y="56"/>
                  </a:lnTo>
                  <a:lnTo>
                    <a:pt x="210" y="50"/>
                  </a:lnTo>
                  <a:lnTo>
                    <a:pt x="218" y="38"/>
                  </a:lnTo>
                  <a:lnTo>
                    <a:pt x="222" y="37"/>
                  </a:lnTo>
                  <a:lnTo>
                    <a:pt x="222" y="36"/>
                  </a:lnTo>
                  <a:lnTo>
                    <a:pt x="220" y="34"/>
                  </a:lnTo>
                  <a:lnTo>
                    <a:pt x="222" y="30"/>
                  </a:lnTo>
                  <a:lnTo>
                    <a:pt x="222" y="28"/>
                  </a:lnTo>
                  <a:lnTo>
                    <a:pt x="228" y="25"/>
                  </a:lnTo>
                  <a:lnTo>
                    <a:pt x="231" y="28"/>
                  </a:lnTo>
                  <a:lnTo>
                    <a:pt x="231" y="24"/>
                  </a:lnTo>
                  <a:lnTo>
                    <a:pt x="232" y="22"/>
                  </a:lnTo>
                  <a:lnTo>
                    <a:pt x="247" y="22"/>
                  </a:lnTo>
                  <a:lnTo>
                    <a:pt x="252" y="19"/>
                  </a:lnTo>
                  <a:lnTo>
                    <a:pt x="252" y="15"/>
                  </a:lnTo>
                  <a:lnTo>
                    <a:pt x="244" y="10"/>
                  </a:lnTo>
                  <a:lnTo>
                    <a:pt x="241" y="10"/>
                  </a:lnTo>
                  <a:lnTo>
                    <a:pt x="241" y="9"/>
                  </a:lnTo>
                  <a:lnTo>
                    <a:pt x="243" y="9"/>
                  </a:lnTo>
                  <a:lnTo>
                    <a:pt x="246" y="7"/>
                  </a:lnTo>
                  <a:lnTo>
                    <a:pt x="247" y="9"/>
                  </a:lnTo>
                  <a:lnTo>
                    <a:pt x="249" y="7"/>
                  </a:lnTo>
                  <a:lnTo>
                    <a:pt x="250" y="7"/>
                  </a:lnTo>
                  <a:lnTo>
                    <a:pt x="255" y="12"/>
                  </a:lnTo>
                  <a:lnTo>
                    <a:pt x="256" y="10"/>
                  </a:lnTo>
                  <a:lnTo>
                    <a:pt x="258" y="10"/>
                  </a:lnTo>
                  <a:lnTo>
                    <a:pt x="260" y="15"/>
                  </a:lnTo>
                  <a:lnTo>
                    <a:pt x="268" y="15"/>
                  </a:lnTo>
                  <a:lnTo>
                    <a:pt x="275" y="19"/>
                  </a:lnTo>
                  <a:lnTo>
                    <a:pt x="281" y="19"/>
                  </a:lnTo>
                  <a:lnTo>
                    <a:pt x="287" y="22"/>
                  </a:lnTo>
                  <a:lnTo>
                    <a:pt x="298" y="18"/>
                  </a:lnTo>
                  <a:lnTo>
                    <a:pt x="298" y="19"/>
                  </a:lnTo>
                  <a:lnTo>
                    <a:pt x="299" y="19"/>
                  </a:lnTo>
                  <a:lnTo>
                    <a:pt x="299" y="24"/>
                  </a:lnTo>
                  <a:lnTo>
                    <a:pt x="303" y="18"/>
                  </a:lnTo>
                  <a:lnTo>
                    <a:pt x="305" y="18"/>
                  </a:lnTo>
                  <a:lnTo>
                    <a:pt x="306" y="22"/>
                  </a:lnTo>
                  <a:lnTo>
                    <a:pt x="309" y="22"/>
                  </a:lnTo>
                  <a:lnTo>
                    <a:pt x="309" y="24"/>
                  </a:lnTo>
                  <a:lnTo>
                    <a:pt x="305" y="30"/>
                  </a:lnTo>
                  <a:lnTo>
                    <a:pt x="306" y="33"/>
                  </a:lnTo>
                  <a:lnTo>
                    <a:pt x="305" y="36"/>
                  </a:lnTo>
                  <a:lnTo>
                    <a:pt x="302" y="36"/>
                  </a:lnTo>
                  <a:lnTo>
                    <a:pt x="302" y="38"/>
                  </a:lnTo>
                  <a:lnTo>
                    <a:pt x="301" y="38"/>
                  </a:lnTo>
                  <a:lnTo>
                    <a:pt x="299" y="37"/>
                  </a:lnTo>
                  <a:lnTo>
                    <a:pt x="298" y="41"/>
                  </a:lnTo>
                  <a:lnTo>
                    <a:pt x="299" y="40"/>
                  </a:lnTo>
                  <a:lnTo>
                    <a:pt x="299" y="41"/>
                  </a:lnTo>
                  <a:lnTo>
                    <a:pt x="293" y="59"/>
                  </a:lnTo>
                  <a:lnTo>
                    <a:pt x="303" y="64"/>
                  </a:lnTo>
                  <a:lnTo>
                    <a:pt x="305" y="71"/>
                  </a:lnTo>
                  <a:lnTo>
                    <a:pt x="308" y="71"/>
                  </a:lnTo>
                  <a:lnTo>
                    <a:pt x="311" y="70"/>
                  </a:lnTo>
                  <a:lnTo>
                    <a:pt x="315" y="70"/>
                  </a:lnTo>
                  <a:lnTo>
                    <a:pt x="315" y="71"/>
                  </a:lnTo>
                  <a:lnTo>
                    <a:pt x="326" y="80"/>
                  </a:lnTo>
                  <a:lnTo>
                    <a:pt x="338" y="83"/>
                  </a:lnTo>
                  <a:lnTo>
                    <a:pt x="342" y="89"/>
                  </a:lnTo>
                  <a:lnTo>
                    <a:pt x="352" y="95"/>
                  </a:lnTo>
                  <a:lnTo>
                    <a:pt x="361" y="92"/>
                  </a:lnTo>
                  <a:lnTo>
                    <a:pt x="366" y="80"/>
                  </a:lnTo>
                  <a:lnTo>
                    <a:pt x="370" y="59"/>
                  </a:lnTo>
                  <a:lnTo>
                    <a:pt x="370" y="40"/>
                  </a:lnTo>
                  <a:lnTo>
                    <a:pt x="373" y="27"/>
                  </a:lnTo>
                  <a:lnTo>
                    <a:pt x="370" y="24"/>
                  </a:lnTo>
                  <a:lnTo>
                    <a:pt x="379" y="4"/>
                  </a:lnTo>
                  <a:lnTo>
                    <a:pt x="38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4" name="Australia - Offshore">
              <a:extLst>
                <a:ext uri="{FF2B5EF4-FFF2-40B4-BE49-F238E27FC236}">
                  <a16:creationId xmlns:a16="http://schemas.microsoft.com/office/drawing/2014/main" id="{E2B2A5E9-0549-DC1C-05E6-F1C159055807}"/>
                </a:ext>
              </a:extLst>
            </p:cNvPr>
            <p:cNvSpPr>
              <a:spLocks/>
            </p:cNvSpPr>
            <p:nvPr/>
          </p:nvSpPr>
          <p:spPr bwMode="auto">
            <a:xfrm>
              <a:off x="8894235" y="4851238"/>
              <a:ext cx="554769" cy="646929"/>
            </a:xfrm>
            <a:custGeom>
              <a:avLst/>
              <a:gdLst/>
              <a:ahLst/>
              <a:cxnLst/>
              <a:rect l="l" t="t" r="r" b="b"/>
              <a:pathLst>
                <a:path w="559191" h="652086">
                  <a:moveTo>
                    <a:pt x="174861" y="635692"/>
                  </a:moveTo>
                  <a:lnTo>
                    <a:pt x="194897" y="646622"/>
                  </a:lnTo>
                  <a:lnTo>
                    <a:pt x="194897" y="648443"/>
                  </a:lnTo>
                  <a:lnTo>
                    <a:pt x="185790" y="648443"/>
                  </a:lnTo>
                  <a:lnTo>
                    <a:pt x="180325" y="652086"/>
                  </a:lnTo>
                  <a:lnTo>
                    <a:pt x="158468" y="652086"/>
                  </a:lnTo>
                  <a:lnTo>
                    <a:pt x="156646" y="642978"/>
                  </a:lnTo>
                  <a:lnTo>
                    <a:pt x="156646" y="641157"/>
                  </a:lnTo>
                  <a:lnTo>
                    <a:pt x="158468" y="641157"/>
                  </a:lnTo>
                  <a:close/>
                  <a:moveTo>
                    <a:pt x="553726" y="338793"/>
                  </a:moveTo>
                  <a:lnTo>
                    <a:pt x="555548" y="338793"/>
                  </a:lnTo>
                  <a:lnTo>
                    <a:pt x="559191" y="349722"/>
                  </a:lnTo>
                  <a:lnTo>
                    <a:pt x="553726" y="362473"/>
                  </a:lnTo>
                  <a:lnTo>
                    <a:pt x="550083" y="362473"/>
                  </a:lnTo>
                  <a:close/>
                  <a:moveTo>
                    <a:pt x="229505" y="127503"/>
                  </a:moveTo>
                  <a:lnTo>
                    <a:pt x="231327" y="127503"/>
                  </a:lnTo>
                  <a:lnTo>
                    <a:pt x="236791" y="131146"/>
                  </a:lnTo>
                  <a:lnTo>
                    <a:pt x="236791" y="132967"/>
                  </a:lnTo>
                  <a:lnTo>
                    <a:pt x="234970" y="132967"/>
                  </a:lnTo>
                  <a:lnTo>
                    <a:pt x="224041" y="138432"/>
                  </a:lnTo>
                  <a:lnTo>
                    <a:pt x="222219" y="138432"/>
                  </a:lnTo>
                  <a:lnTo>
                    <a:pt x="222219" y="132967"/>
                  </a:lnTo>
                  <a:close/>
                  <a:moveTo>
                    <a:pt x="153003" y="61930"/>
                  </a:moveTo>
                  <a:lnTo>
                    <a:pt x="163932" y="61930"/>
                  </a:lnTo>
                  <a:lnTo>
                    <a:pt x="163932" y="65573"/>
                  </a:lnTo>
                  <a:lnTo>
                    <a:pt x="167575" y="72859"/>
                  </a:lnTo>
                  <a:lnTo>
                    <a:pt x="167575" y="76502"/>
                  </a:lnTo>
                  <a:lnTo>
                    <a:pt x="156646" y="78324"/>
                  </a:lnTo>
                  <a:lnTo>
                    <a:pt x="156646" y="76502"/>
                  </a:lnTo>
                  <a:lnTo>
                    <a:pt x="153003" y="65573"/>
                  </a:lnTo>
                  <a:close/>
                  <a:moveTo>
                    <a:pt x="7286" y="0"/>
                  </a:moveTo>
                  <a:lnTo>
                    <a:pt x="10929" y="0"/>
                  </a:lnTo>
                  <a:lnTo>
                    <a:pt x="18215" y="5464"/>
                  </a:lnTo>
                  <a:lnTo>
                    <a:pt x="29144" y="0"/>
                  </a:lnTo>
                  <a:lnTo>
                    <a:pt x="32787" y="0"/>
                  </a:lnTo>
                  <a:lnTo>
                    <a:pt x="38252" y="9107"/>
                  </a:lnTo>
                  <a:lnTo>
                    <a:pt x="38252" y="10929"/>
                  </a:lnTo>
                  <a:lnTo>
                    <a:pt x="34609" y="10929"/>
                  </a:lnTo>
                  <a:lnTo>
                    <a:pt x="23680" y="20037"/>
                  </a:lnTo>
                  <a:lnTo>
                    <a:pt x="21858" y="20037"/>
                  </a:lnTo>
                  <a:lnTo>
                    <a:pt x="14570" y="16393"/>
                  </a:lnTo>
                  <a:lnTo>
                    <a:pt x="12751" y="16393"/>
                  </a:lnTo>
                  <a:lnTo>
                    <a:pt x="10929" y="20036"/>
                  </a:lnTo>
                  <a:lnTo>
                    <a:pt x="1821" y="20036"/>
                  </a:lnTo>
                  <a:lnTo>
                    <a:pt x="0" y="14571"/>
                  </a:lnTo>
                  <a:lnTo>
                    <a:pt x="0" y="10928"/>
                  </a:lnTo>
                  <a:lnTo>
                    <a:pt x="5464" y="5464"/>
                  </a:lnTo>
                  <a:lnTo>
                    <a:pt x="7286" y="5464"/>
                  </a:lnTo>
                  <a:lnTo>
                    <a:pt x="9561" y="8194"/>
                  </a:lnTo>
                  <a:lnTo>
                    <a:pt x="7286"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5" name="Tasmania">
              <a:extLst>
                <a:ext uri="{FF2B5EF4-FFF2-40B4-BE49-F238E27FC236}">
                  <a16:creationId xmlns:a16="http://schemas.microsoft.com/office/drawing/2014/main" id="{52873FA5-363E-4FF1-F1E6-FF3E6DC9D19E}"/>
                </a:ext>
              </a:extLst>
            </p:cNvPr>
            <p:cNvSpPr>
              <a:spLocks/>
            </p:cNvSpPr>
            <p:nvPr/>
          </p:nvSpPr>
          <p:spPr bwMode="auto">
            <a:xfrm>
              <a:off x="9244806" y="5604783"/>
              <a:ext cx="88545" cy="122880"/>
            </a:xfrm>
            <a:custGeom>
              <a:avLst/>
              <a:gdLst/>
              <a:ahLst/>
              <a:cxnLst/>
              <a:rect l="l" t="t" r="r" b="b"/>
              <a:pathLst>
                <a:path w="89251" h="123859">
                  <a:moveTo>
                    <a:pt x="0" y="29143"/>
                  </a:moveTo>
                  <a:lnTo>
                    <a:pt x="3643" y="29143"/>
                  </a:lnTo>
                  <a:lnTo>
                    <a:pt x="43715" y="43715"/>
                  </a:lnTo>
                  <a:lnTo>
                    <a:pt x="78323" y="32786"/>
                  </a:lnTo>
                  <a:lnTo>
                    <a:pt x="81966" y="32786"/>
                  </a:lnTo>
                  <a:lnTo>
                    <a:pt x="81966" y="34608"/>
                  </a:lnTo>
                  <a:lnTo>
                    <a:pt x="87430" y="49179"/>
                  </a:lnTo>
                  <a:lnTo>
                    <a:pt x="87430" y="72858"/>
                  </a:lnTo>
                  <a:lnTo>
                    <a:pt x="78323" y="96537"/>
                  </a:lnTo>
                  <a:lnTo>
                    <a:pt x="76501" y="96537"/>
                  </a:lnTo>
                  <a:lnTo>
                    <a:pt x="67394" y="100180"/>
                  </a:lnTo>
                  <a:lnTo>
                    <a:pt x="61930" y="112930"/>
                  </a:lnTo>
                  <a:lnTo>
                    <a:pt x="56465" y="112930"/>
                  </a:lnTo>
                  <a:lnTo>
                    <a:pt x="51001" y="123859"/>
                  </a:lnTo>
                  <a:lnTo>
                    <a:pt x="32786" y="122038"/>
                  </a:lnTo>
                  <a:lnTo>
                    <a:pt x="29144" y="122038"/>
                  </a:lnTo>
                  <a:lnTo>
                    <a:pt x="29144" y="118395"/>
                  </a:lnTo>
                  <a:lnTo>
                    <a:pt x="34608" y="116573"/>
                  </a:lnTo>
                  <a:lnTo>
                    <a:pt x="27322" y="112930"/>
                  </a:lnTo>
                  <a:lnTo>
                    <a:pt x="14572" y="96537"/>
                  </a:lnTo>
                  <a:lnTo>
                    <a:pt x="10929" y="74680"/>
                  </a:lnTo>
                  <a:lnTo>
                    <a:pt x="14572" y="74680"/>
                  </a:lnTo>
                  <a:lnTo>
                    <a:pt x="16393" y="83787"/>
                  </a:lnTo>
                  <a:lnTo>
                    <a:pt x="20036" y="80144"/>
                  </a:lnTo>
                  <a:lnTo>
                    <a:pt x="0" y="49179"/>
                  </a:lnTo>
                  <a:close/>
                  <a:moveTo>
                    <a:pt x="83787" y="18214"/>
                  </a:moveTo>
                  <a:lnTo>
                    <a:pt x="87430" y="18214"/>
                  </a:lnTo>
                  <a:lnTo>
                    <a:pt x="89251" y="23679"/>
                  </a:lnTo>
                  <a:lnTo>
                    <a:pt x="81965" y="23679"/>
                  </a:lnTo>
                  <a:lnTo>
                    <a:pt x="81965" y="21857"/>
                  </a:lnTo>
                  <a:close/>
                  <a:moveTo>
                    <a:pt x="76501" y="0"/>
                  </a:moveTo>
                  <a:lnTo>
                    <a:pt x="76501" y="1821"/>
                  </a:lnTo>
                  <a:lnTo>
                    <a:pt x="87430" y="7286"/>
                  </a:lnTo>
                  <a:lnTo>
                    <a:pt x="87430" y="16393"/>
                  </a:lnTo>
                  <a:lnTo>
                    <a:pt x="81966" y="18215"/>
                  </a:lnTo>
                  <a:lnTo>
                    <a:pt x="72858"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6" name="Solomon Islands">
              <a:extLst>
                <a:ext uri="{FF2B5EF4-FFF2-40B4-BE49-F238E27FC236}">
                  <a16:creationId xmlns:a16="http://schemas.microsoft.com/office/drawing/2014/main" id="{83AB95D6-DA38-A980-F629-AF49297569F8}"/>
                </a:ext>
              </a:extLst>
            </p:cNvPr>
            <p:cNvSpPr>
              <a:spLocks/>
            </p:cNvSpPr>
            <p:nvPr/>
          </p:nvSpPr>
          <p:spPr bwMode="auto">
            <a:xfrm>
              <a:off x="9477915" y="4715708"/>
              <a:ext cx="182514" cy="155409"/>
            </a:xfrm>
            <a:custGeom>
              <a:avLst/>
              <a:gdLst/>
              <a:ahLst/>
              <a:cxnLst/>
              <a:rect l="l" t="t" r="r" b="b"/>
              <a:pathLst>
                <a:path w="183969" h="156648">
                  <a:moveTo>
                    <a:pt x="127503" y="151183"/>
                  </a:moveTo>
                  <a:lnTo>
                    <a:pt x="134790" y="153005"/>
                  </a:lnTo>
                  <a:lnTo>
                    <a:pt x="134790" y="156648"/>
                  </a:lnTo>
                  <a:lnTo>
                    <a:pt x="122039" y="156648"/>
                  </a:lnTo>
                  <a:lnTo>
                    <a:pt x="122039" y="153005"/>
                  </a:lnTo>
                  <a:close/>
                  <a:moveTo>
                    <a:pt x="160289" y="112931"/>
                  </a:moveTo>
                  <a:lnTo>
                    <a:pt x="178505" y="118396"/>
                  </a:lnTo>
                  <a:lnTo>
                    <a:pt x="183969" y="129325"/>
                  </a:lnTo>
                  <a:lnTo>
                    <a:pt x="171218" y="129325"/>
                  </a:lnTo>
                  <a:close/>
                  <a:moveTo>
                    <a:pt x="116574" y="91074"/>
                  </a:moveTo>
                  <a:lnTo>
                    <a:pt x="134788" y="91074"/>
                  </a:lnTo>
                  <a:lnTo>
                    <a:pt x="149360" y="105646"/>
                  </a:lnTo>
                  <a:lnTo>
                    <a:pt x="149360" y="107468"/>
                  </a:lnTo>
                  <a:lnTo>
                    <a:pt x="127502" y="107468"/>
                  </a:lnTo>
                  <a:lnTo>
                    <a:pt x="116574" y="100182"/>
                  </a:lnTo>
                  <a:close/>
                  <a:moveTo>
                    <a:pt x="140254" y="69216"/>
                  </a:moveTo>
                  <a:lnTo>
                    <a:pt x="143897" y="69216"/>
                  </a:lnTo>
                  <a:lnTo>
                    <a:pt x="165755" y="100180"/>
                  </a:lnTo>
                  <a:lnTo>
                    <a:pt x="165755" y="102002"/>
                  </a:lnTo>
                  <a:lnTo>
                    <a:pt x="151183" y="91073"/>
                  </a:lnTo>
                  <a:lnTo>
                    <a:pt x="140254" y="72859"/>
                  </a:lnTo>
                  <a:close/>
                  <a:moveTo>
                    <a:pt x="54644" y="56467"/>
                  </a:moveTo>
                  <a:lnTo>
                    <a:pt x="60109" y="56467"/>
                  </a:lnTo>
                  <a:lnTo>
                    <a:pt x="60109" y="61930"/>
                  </a:lnTo>
                  <a:lnTo>
                    <a:pt x="61930" y="61930"/>
                  </a:lnTo>
                  <a:lnTo>
                    <a:pt x="67395" y="58287"/>
                  </a:lnTo>
                  <a:lnTo>
                    <a:pt x="71038" y="58287"/>
                  </a:lnTo>
                  <a:lnTo>
                    <a:pt x="76503" y="72859"/>
                  </a:lnTo>
                  <a:lnTo>
                    <a:pt x="61930" y="67394"/>
                  </a:lnTo>
                  <a:lnTo>
                    <a:pt x="60109" y="67394"/>
                  </a:lnTo>
                  <a:lnTo>
                    <a:pt x="60109" y="63753"/>
                  </a:lnTo>
                  <a:lnTo>
                    <a:pt x="56465" y="63753"/>
                  </a:lnTo>
                  <a:close/>
                  <a:moveTo>
                    <a:pt x="92896" y="47359"/>
                  </a:moveTo>
                  <a:lnTo>
                    <a:pt x="118397" y="63752"/>
                  </a:lnTo>
                  <a:lnTo>
                    <a:pt x="123862" y="72860"/>
                  </a:lnTo>
                  <a:lnTo>
                    <a:pt x="122040" y="72860"/>
                  </a:lnTo>
                  <a:lnTo>
                    <a:pt x="96539" y="58288"/>
                  </a:lnTo>
                  <a:lnTo>
                    <a:pt x="92896" y="51002"/>
                  </a:lnTo>
                  <a:close/>
                  <a:moveTo>
                    <a:pt x="43716" y="27323"/>
                  </a:moveTo>
                  <a:lnTo>
                    <a:pt x="45537" y="27323"/>
                  </a:lnTo>
                  <a:lnTo>
                    <a:pt x="67396" y="41895"/>
                  </a:lnTo>
                  <a:lnTo>
                    <a:pt x="71039" y="41895"/>
                  </a:lnTo>
                  <a:lnTo>
                    <a:pt x="71039" y="45538"/>
                  </a:lnTo>
                  <a:lnTo>
                    <a:pt x="67396" y="45538"/>
                  </a:lnTo>
                  <a:lnTo>
                    <a:pt x="54645" y="41895"/>
                  </a:lnTo>
                  <a:lnTo>
                    <a:pt x="43716" y="29144"/>
                  </a:lnTo>
                  <a:close/>
                  <a:moveTo>
                    <a:pt x="0" y="0"/>
                  </a:moveTo>
                  <a:lnTo>
                    <a:pt x="3643" y="0"/>
                  </a:lnTo>
                  <a:lnTo>
                    <a:pt x="9107" y="1821"/>
                  </a:lnTo>
                  <a:lnTo>
                    <a:pt x="32786" y="23679"/>
                  </a:lnTo>
                  <a:lnTo>
                    <a:pt x="32786" y="34608"/>
                  </a:lnTo>
                  <a:lnTo>
                    <a:pt x="21857" y="34608"/>
                  </a:lnTo>
                  <a:lnTo>
                    <a:pt x="14571" y="29143"/>
                  </a:lnTo>
                  <a:lnTo>
                    <a:pt x="14571" y="21857"/>
                  </a:lnTo>
                  <a:lnTo>
                    <a:pt x="3643"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7" name="Papua New Guinea">
              <a:extLst>
                <a:ext uri="{FF2B5EF4-FFF2-40B4-BE49-F238E27FC236}">
                  <a16:creationId xmlns:a16="http://schemas.microsoft.com/office/drawing/2014/main" id="{2B058FC5-0E9C-03CC-A035-A678C5C98E12}"/>
                </a:ext>
              </a:extLst>
            </p:cNvPr>
            <p:cNvSpPr>
              <a:spLocks/>
            </p:cNvSpPr>
            <p:nvPr/>
          </p:nvSpPr>
          <p:spPr bwMode="auto">
            <a:xfrm>
              <a:off x="9154451" y="4634391"/>
              <a:ext cx="290937" cy="206006"/>
            </a:xfrm>
            <a:custGeom>
              <a:avLst/>
              <a:gdLst/>
              <a:ahLst/>
              <a:cxnLst/>
              <a:rect l="l" t="t" r="r" b="b"/>
              <a:pathLst>
                <a:path w="293256" h="207648">
                  <a:moveTo>
                    <a:pt x="225862" y="173039"/>
                  </a:moveTo>
                  <a:lnTo>
                    <a:pt x="229505" y="173039"/>
                  </a:lnTo>
                  <a:lnTo>
                    <a:pt x="236791" y="176682"/>
                  </a:lnTo>
                  <a:lnTo>
                    <a:pt x="240434" y="178504"/>
                  </a:lnTo>
                  <a:lnTo>
                    <a:pt x="240434" y="187611"/>
                  </a:lnTo>
                  <a:lnTo>
                    <a:pt x="229505" y="183968"/>
                  </a:lnTo>
                  <a:lnTo>
                    <a:pt x="225862" y="176682"/>
                  </a:lnTo>
                  <a:close/>
                  <a:moveTo>
                    <a:pt x="162110" y="83788"/>
                  </a:moveTo>
                  <a:lnTo>
                    <a:pt x="169396" y="83788"/>
                  </a:lnTo>
                  <a:lnTo>
                    <a:pt x="173039" y="87431"/>
                  </a:lnTo>
                  <a:lnTo>
                    <a:pt x="173039" y="92896"/>
                  </a:lnTo>
                  <a:lnTo>
                    <a:pt x="169396" y="92896"/>
                  </a:lnTo>
                  <a:lnTo>
                    <a:pt x="163932" y="87431"/>
                  </a:lnTo>
                  <a:lnTo>
                    <a:pt x="162110" y="87431"/>
                  </a:lnTo>
                  <a:close/>
                  <a:moveTo>
                    <a:pt x="262292" y="51001"/>
                  </a:moveTo>
                  <a:lnTo>
                    <a:pt x="269578" y="51001"/>
                  </a:lnTo>
                  <a:lnTo>
                    <a:pt x="269578" y="54644"/>
                  </a:lnTo>
                  <a:lnTo>
                    <a:pt x="271399" y="60109"/>
                  </a:lnTo>
                  <a:lnTo>
                    <a:pt x="275042" y="60109"/>
                  </a:lnTo>
                  <a:lnTo>
                    <a:pt x="264113" y="87431"/>
                  </a:lnTo>
                  <a:lnTo>
                    <a:pt x="256828" y="87431"/>
                  </a:lnTo>
                  <a:lnTo>
                    <a:pt x="251363" y="98359"/>
                  </a:lnTo>
                  <a:lnTo>
                    <a:pt x="234970" y="103824"/>
                  </a:lnTo>
                  <a:lnTo>
                    <a:pt x="229505" y="103824"/>
                  </a:lnTo>
                  <a:lnTo>
                    <a:pt x="224041" y="105645"/>
                  </a:lnTo>
                  <a:lnTo>
                    <a:pt x="209469" y="105645"/>
                  </a:lnTo>
                  <a:lnTo>
                    <a:pt x="202183" y="100181"/>
                  </a:lnTo>
                  <a:lnTo>
                    <a:pt x="196719" y="100181"/>
                  </a:lnTo>
                  <a:lnTo>
                    <a:pt x="180326" y="94716"/>
                  </a:lnTo>
                  <a:lnTo>
                    <a:pt x="174861" y="87431"/>
                  </a:lnTo>
                  <a:lnTo>
                    <a:pt x="174861" y="83788"/>
                  </a:lnTo>
                  <a:lnTo>
                    <a:pt x="209469" y="83788"/>
                  </a:lnTo>
                  <a:lnTo>
                    <a:pt x="218577" y="72859"/>
                  </a:lnTo>
                  <a:lnTo>
                    <a:pt x="220398" y="72859"/>
                  </a:lnTo>
                  <a:lnTo>
                    <a:pt x="220398" y="81966"/>
                  </a:lnTo>
                  <a:lnTo>
                    <a:pt x="234970" y="83788"/>
                  </a:lnTo>
                  <a:lnTo>
                    <a:pt x="253185" y="67394"/>
                  </a:lnTo>
                  <a:lnTo>
                    <a:pt x="253185" y="54644"/>
                  </a:lnTo>
                  <a:lnTo>
                    <a:pt x="258649" y="54644"/>
                  </a:lnTo>
                  <a:close/>
                  <a:moveTo>
                    <a:pt x="271398" y="38250"/>
                  </a:moveTo>
                  <a:lnTo>
                    <a:pt x="275041" y="38250"/>
                  </a:lnTo>
                  <a:lnTo>
                    <a:pt x="287792" y="45536"/>
                  </a:lnTo>
                  <a:lnTo>
                    <a:pt x="293256" y="56465"/>
                  </a:lnTo>
                  <a:lnTo>
                    <a:pt x="287792" y="67393"/>
                  </a:lnTo>
                  <a:lnTo>
                    <a:pt x="282327" y="67393"/>
                  </a:lnTo>
                  <a:close/>
                  <a:moveTo>
                    <a:pt x="1822" y="14572"/>
                  </a:moveTo>
                  <a:lnTo>
                    <a:pt x="83788" y="40073"/>
                  </a:lnTo>
                  <a:lnTo>
                    <a:pt x="111110" y="61931"/>
                  </a:lnTo>
                  <a:lnTo>
                    <a:pt x="118396" y="83788"/>
                  </a:lnTo>
                  <a:lnTo>
                    <a:pt x="162111" y="98360"/>
                  </a:lnTo>
                  <a:lnTo>
                    <a:pt x="167575" y="114753"/>
                  </a:lnTo>
                  <a:lnTo>
                    <a:pt x="167575" y="116575"/>
                  </a:lnTo>
                  <a:lnTo>
                    <a:pt x="163932" y="116575"/>
                  </a:lnTo>
                  <a:lnTo>
                    <a:pt x="147539" y="118396"/>
                  </a:lnTo>
                  <a:lnTo>
                    <a:pt x="153004" y="129325"/>
                  </a:lnTo>
                  <a:lnTo>
                    <a:pt x="169397" y="143897"/>
                  </a:lnTo>
                  <a:lnTo>
                    <a:pt x="183969" y="165754"/>
                  </a:lnTo>
                  <a:lnTo>
                    <a:pt x="196719" y="167576"/>
                  </a:lnTo>
                  <a:lnTo>
                    <a:pt x="198540" y="178505"/>
                  </a:lnTo>
                  <a:lnTo>
                    <a:pt x="214934" y="183969"/>
                  </a:lnTo>
                  <a:lnTo>
                    <a:pt x="214934" y="189434"/>
                  </a:lnTo>
                  <a:lnTo>
                    <a:pt x="236791" y="194898"/>
                  </a:lnTo>
                  <a:lnTo>
                    <a:pt x="236791" y="196719"/>
                  </a:lnTo>
                  <a:lnTo>
                    <a:pt x="229505" y="200362"/>
                  </a:lnTo>
                  <a:lnTo>
                    <a:pt x="231327" y="200362"/>
                  </a:lnTo>
                  <a:lnTo>
                    <a:pt x="231327" y="202184"/>
                  </a:lnTo>
                  <a:lnTo>
                    <a:pt x="224041" y="207648"/>
                  </a:lnTo>
                  <a:lnTo>
                    <a:pt x="213112" y="202184"/>
                  </a:lnTo>
                  <a:lnTo>
                    <a:pt x="163932" y="194898"/>
                  </a:lnTo>
                  <a:lnTo>
                    <a:pt x="142075" y="176683"/>
                  </a:lnTo>
                  <a:lnTo>
                    <a:pt x="142075" y="171219"/>
                  </a:lnTo>
                  <a:lnTo>
                    <a:pt x="134789" y="171219"/>
                  </a:lnTo>
                  <a:lnTo>
                    <a:pt x="123860" y="151183"/>
                  </a:lnTo>
                  <a:lnTo>
                    <a:pt x="83788" y="132968"/>
                  </a:lnTo>
                  <a:lnTo>
                    <a:pt x="74680" y="138432"/>
                  </a:lnTo>
                  <a:lnTo>
                    <a:pt x="69216" y="134789"/>
                  </a:lnTo>
                  <a:lnTo>
                    <a:pt x="72859" y="140254"/>
                  </a:lnTo>
                  <a:lnTo>
                    <a:pt x="72859" y="143897"/>
                  </a:lnTo>
                  <a:lnTo>
                    <a:pt x="69216" y="143897"/>
                  </a:lnTo>
                  <a:lnTo>
                    <a:pt x="63752" y="145718"/>
                  </a:lnTo>
                  <a:lnTo>
                    <a:pt x="61930" y="149361"/>
                  </a:lnTo>
                  <a:lnTo>
                    <a:pt x="51001" y="154826"/>
                  </a:lnTo>
                  <a:lnTo>
                    <a:pt x="58287" y="165754"/>
                  </a:lnTo>
                  <a:lnTo>
                    <a:pt x="45537" y="176683"/>
                  </a:lnTo>
                  <a:lnTo>
                    <a:pt x="29144" y="176683"/>
                  </a:lnTo>
                  <a:lnTo>
                    <a:pt x="23679" y="173040"/>
                  </a:lnTo>
                  <a:lnTo>
                    <a:pt x="7286" y="173040"/>
                  </a:lnTo>
                  <a:lnTo>
                    <a:pt x="5465" y="171219"/>
                  </a:lnTo>
                  <a:lnTo>
                    <a:pt x="0" y="116575"/>
                  </a:lnTo>
                  <a:lnTo>
                    <a:pt x="1822" y="72859"/>
                  </a:lnTo>
                  <a:close/>
                  <a:moveTo>
                    <a:pt x="214933" y="10929"/>
                  </a:moveTo>
                  <a:lnTo>
                    <a:pt x="225862" y="10929"/>
                  </a:lnTo>
                  <a:lnTo>
                    <a:pt x="229505" y="14572"/>
                  </a:lnTo>
                  <a:lnTo>
                    <a:pt x="229505" y="16394"/>
                  </a:lnTo>
                  <a:lnTo>
                    <a:pt x="225862" y="16394"/>
                  </a:lnTo>
                  <a:lnTo>
                    <a:pt x="220398" y="20037"/>
                  </a:lnTo>
                  <a:lnTo>
                    <a:pt x="214933" y="14572"/>
                  </a:lnTo>
                  <a:close/>
                  <a:moveTo>
                    <a:pt x="134789" y="0"/>
                  </a:moveTo>
                  <a:lnTo>
                    <a:pt x="147540" y="0"/>
                  </a:lnTo>
                  <a:lnTo>
                    <a:pt x="145719" y="9108"/>
                  </a:lnTo>
                  <a:lnTo>
                    <a:pt x="134789" y="9108"/>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8" name="Tonga">
              <a:extLst>
                <a:ext uri="{FF2B5EF4-FFF2-40B4-BE49-F238E27FC236}">
                  <a16:creationId xmlns:a16="http://schemas.microsoft.com/office/drawing/2014/main" id="{9A0E7AB1-14D0-89EB-A555-96E6C5A71AAB}"/>
                </a:ext>
              </a:extLst>
            </p:cNvPr>
            <p:cNvSpPr>
              <a:spLocks/>
            </p:cNvSpPr>
            <p:nvPr/>
          </p:nvSpPr>
          <p:spPr bwMode="auto">
            <a:xfrm>
              <a:off x="10177249" y="5093385"/>
              <a:ext cx="10843" cy="7228"/>
            </a:xfrm>
            <a:custGeom>
              <a:avLst/>
              <a:gdLst>
                <a:gd name="T0" fmla="*/ 1 w 6"/>
                <a:gd name="T1" fmla="*/ 0 h 4"/>
                <a:gd name="T2" fmla="*/ 4 w 6"/>
                <a:gd name="T3" fmla="*/ 1 h 4"/>
                <a:gd name="T4" fmla="*/ 6 w 6"/>
                <a:gd name="T5" fmla="*/ 1 h 4"/>
                <a:gd name="T6" fmla="*/ 6 w 6"/>
                <a:gd name="T7" fmla="*/ 4 h 4"/>
                <a:gd name="T8" fmla="*/ 4 w 6"/>
                <a:gd name="T9" fmla="*/ 4 h 4"/>
                <a:gd name="T10" fmla="*/ 1 w 6"/>
                <a:gd name="T11" fmla="*/ 1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lnTo>
                    <a:pt x="4" y="1"/>
                  </a:lnTo>
                  <a:lnTo>
                    <a:pt x="6" y="1"/>
                  </a:lnTo>
                  <a:lnTo>
                    <a:pt x="6" y="4"/>
                  </a:lnTo>
                  <a:lnTo>
                    <a:pt x="4" y="4"/>
                  </a:lnTo>
                  <a:lnTo>
                    <a:pt x="1" y="1"/>
                  </a:lnTo>
                  <a:lnTo>
                    <a:pt x="0"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9" name="Vanuatu">
              <a:extLst>
                <a:ext uri="{FF2B5EF4-FFF2-40B4-BE49-F238E27FC236}">
                  <a16:creationId xmlns:a16="http://schemas.microsoft.com/office/drawing/2014/main" id="{E2AB9BBD-36A3-3A02-3B2B-E7C3E39A7E27}"/>
                </a:ext>
              </a:extLst>
            </p:cNvPr>
            <p:cNvSpPr>
              <a:spLocks/>
            </p:cNvSpPr>
            <p:nvPr/>
          </p:nvSpPr>
          <p:spPr bwMode="auto">
            <a:xfrm>
              <a:off x="9750781" y="4934363"/>
              <a:ext cx="48791" cy="77703"/>
            </a:xfrm>
            <a:custGeom>
              <a:avLst/>
              <a:gdLst/>
              <a:ahLst/>
              <a:cxnLst/>
              <a:rect l="l" t="t" r="r" b="b"/>
              <a:pathLst>
                <a:path w="49180" h="78322">
                  <a:moveTo>
                    <a:pt x="47359" y="71036"/>
                  </a:moveTo>
                  <a:lnTo>
                    <a:pt x="49180" y="71036"/>
                  </a:lnTo>
                  <a:lnTo>
                    <a:pt x="49180" y="78322"/>
                  </a:lnTo>
                  <a:lnTo>
                    <a:pt x="41894" y="78322"/>
                  </a:lnTo>
                  <a:close/>
                  <a:moveTo>
                    <a:pt x="38252" y="36429"/>
                  </a:moveTo>
                  <a:lnTo>
                    <a:pt x="41895" y="36429"/>
                  </a:lnTo>
                  <a:lnTo>
                    <a:pt x="43716" y="41894"/>
                  </a:lnTo>
                  <a:lnTo>
                    <a:pt x="43716" y="43715"/>
                  </a:lnTo>
                  <a:lnTo>
                    <a:pt x="36430" y="43715"/>
                  </a:lnTo>
                  <a:lnTo>
                    <a:pt x="36430" y="41894"/>
                  </a:lnTo>
                  <a:close/>
                  <a:moveTo>
                    <a:pt x="16393" y="30964"/>
                  </a:moveTo>
                  <a:lnTo>
                    <a:pt x="20036" y="30964"/>
                  </a:lnTo>
                  <a:lnTo>
                    <a:pt x="32787" y="47358"/>
                  </a:lnTo>
                  <a:lnTo>
                    <a:pt x="32787" y="49179"/>
                  </a:lnTo>
                  <a:lnTo>
                    <a:pt x="21858" y="49179"/>
                  </a:lnTo>
                  <a:lnTo>
                    <a:pt x="21858" y="47358"/>
                  </a:lnTo>
                  <a:lnTo>
                    <a:pt x="16393" y="32786"/>
                  </a:lnTo>
                  <a:close/>
                  <a:moveTo>
                    <a:pt x="3643" y="0"/>
                  </a:moveTo>
                  <a:lnTo>
                    <a:pt x="3643" y="3643"/>
                  </a:lnTo>
                  <a:lnTo>
                    <a:pt x="9108" y="14573"/>
                  </a:lnTo>
                  <a:lnTo>
                    <a:pt x="14573" y="9108"/>
                  </a:lnTo>
                  <a:lnTo>
                    <a:pt x="16394" y="9108"/>
                  </a:lnTo>
                  <a:lnTo>
                    <a:pt x="16394" y="10929"/>
                  </a:lnTo>
                  <a:lnTo>
                    <a:pt x="20037" y="21859"/>
                  </a:lnTo>
                  <a:lnTo>
                    <a:pt x="20037" y="25502"/>
                  </a:lnTo>
                  <a:lnTo>
                    <a:pt x="16394" y="25502"/>
                  </a:lnTo>
                  <a:lnTo>
                    <a:pt x="9108" y="27323"/>
                  </a:lnTo>
                  <a:lnTo>
                    <a:pt x="9108" y="25502"/>
                  </a:lnTo>
                  <a:lnTo>
                    <a:pt x="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0" name="Chatham Island">
              <a:extLst>
                <a:ext uri="{FF2B5EF4-FFF2-40B4-BE49-F238E27FC236}">
                  <a16:creationId xmlns:a16="http://schemas.microsoft.com/office/drawing/2014/main" id="{846A6BF8-7892-3616-7204-8F986D90D9CE}"/>
                </a:ext>
              </a:extLst>
            </p:cNvPr>
            <p:cNvSpPr>
              <a:spLocks/>
            </p:cNvSpPr>
            <p:nvPr/>
          </p:nvSpPr>
          <p:spPr bwMode="auto">
            <a:xfrm>
              <a:off x="10148336" y="5733084"/>
              <a:ext cx="12650" cy="14457"/>
            </a:xfrm>
            <a:custGeom>
              <a:avLst/>
              <a:gdLst>
                <a:gd name="T0" fmla="*/ 4 w 7"/>
                <a:gd name="T1" fmla="*/ 0 h 8"/>
                <a:gd name="T2" fmla="*/ 7 w 7"/>
                <a:gd name="T3" fmla="*/ 0 h 8"/>
                <a:gd name="T4" fmla="*/ 7 w 7"/>
                <a:gd name="T5" fmla="*/ 2 h 8"/>
                <a:gd name="T6" fmla="*/ 4 w 7"/>
                <a:gd name="T7" fmla="*/ 8 h 8"/>
                <a:gd name="T8" fmla="*/ 3 w 7"/>
                <a:gd name="T9" fmla="*/ 8 h 8"/>
                <a:gd name="T10" fmla="*/ 3 w 7"/>
                <a:gd name="T11" fmla="*/ 6 h 8"/>
                <a:gd name="T12" fmla="*/ 1 w 7"/>
                <a:gd name="T13" fmla="*/ 3 h 8"/>
                <a:gd name="T14" fmla="*/ 0 w 7"/>
                <a:gd name="T15" fmla="*/ 3 h 8"/>
                <a:gd name="T16" fmla="*/ 0 w 7"/>
                <a:gd name="T17" fmla="*/ 2 h 8"/>
                <a:gd name="T18" fmla="*/ 3 w 7"/>
                <a:gd name="T19" fmla="*/ 2 h 8"/>
                <a:gd name="T20" fmla="*/ 4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4" y="0"/>
                  </a:moveTo>
                  <a:lnTo>
                    <a:pt x="7" y="0"/>
                  </a:lnTo>
                  <a:lnTo>
                    <a:pt x="7" y="2"/>
                  </a:lnTo>
                  <a:lnTo>
                    <a:pt x="4" y="8"/>
                  </a:lnTo>
                  <a:lnTo>
                    <a:pt x="3" y="8"/>
                  </a:lnTo>
                  <a:lnTo>
                    <a:pt x="3" y="6"/>
                  </a:lnTo>
                  <a:lnTo>
                    <a:pt x="1" y="3"/>
                  </a:lnTo>
                  <a:lnTo>
                    <a:pt x="0" y="3"/>
                  </a:lnTo>
                  <a:lnTo>
                    <a:pt x="0" y="2"/>
                  </a:lnTo>
                  <a:lnTo>
                    <a:pt x="3"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1" name="American Samoa">
              <a:extLst>
                <a:ext uri="{FF2B5EF4-FFF2-40B4-BE49-F238E27FC236}">
                  <a16:creationId xmlns:a16="http://schemas.microsoft.com/office/drawing/2014/main" id="{FBFFDBDD-A9E0-D0A0-AAFC-D24903916127}"/>
                </a:ext>
              </a:extLst>
            </p:cNvPr>
            <p:cNvSpPr>
              <a:spLocks/>
            </p:cNvSpPr>
            <p:nvPr/>
          </p:nvSpPr>
          <p:spPr bwMode="auto">
            <a:xfrm>
              <a:off x="10233268" y="4905449"/>
              <a:ext cx="39755" cy="16264"/>
            </a:xfrm>
            <a:custGeom>
              <a:avLst/>
              <a:gdLst/>
              <a:ahLst/>
              <a:cxnLst/>
              <a:rect l="l" t="t" r="r" b="b"/>
              <a:pathLst>
                <a:path w="40072" h="16394">
                  <a:moveTo>
                    <a:pt x="0" y="0"/>
                  </a:moveTo>
                  <a:lnTo>
                    <a:pt x="9107" y="0"/>
                  </a:lnTo>
                  <a:lnTo>
                    <a:pt x="16393" y="1822"/>
                  </a:lnTo>
                  <a:lnTo>
                    <a:pt x="20037" y="1822"/>
                  </a:lnTo>
                  <a:lnTo>
                    <a:pt x="21858" y="10929"/>
                  </a:lnTo>
                  <a:lnTo>
                    <a:pt x="29143" y="10929"/>
                  </a:lnTo>
                  <a:lnTo>
                    <a:pt x="40072" y="16394"/>
                  </a:lnTo>
                  <a:lnTo>
                    <a:pt x="23679" y="16394"/>
                  </a:lnTo>
                  <a:lnTo>
                    <a:pt x="21857" y="12751"/>
                  </a:lnTo>
                  <a:lnTo>
                    <a:pt x="20037" y="12751"/>
                  </a:lnTo>
                  <a:lnTo>
                    <a:pt x="9107" y="7287"/>
                  </a:lnTo>
                  <a:lnTo>
                    <a:pt x="3643" y="1822"/>
                  </a:lnTo>
                  <a:lnTo>
                    <a:pt x="0"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2" name="Galapagos">
              <a:extLst>
                <a:ext uri="{FF2B5EF4-FFF2-40B4-BE49-F238E27FC236}">
                  <a16:creationId xmlns:a16="http://schemas.microsoft.com/office/drawing/2014/main" id="{8CFA9954-6102-FD35-7D6D-C961EEDB80E4}"/>
                </a:ext>
              </a:extLst>
            </p:cNvPr>
            <p:cNvSpPr>
              <a:spLocks/>
            </p:cNvSpPr>
            <p:nvPr/>
          </p:nvSpPr>
          <p:spPr bwMode="auto">
            <a:xfrm>
              <a:off x="3662792" y="4587407"/>
              <a:ext cx="37948" cy="30721"/>
            </a:xfrm>
            <a:custGeom>
              <a:avLst/>
              <a:gdLst/>
              <a:ahLst/>
              <a:cxnLst/>
              <a:rect l="l" t="t" r="r" b="b"/>
              <a:pathLst>
                <a:path w="38251" h="30966">
                  <a:moveTo>
                    <a:pt x="34608" y="12749"/>
                  </a:moveTo>
                  <a:lnTo>
                    <a:pt x="38251" y="12749"/>
                  </a:lnTo>
                  <a:lnTo>
                    <a:pt x="38251" y="14571"/>
                  </a:lnTo>
                  <a:lnTo>
                    <a:pt x="34608" y="20035"/>
                  </a:lnTo>
                  <a:lnTo>
                    <a:pt x="29143" y="20035"/>
                  </a:lnTo>
                  <a:lnTo>
                    <a:pt x="29143" y="18214"/>
                  </a:lnTo>
                  <a:close/>
                  <a:moveTo>
                    <a:pt x="21858" y="5464"/>
                  </a:moveTo>
                  <a:lnTo>
                    <a:pt x="23679" y="5464"/>
                  </a:lnTo>
                  <a:lnTo>
                    <a:pt x="27322" y="12750"/>
                  </a:lnTo>
                  <a:lnTo>
                    <a:pt x="20036" y="12750"/>
                  </a:lnTo>
                  <a:lnTo>
                    <a:pt x="20036" y="9107"/>
                  </a:lnTo>
                  <a:close/>
                  <a:moveTo>
                    <a:pt x="9108" y="0"/>
                  </a:moveTo>
                  <a:lnTo>
                    <a:pt x="20037" y="20037"/>
                  </a:lnTo>
                  <a:lnTo>
                    <a:pt x="10929" y="29145"/>
                  </a:lnTo>
                  <a:lnTo>
                    <a:pt x="10929" y="30966"/>
                  </a:lnTo>
                  <a:lnTo>
                    <a:pt x="9108" y="30966"/>
                  </a:lnTo>
                  <a:lnTo>
                    <a:pt x="9108" y="29145"/>
                  </a:lnTo>
                  <a:lnTo>
                    <a:pt x="5465" y="20037"/>
                  </a:lnTo>
                  <a:lnTo>
                    <a:pt x="8197" y="14572"/>
                  </a:lnTo>
                  <a:lnTo>
                    <a:pt x="0" y="14572"/>
                  </a:lnTo>
                  <a:lnTo>
                    <a:pt x="0" y="12751"/>
                  </a:lnTo>
                  <a:lnTo>
                    <a:pt x="5205" y="7547"/>
                  </a:lnTo>
                  <a:lnTo>
                    <a:pt x="3643" y="5464"/>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3" name="Venezuela">
              <a:extLst>
                <a:ext uri="{FF2B5EF4-FFF2-40B4-BE49-F238E27FC236}">
                  <a16:creationId xmlns:a16="http://schemas.microsoft.com/office/drawing/2014/main" id="{67663718-964D-3DB7-293E-7C90DD134DAE}"/>
                </a:ext>
              </a:extLst>
            </p:cNvPr>
            <p:cNvSpPr>
              <a:spLocks noEditPoints="1"/>
            </p:cNvSpPr>
            <p:nvPr/>
          </p:nvSpPr>
          <p:spPr bwMode="auto">
            <a:xfrm>
              <a:off x="4094679" y="4300084"/>
              <a:ext cx="323464" cy="272867"/>
            </a:xfrm>
            <a:custGeom>
              <a:avLst/>
              <a:gdLst>
                <a:gd name="T0" fmla="*/ 21 w 179"/>
                <a:gd name="T1" fmla="*/ 30 h 151"/>
                <a:gd name="T2" fmla="*/ 23 w 179"/>
                <a:gd name="T3" fmla="*/ 41 h 151"/>
                <a:gd name="T4" fmla="*/ 29 w 179"/>
                <a:gd name="T5" fmla="*/ 33 h 151"/>
                <a:gd name="T6" fmla="*/ 25 w 179"/>
                <a:gd name="T7" fmla="*/ 21 h 151"/>
                <a:gd name="T8" fmla="*/ 50 w 179"/>
                <a:gd name="T9" fmla="*/ 9 h 151"/>
                <a:gd name="T10" fmla="*/ 71 w 179"/>
                <a:gd name="T11" fmla="*/ 22 h 151"/>
                <a:gd name="T12" fmla="*/ 90 w 179"/>
                <a:gd name="T13" fmla="*/ 21 h 151"/>
                <a:gd name="T14" fmla="*/ 102 w 179"/>
                <a:gd name="T15" fmla="*/ 27 h 151"/>
                <a:gd name="T16" fmla="*/ 123 w 179"/>
                <a:gd name="T17" fmla="*/ 24 h 151"/>
                <a:gd name="T18" fmla="*/ 118 w 179"/>
                <a:gd name="T19" fmla="*/ 22 h 151"/>
                <a:gd name="T20" fmla="*/ 149 w 179"/>
                <a:gd name="T21" fmla="*/ 21 h 151"/>
                <a:gd name="T22" fmla="*/ 142 w 179"/>
                <a:gd name="T23" fmla="*/ 27 h 151"/>
                <a:gd name="T24" fmla="*/ 152 w 179"/>
                <a:gd name="T25" fmla="*/ 33 h 151"/>
                <a:gd name="T26" fmla="*/ 166 w 179"/>
                <a:gd name="T27" fmla="*/ 46 h 151"/>
                <a:gd name="T28" fmla="*/ 164 w 179"/>
                <a:gd name="T29" fmla="*/ 49 h 151"/>
                <a:gd name="T30" fmla="*/ 172 w 179"/>
                <a:gd name="T31" fmla="*/ 47 h 151"/>
                <a:gd name="T32" fmla="*/ 179 w 179"/>
                <a:gd name="T33" fmla="*/ 52 h 151"/>
                <a:gd name="T34" fmla="*/ 178 w 179"/>
                <a:gd name="T35" fmla="*/ 55 h 151"/>
                <a:gd name="T36" fmla="*/ 166 w 179"/>
                <a:gd name="T37" fmla="*/ 67 h 151"/>
                <a:gd name="T38" fmla="*/ 170 w 179"/>
                <a:gd name="T39" fmla="*/ 68 h 151"/>
                <a:gd name="T40" fmla="*/ 160 w 179"/>
                <a:gd name="T41" fmla="*/ 80 h 151"/>
                <a:gd name="T42" fmla="*/ 167 w 179"/>
                <a:gd name="T43" fmla="*/ 93 h 151"/>
                <a:gd name="T44" fmla="*/ 136 w 179"/>
                <a:gd name="T45" fmla="*/ 111 h 151"/>
                <a:gd name="T46" fmla="*/ 114 w 179"/>
                <a:gd name="T47" fmla="*/ 108 h 151"/>
                <a:gd name="T48" fmla="*/ 120 w 179"/>
                <a:gd name="T49" fmla="*/ 120 h 151"/>
                <a:gd name="T50" fmla="*/ 132 w 179"/>
                <a:gd name="T51" fmla="*/ 129 h 151"/>
                <a:gd name="T52" fmla="*/ 133 w 179"/>
                <a:gd name="T53" fmla="*/ 132 h 151"/>
                <a:gd name="T54" fmla="*/ 132 w 179"/>
                <a:gd name="T55" fmla="*/ 133 h 151"/>
                <a:gd name="T56" fmla="*/ 120 w 179"/>
                <a:gd name="T57" fmla="*/ 141 h 151"/>
                <a:gd name="T58" fmla="*/ 92 w 179"/>
                <a:gd name="T59" fmla="*/ 151 h 151"/>
                <a:gd name="T60" fmla="*/ 84 w 179"/>
                <a:gd name="T61" fmla="*/ 144 h 151"/>
                <a:gd name="T62" fmla="*/ 72 w 179"/>
                <a:gd name="T63" fmla="*/ 124 h 151"/>
                <a:gd name="T64" fmla="*/ 80 w 179"/>
                <a:gd name="T65" fmla="*/ 117 h 151"/>
                <a:gd name="T66" fmla="*/ 71 w 179"/>
                <a:gd name="T67" fmla="*/ 101 h 151"/>
                <a:gd name="T68" fmla="*/ 72 w 179"/>
                <a:gd name="T69" fmla="*/ 80 h 151"/>
                <a:gd name="T70" fmla="*/ 52 w 179"/>
                <a:gd name="T71" fmla="*/ 81 h 151"/>
                <a:gd name="T72" fmla="*/ 37 w 179"/>
                <a:gd name="T73" fmla="*/ 68 h 151"/>
                <a:gd name="T74" fmla="*/ 19 w 179"/>
                <a:gd name="T75" fmla="*/ 68 h 151"/>
                <a:gd name="T76" fmla="*/ 13 w 179"/>
                <a:gd name="T77" fmla="*/ 53 h 151"/>
                <a:gd name="T78" fmla="*/ 0 w 179"/>
                <a:gd name="T79" fmla="*/ 41 h 151"/>
                <a:gd name="T80" fmla="*/ 10 w 179"/>
                <a:gd name="T81" fmla="*/ 18 h 151"/>
                <a:gd name="T82" fmla="*/ 26 w 179"/>
                <a:gd name="T83" fmla="*/ 4 h 151"/>
                <a:gd name="T84" fmla="*/ 28 w 179"/>
                <a:gd name="T85" fmla="*/ 6 h 151"/>
                <a:gd name="T86" fmla="*/ 25 w 179"/>
                <a:gd name="T87" fmla="*/ 19 h 151"/>
                <a:gd name="T88" fmla="*/ 47 w 179"/>
                <a:gd name="T89" fmla="*/ 9 h 151"/>
                <a:gd name="T90" fmla="*/ 41 w 179"/>
                <a:gd name="T91" fmla="*/ 7 h 151"/>
                <a:gd name="T92" fmla="*/ 40 w 179"/>
                <a:gd name="T9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51">
                  <a:moveTo>
                    <a:pt x="25" y="21"/>
                  </a:moveTo>
                  <a:lnTo>
                    <a:pt x="21" y="30"/>
                  </a:lnTo>
                  <a:lnTo>
                    <a:pt x="21" y="34"/>
                  </a:lnTo>
                  <a:lnTo>
                    <a:pt x="23" y="41"/>
                  </a:lnTo>
                  <a:lnTo>
                    <a:pt x="31" y="37"/>
                  </a:lnTo>
                  <a:lnTo>
                    <a:pt x="29" y="33"/>
                  </a:lnTo>
                  <a:lnTo>
                    <a:pt x="25" y="25"/>
                  </a:lnTo>
                  <a:lnTo>
                    <a:pt x="25" y="21"/>
                  </a:lnTo>
                  <a:close/>
                  <a:moveTo>
                    <a:pt x="46" y="0"/>
                  </a:moveTo>
                  <a:lnTo>
                    <a:pt x="50" y="9"/>
                  </a:lnTo>
                  <a:lnTo>
                    <a:pt x="66" y="13"/>
                  </a:lnTo>
                  <a:lnTo>
                    <a:pt x="71" y="22"/>
                  </a:lnTo>
                  <a:lnTo>
                    <a:pt x="83" y="22"/>
                  </a:lnTo>
                  <a:lnTo>
                    <a:pt x="90" y="21"/>
                  </a:lnTo>
                  <a:lnTo>
                    <a:pt x="96" y="21"/>
                  </a:lnTo>
                  <a:lnTo>
                    <a:pt x="102" y="27"/>
                  </a:lnTo>
                  <a:lnTo>
                    <a:pt x="108" y="27"/>
                  </a:lnTo>
                  <a:lnTo>
                    <a:pt x="123" y="24"/>
                  </a:lnTo>
                  <a:lnTo>
                    <a:pt x="120" y="22"/>
                  </a:lnTo>
                  <a:lnTo>
                    <a:pt x="118" y="22"/>
                  </a:lnTo>
                  <a:lnTo>
                    <a:pt x="118" y="21"/>
                  </a:lnTo>
                  <a:lnTo>
                    <a:pt x="149" y="21"/>
                  </a:lnTo>
                  <a:lnTo>
                    <a:pt x="139" y="25"/>
                  </a:lnTo>
                  <a:lnTo>
                    <a:pt x="142" y="27"/>
                  </a:lnTo>
                  <a:lnTo>
                    <a:pt x="145" y="33"/>
                  </a:lnTo>
                  <a:lnTo>
                    <a:pt x="152" y="33"/>
                  </a:lnTo>
                  <a:lnTo>
                    <a:pt x="163" y="37"/>
                  </a:lnTo>
                  <a:lnTo>
                    <a:pt x="166" y="46"/>
                  </a:lnTo>
                  <a:lnTo>
                    <a:pt x="166" y="47"/>
                  </a:lnTo>
                  <a:lnTo>
                    <a:pt x="164" y="49"/>
                  </a:lnTo>
                  <a:lnTo>
                    <a:pt x="169" y="50"/>
                  </a:lnTo>
                  <a:lnTo>
                    <a:pt x="172" y="47"/>
                  </a:lnTo>
                  <a:lnTo>
                    <a:pt x="173" y="47"/>
                  </a:lnTo>
                  <a:lnTo>
                    <a:pt x="179" y="52"/>
                  </a:lnTo>
                  <a:lnTo>
                    <a:pt x="179" y="53"/>
                  </a:lnTo>
                  <a:lnTo>
                    <a:pt x="178" y="55"/>
                  </a:lnTo>
                  <a:lnTo>
                    <a:pt x="166" y="61"/>
                  </a:lnTo>
                  <a:lnTo>
                    <a:pt x="166" y="67"/>
                  </a:lnTo>
                  <a:lnTo>
                    <a:pt x="170" y="67"/>
                  </a:lnTo>
                  <a:lnTo>
                    <a:pt x="170" y="68"/>
                  </a:lnTo>
                  <a:lnTo>
                    <a:pt x="161" y="74"/>
                  </a:lnTo>
                  <a:lnTo>
                    <a:pt x="160" y="80"/>
                  </a:lnTo>
                  <a:lnTo>
                    <a:pt x="167" y="92"/>
                  </a:lnTo>
                  <a:lnTo>
                    <a:pt x="167" y="93"/>
                  </a:lnTo>
                  <a:lnTo>
                    <a:pt x="163" y="101"/>
                  </a:lnTo>
                  <a:lnTo>
                    <a:pt x="136" y="111"/>
                  </a:lnTo>
                  <a:lnTo>
                    <a:pt x="114" y="105"/>
                  </a:lnTo>
                  <a:lnTo>
                    <a:pt x="114" y="108"/>
                  </a:lnTo>
                  <a:lnTo>
                    <a:pt x="120" y="113"/>
                  </a:lnTo>
                  <a:lnTo>
                    <a:pt x="120" y="120"/>
                  </a:lnTo>
                  <a:lnTo>
                    <a:pt x="121" y="127"/>
                  </a:lnTo>
                  <a:lnTo>
                    <a:pt x="132" y="129"/>
                  </a:lnTo>
                  <a:lnTo>
                    <a:pt x="133" y="129"/>
                  </a:lnTo>
                  <a:lnTo>
                    <a:pt x="133" y="132"/>
                  </a:lnTo>
                  <a:lnTo>
                    <a:pt x="132" y="132"/>
                  </a:lnTo>
                  <a:lnTo>
                    <a:pt x="132" y="133"/>
                  </a:lnTo>
                  <a:lnTo>
                    <a:pt x="123" y="136"/>
                  </a:lnTo>
                  <a:lnTo>
                    <a:pt x="120" y="141"/>
                  </a:lnTo>
                  <a:lnTo>
                    <a:pt x="102" y="151"/>
                  </a:lnTo>
                  <a:lnTo>
                    <a:pt x="92" y="151"/>
                  </a:lnTo>
                  <a:lnTo>
                    <a:pt x="92" y="150"/>
                  </a:lnTo>
                  <a:lnTo>
                    <a:pt x="84" y="144"/>
                  </a:lnTo>
                  <a:lnTo>
                    <a:pt x="78" y="130"/>
                  </a:lnTo>
                  <a:lnTo>
                    <a:pt x="72" y="124"/>
                  </a:lnTo>
                  <a:lnTo>
                    <a:pt x="72" y="123"/>
                  </a:lnTo>
                  <a:lnTo>
                    <a:pt x="80" y="117"/>
                  </a:lnTo>
                  <a:lnTo>
                    <a:pt x="74" y="108"/>
                  </a:lnTo>
                  <a:lnTo>
                    <a:pt x="71" y="101"/>
                  </a:lnTo>
                  <a:lnTo>
                    <a:pt x="77" y="80"/>
                  </a:lnTo>
                  <a:lnTo>
                    <a:pt x="72" y="80"/>
                  </a:lnTo>
                  <a:lnTo>
                    <a:pt x="65" y="81"/>
                  </a:lnTo>
                  <a:lnTo>
                    <a:pt x="52" y="81"/>
                  </a:lnTo>
                  <a:lnTo>
                    <a:pt x="43" y="70"/>
                  </a:lnTo>
                  <a:lnTo>
                    <a:pt x="37" y="68"/>
                  </a:lnTo>
                  <a:lnTo>
                    <a:pt x="26" y="70"/>
                  </a:lnTo>
                  <a:lnTo>
                    <a:pt x="19" y="68"/>
                  </a:lnTo>
                  <a:lnTo>
                    <a:pt x="13" y="64"/>
                  </a:lnTo>
                  <a:lnTo>
                    <a:pt x="13" y="53"/>
                  </a:lnTo>
                  <a:lnTo>
                    <a:pt x="7" y="41"/>
                  </a:lnTo>
                  <a:lnTo>
                    <a:pt x="0" y="41"/>
                  </a:lnTo>
                  <a:lnTo>
                    <a:pt x="0" y="40"/>
                  </a:lnTo>
                  <a:lnTo>
                    <a:pt x="10" y="18"/>
                  </a:lnTo>
                  <a:lnTo>
                    <a:pt x="19" y="7"/>
                  </a:lnTo>
                  <a:lnTo>
                    <a:pt x="26" y="4"/>
                  </a:lnTo>
                  <a:lnTo>
                    <a:pt x="28" y="4"/>
                  </a:lnTo>
                  <a:lnTo>
                    <a:pt x="28" y="6"/>
                  </a:lnTo>
                  <a:lnTo>
                    <a:pt x="22" y="9"/>
                  </a:lnTo>
                  <a:lnTo>
                    <a:pt x="25" y="19"/>
                  </a:lnTo>
                  <a:lnTo>
                    <a:pt x="34" y="13"/>
                  </a:lnTo>
                  <a:lnTo>
                    <a:pt x="47" y="9"/>
                  </a:lnTo>
                  <a:lnTo>
                    <a:pt x="46" y="9"/>
                  </a:lnTo>
                  <a:lnTo>
                    <a:pt x="41" y="7"/>
                  </a:lnTo>
                  <a:lnTo>
                    <a:pt x="40" y="7"/>
                  </a:lnTo>
                  <a:lnTo>
                    <a:pt x="40" y="6"/>
                  </a:lnTo>
                  <a:lnTo>
                    <a:pt x="4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4" name="Uruguay">
              <a:extLst>
                <a:ext uri="{FF2B5EF4-FFF2-40B4-BE49-F238E27FC236}">
                  <a16:creationId xmlns:a16="http://schemas.microsoft.com/office/drawing/2014/main" id="{9158DFE6-87FA-92D3-4DBB-A40F91A2700A}"/>
                </a:ext>
              </a:extLst>
            </p:cNvPr>
            <p:cNvSpPr>
              <a:spLocks/>
            </p:cNvSpPr>
            <p:nvPr/>
          </p:nvSpPr>
          <p:spPr bwMode="auto">
            <a:xfrm>
              <a:off x="4445249" y="5328302"/>
              <a:ext cx="128302" cy="137337"/>
            </a:xfrm>
            <a:custGeom>
              <a:avLst/>
              <a:gdLst>
                <a:gd name="T0" fmla="*/ 19 w 71"/>
                <a:gd name="T1" fmla="*/ 0 h 76"/>
                <a:gd name="T2" fmla="*/ 24 w 71"/>
                <a:gd name="T3" fmla="*/ 0 h 76"/>
                <a:gd name="T4" fmla="*/ 31 w 71"/>
                <a:gd name="T5" fmla="*/ 8 h 76"/>
                <a:gd name="T6" fmla="*/ 33 w 71"/>
                <a:gd name="T7" fmla="*/ 14 h 76"/>
                <a:gd name="T8" fmla="*/ 38 w 71"/>
                <a:gd name="T9" fmla="*/ 11 h 76"/>
                <a:gd name="T10" fmla="*/ 38 w 71"/>
                <a:gd name="T11" fmla="*/ 12 h 76"/>
                <a:gd name="T12" fmla="*/ 44 w 71"/>
                <a:gd name="T13" fmla="*/ 18 h 76"/>
                <a:gd name="T14" fmla="*/ 62 w 71"/>
                <a:gd name="T15" fmla="*/ 28 h 76"/>
                <a:gd name="T16" fmla="*/ 65 w 71"/>
                <a:gd name="T17" fmla="*/ 36 h 76"/>
                <a:gd name="T18" fmla="*/ 71 w 71"/>
                <a:gd name="T19" fmla="*/ 40 h 76"/>
                <a:gd name="T20" fmla="*/ 71 w 71"/>
                <a:gd name="T21" fmla="*/ 42 h 76"/>
                <a:gd name="T22" fmla="*/ 67 w 71"/>
                <a:gd name="T23" fmla="*/ 48 h 76"/>
                <a:gd name="T24" fmla="*/ 68 w 71"/>
                <a:gd name="T25" fmla="*/ 57 h 76"/>
                <a:gd name="T26" fmla="*/ 68 w 71"/>
                <a:gd name="T27" fmla="*/ 58 h 76"/>
                <a:gd name="T28" fmla="*/ 58 w 71"/>
                <a:gd name="T29" fmla="*/ 71 h 76"/>
                <a:gd name="T30" fmla="*/ 47 w 71"/>
                <a:gd name="T31" fmla="*/ 76 h 76"/>
                <a:gd name="T32" fmla="*/ 31 w 71"/>
                <a:gd name="T33" fmla="*/ 74 h 76"/>
                <a:gd name="T34" fmla="*/ 16 w 71"/>
                <a:gd name="T35" fmla="*/ 68 h 76"/>
                <a:gd name="T36" fmla="*/ 7 w 71"/>
                <a:gd name="T37" fmla="*/ 68 h 76"/>
                <a:gd name="T38" fmla="*/ 1 w 71"/>
                <a:gd name="T39" fmla="*/ 61 h 76"/>
                <a:gd name="T40" fmla="*/ 0 w 71"/>
                <a:gd name="T41" fmla="*/ 61 h 76"/>
                <a:gd name="T42" fmla="*/ 4 w 71"/>
                <a:gd name="T43" fmla="*/ 43 h 76"/>
                <a:gd name="T44" fmla="*/ 7 w 71"/>
                <a:gd name="T45" fmla="*/ 8 h 76"/>
                <a:gd name="T46" fmla="*/ 12 w 71"/>
                <a:gd name="T47" fmla="*/ 2 h 76"/>
                <a:gd name="T48" fmla="*/ 15 w 71"/>
                <a:gd name="T49" fmla="*/ 2 h 76"/>
                <a:gd name="T50" fmla="*/ 19 w 71"/>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6">
                  <a:moveTo>
                    <a:pt x="19" y="0"/>
                  </a:moveTo>
                  <a:lnTo>
                    <a:pt x="24" y="0"/>
                  </a:lnTo>
                  <a:lnTo>
                    <a:pt x="31" y="8"/>
                  </a:lnTo>
                  <a:lnTo>
                    <a:pt x="33" y="14"/>
                  </a:lnTo>
                  <a:lnTo>
                    <a:pt x="38" y="11"/>
                  </a:lnTo>
                  <a:lnTo>
                    <a:pt x="38" y="12"/>
                  </a:lnTo>
                  <a:lnTo>
                    <a:pt x="44" y="18"/>
                  </a:lnTo>
                  <a:lnTo>
                    <a:pt x="62" y="28"/>
                  </a:lnTo>
                  <a:lnTo>
                    <a:pt x="65" y="36"/>
                  </a:lnTo>
                  <a:lnTo>
                    <a:pt x="71" y="40"/>
                  </a:lnTo>
                  <a:lnTo>
                    <a:pt x="71" y="42"/>
                  </a:lnTo>
                  <a:lnTo>
                    <a:pt x="67" y="48"/>
                  </a:lnTo>
                  <a:lnTo>
                    <a:pt x="68" y="57"/>
                  </a:lnTo>
                  <a:lnTo>
                    <a:pt x="68" y="58"/>
                  </a:lnTo>
                  <a:lnTo>
                    <a:pt x="58" y="71"/>
                  </a:lnTo>
                  <a:lnTo>
                    <a:pt x="47" y="76"/>
                  </a:lnTo>
                  <a:lnTo>
                    <a:pt x="31" y="74"/>
                  </a:lnTo>
                  <a:lnTo>
                    <a:pt x="16" y="68"/>
                  </a:lnTo>
                  <a:lnTo>
                    <a:pt x="7" y="68"/>
                  </a:lnTo>
                  <a:lnTo>
                    <a:pt x="1" y="61"/>
                  </a:lnTo>
                  <a:lnTo>
                    <a:pt x="0" y="61"/>
                  </a:lnTo>
                  <a:lnTo>
                    <a:pt x="4" y="43"/>
                  </a:lnTo>
                  <a:lnTo>
                    <a:pt x="7" y="8"/>
                  </a:lnTo>
                  <a:lnTo>
                    <a:pt x="12" y="2"/>
                  </a:lnTo>
                  <a:lnTo>
                    <a:pt x="15"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5" name="Trinidad &amp; Tobago">
              <a:extLst>
                <a:ext uri="{FF2B5EF4-FFF2-40B4-BE49-F238E27FC236}">
                  <a16:creationId xmlns:a16="http://schemas.microsoft.com/office/drawing/2014/main" id="{351CA2E6-F29C-9584-EF1A-79CC6A170E41}"/>
                </a:ext>
              </a:extLst>
            </p:cNvPr>
            <p:cNvSpPr>
              <a:spLocks/>
            </p:cNvSpPr>
            <p:nvPr/>
          </p:nvSpPr>
          <p:spPr bwMode="auto">
            <a:xfrm>
              <a:off x="4363932" y="4334418"/>
              <a:ext cx="27107" cy="19879"/>
            </a:xfrm>
            <a:custGeom>
              <a:avLst/>
              <a:gdLst>
                <a:gd name="T0" fmla="*/ 3 w 15"/>
                <a:gd name="T1" fmla="*/ 0 h 11"/>
                <a:gd name="T2" fmla="*/ 15 w 15"/>
                <a:gd name="T3" fmla="*/ 0 h 11"/>
                <a:gd name="T4" fmla="*/ 15 w 15"/>
                <a:gd name="T5" fmla="*/ 2 h 11"/>
                <a:gd name="T6" fmla="*/ 14 w 15"/>
                <a:gd name="T7" fmla="*/ 2 h 11"/>
                <a:gd name="T8" fmla="*/ 12 w 15"/>
                <a:gd name="T9" fmla="*/ 9 h 11"/>
                <a:gd name="T10" fmla="*/ 8 w 15"/>
                <a:gd name="T11" fmla="*/ 9 h 11"/>
                <a:gd name="T12" fmla="*/ 5 w 15"/>
                <a:gd name="T13" fmla="*/ 11 h 11"/>
                <a:gd name="T14" fmla="*/ 0 w 15"/>
                <a:gd name="T15" fmla="*/ 11 h 11"/>
                <a:gd name="T16" fmla="*/ 0 w 15"/>
                <a:gd name="T17" fmla="*/ 9 h 11"/>
                <a:gd name="T18" fmla="*/ 6 w 15"/>
                <a:gd name="T19" fmla="*/ 6 h 11"/>
                <a:gd name="T20" fmla="*/ 3 w 15"/>
                <a:gd name="T21" fmla="*/ 2 h 11"/>
                <a:gd name="T22" fmla="*/ 3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3" y="0"/>
                  </a:moveTo>
                  <a:lnTo>
                    <a:pt x="15" y="0"/>
                  </a:lnTo>
                  <a:lnTo>
                    <a:pt x="15" y="2"/>
                  </a:lnTo>
                  <a:lnTo>
                    <a:pt x="14" y="2"/>
                  </a:lnTo>
                  <a:lnTo>
                    <a:pt x="12" y="9"/>
                  </a:lnTo>
                  <a:lnTo>
                    <a:pt x="8" y="9"/>
                  </a:lnTo>
                  <a:lnTo>
                    <a:pt x="5" y="11"/>
                  </a:lnTo>
                  <a:lnTo>
                    <a:pt x="0" y="11"/>
                  </a:lnTo>
                  <a:lnTo>
                    <a:pt x="0" y="9"/>
                  </a:lnTo>
                  <a:lnTo>
                    <a:pt x="6" y="6"/>
                  </a:lnTo>
                  <a:lnTo>
                    <a:pt x="3" y="2"/>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6" name="Suriname">
              <a:extLst>
                <a:ext uri="{FF2B5EF4-FFF2-40B4-BE49-F238E27FC236}">
                  <a16:creationId xmlns:a16="http://schemas.microsoft.com/office/drawing/2014/main" id="{9281EAF6-45AF-2055-D675-21705359556E}"/>
                </a:ext>
              </a:extLst>
            </p:cNvPr>
            <p:cNvSpPr>
              <a:spLocks/>
            </p:cNvSpPr>
            <p:nvPr/>
          </p:nvSpPr>
          <p:spPr bwMode="auto">
            <a:xfrm>
              <a:off x="4456091" y="4446456"/>
              <a:ext cx="99389" cy="99389"/>
            </a:xfrm>
            <a:custGeom>
              <a:avLst/>
              <a:gdLst>
                <a:gd name="T0" fmla="*/ 41 w 55"/>
                <a:gd name="T1" fmla="*/ 0 h 55"/>
                <a:gd name="T2" fmla="*/ 55 w 55"/>
                <a:gd name="T3" fmla="*/ 3 h 55"/>
                <a:gd name="T4" fmla="*/ 55 w 55"/>
                <a:gd name="T5" fmla="*/ 8 h 55"/>
                <a:gd name="T6" fmla="*/ 50 w 55"/>
                <a:gd name="T7" fmla="*/ 15 h 55"/>
                <a:gd name="T8" fmla="*/ 50 w 55"/>
                <a:gd name="T9" fmla="*/ 23 h 55"/>
                <a:gd name="T10" fmla="*/ 55 w 55"/>
                <a:gd name="T11" fmla="*/ 32 h 55"/>
                <a:gd name="T12" fmla="*/ 53 w 55"/>
                <a:gd name="T13" fmla="*/ 45 h 55"/>
                <a:gd name="T14" fmla="*/ 49 w 55"/>
                <a:gd name="T15" fmla="*/ 49 h 55"/>
                <a:gd name="T16" fmla="*/ 47 w 55"/>
                <a:gd name="T17" fmla="*/ 49 h 55"/>
                <a:gd name="T18" fmla="*/ 41 w 55"/>
                <a:gd name="T19" fmla="*/ 46 h 55"/>
                <a:gd name="T20" fmla="*/ 31 w 55"/>
                <a:gd name="T21" fmla="*/ 48 h 55"/>
                <a:gd name="T22" fmla="*/ 30 w 55"/>
                <a:gd name="T23" fmla="*/ 55 h 55"/>
                <a:gd name="T24" fmla="*/ 21 w 55"/>
                <a:gd name="T25" fmla="*/ 55 h 55"/>
                <a:gd name="T26" fmla="*/ 15 w 55"/>
                <a:gd name="T27" fmla="*/ 48 h 55"/>
                <a:gd name="T28" fmla="*/ 10 w 55"/>
                <a:gd name="T29" fmla="*/ 38 h 55"/>
                <a:gd name="T30" fmla="*/ 6 w 55"/>
                <a:gd name="T31" fmla="*/ 36 h 55"/>
                <a:gd name="T32" fmla="*/ 0 w 55"/>
                <a:gd name="T33" fmla="*/ 26 h 55"/>
                <a:gd name="T34" fmla="*/ 1 w 55"/>
                <a:gd name="T35" fmla="*/ 15 h 55"/>
                <a:gd name="T36" fmla="*/ 3 w 55"/>
                <a:gd name="T37" fmla="*/ 15 h 55"/>
                <a:gd name="T38" fmla="*/ 9 w 55"/>
                <a:gd name="T39" fmla="*/ 14 h 55"/>
                <a:gd name="T40" fmla="*/ 13 w 55"/>
                <a:gd name="T41" fmla="*/ 3 h 55"/>
                <a:gd name="T42" fmla="*/ 13 w 55"/>
                <a:gd name="T43" fmla="*/ 2 h 55"/>
                <a:gd name="T44" fmla="*/ 15 w 55"/>
                <a:gd name="T45" fmla="*/ 2 h 55"/>
                <a:gd name="T46" fmla="*/ 41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41" y="0"/>
                  </a:moveTo>
                  <a:lnTo>
                    <a:pt x="55" y="3"/>
                  </a:lnTo>
                  <a:lnTo>
                    <a:pt x="55" y="8"/>
                  </a:lnTo>
                  <a:lnTo>
                    <a:pt x="50" y="15"/>
                  </a:lnTo>
                  <a:lnTo>
                    <a:pt x="50" y="23"/>
                  </a:lnTo>
                  <a:lnTo>
                    <a:pt x="55" y="32"/>
                  </a:lnTo>
                  <a:lnTo>
                    <a:pt x="53" y="45"/>
                  </a:lnTo>
                  <a:lnTo>
                    <a:pt x="49" y="49"/>
                  </a:lnTo>
                  <a:lnTo>
                    <a:pt x="47" y="49"/>
                  </a:lnTo>
                  <a:lnTo>
                    <a:pt x="41" y="46"/>
                  </a:lnTo>
                  <a:lnTo>
                    <a:pt x="31" y="48"/>
                  </a:lnTo>
                  <a:lnTo>
                    <a:pt x="30" y="55"/>
                  </a:lnTo>
                  <a:lnTo>
                    <a:pt x="21" y="55"/>
                  </a:lnTo>
                  <a:lnTo>
                    <a:pt x="15" y="48"/>
                  </a:lnTo>
                  <a:lnTo>
                    <a:pt x="10" y="38"/>
                  </a:lnTo>
                  <a:lnTo>
                    <a:pt x="6" y="36"/>
                  </a:lnTo>
                  <a:lnTo>
                    <a:pt x="0" y="26"/>
                  </a:lnTo>
                  <a:lnTo>
                    <a:pt x="1" y="15"/>
                  </a:lnTo>
                  <a:lnTo>
                    <a:pt x="3" y="15"/>
                  </a:lnTo>
                  <a:lnTo>
                    <a:pt x="9" y="14"/>
                  </a:lnTo>
                  <a:lnTo>
                    <a:pt x="13" y="3"/>
                  </a:lnTo>
                  <a:lnTo>
                    <a:pt x="13" y="2"/>
                  </a:lnTo>
                  <a:lnTo>
                    <a:pt x="15" y="2"/>
                  </a:lnTo>
                  <a:lnTo>
                    <a:pt x="4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7" name="Peru">
              <a:extLst>
                <a:ext uri="{FF2B5EF4-FFF2-40B4-BE49-F238E27FC236}">
                  <a16:creationId xmlns:a16="http://schemas.microsoft.com/office/drawing/2014/main" id="{E1353DD5-7F66-C239-DC28-127A11C17327}"/>
                </a:ext>
              </a:extLst>
            </p:cNvPr>
            <p:cNvSpPr>
              <a:spLocks/>
            </p:cNvSpPr>
            <p:nvPr/>
          </p:nvSpPr>
          <p:spPr bwMode="auto">
            <a:xfrm>
              <a:off x="3906744" y="4592828"/>
              <a:ext cx="298166" cy="430081"/>
            </a:xfrm>
            <a:custGeom>
              <a:avLst/>
              <a:gdLst>
                <a:gd name="T0" fmla="*/ 82 w 165"/>
                <a:gd name="T1" fmla="*/ 0 h 238"/>
                <a:gd name="T2" fmla="*/ 86 w 165"/>
                <a:gd name="T3" fmla="*/ 1 h 238"/>
                <a:gd name="T4" fmla="*/ 101 w 165"/>
                <a:gd name="T5" fmla="*/ 13 h 238"/>
                <a:gd name="T6" fmla="*/ 107 w 165"/>
                <a:gd name="T7" fmla="*/ 20 h 238"/>
                <a:gd name="T8" fmla="*/ 110 w 165"/>
                <a:gd name="T9" fmla="*/ 29 h 238"/>
                <a:gd name="T10" fmla="*/ 123 w 165"/>
                <a:gd name="T11" fmla="*/ 26 h 238"/>
                <a:gd name="T12" fmla="*/ 130 w 165"/>
                <a:gd name="T13" fmla="*/ 29 h 238"/>
                <a:gd name="T14" fmla="*/ 145 w 165"/>
                <a:gd name="T15" fmla="*/ 31 h 238"/>
                <a:gd name="T16" fmla="*/ 148 w 165"/>
                <a:gd name="T17" fmla="*/ 37 h 238"/>
                <a:gd name="T18" fmla="*/ 148 w 165"/>
                <a:gd name="T19" fmla="*/ 51 h 238"/>
                <a:gd name="T20" fmla="*/ 117 w 165"/>
                <a:gd name="T21" fmla="*/ 65 h 238"/>
                <a:gd name="T22" fmla="*/ 108 w 165"/>
                <a:gd name="T23" fmla="*/ 83 h 238"/>
                <a:gd name="T24" fmla="*/ 104 w 165"/>
                <a:gd name="T25" fmla="*/ 87 h 238"/>
                <a:gd name="T26" fmla="*/ 102 w 165"/>
                <a:gd name="T27" fmla="*/ 105 h 238"/>
                <a:gd name="T28" fmla="*/ 111 w 165"/>
                <a:gd name="T29" fmla="*/ 120 h 238"/>
                <a:gd name="T30" fmla="*/ 117 w 165"/>
                <a:gd name="T31" fmla="*/ 121 h 238"/>
                <a:gd name="T32" fmla="*/ 127 w 165"/>
                <a:gd name="T33" fmla="*/ 127 h 238"/>
                <a:gd name="T34" fmla="*/ 142 w 165"/>
                <a:gd name="T35" fmla="*/ 118 h 238"/>
                <a:gd name="T36" fmla="*/ 144 w 165"/>
                <a:gd name="T37" fmla="*/ 142 h 238"/>
                <a:gd name="T38" fmla="*/ 154 w 165"/>
                <a:gd name="T39" fmla="*/ 139 h 238"/>
                <a:gd name="T40" fmla="*/ 165 w 165"/>
                <a:gd name="T41" fmla="*/ 160 h 238"/>
                <a:gd name="T42" fmla="*/ 162 w 165"/>
                <a:gd name="T43" fmla="*/ 188 h 238"/>
                <a:gd name="T44" fmla="*/ 160 w 165"/>
                <a:gd name="T45" fmla="*/ 197 h 238"/>
                <a:gd name="T46" fmla="*/ 157 w 165"/>
                <a:gd name="T47" fmla="*/ 203 h 238"/>
                <a:gd name="T48" fmla="*/ 162 w 165"/>
                <a:gd name="T49" fmla="*/ 215 h 238"/>
                <a:gd name="T50" fmla="*/ 154 w 165"/>
                <a:gd name="T51" fmla="*/ 226 h 238"/>
                <a:gd name="T52" fmla="*/ 151 w 165"/>
                <a:gd name="T53" fmla="*/ 235 h 238"/>
                <a:gd name="T54" fmla="*/ 141 w 165"/>
                <a:gd name="T55" fmla="*/ 238 h 238"/>
                <a:gd name="T56" fmla="*/ 98 w 165"/>
                <a:gd name="T57" fmla="*/ 213 h 238"/>
                <a:gd name="T58" fmla="*/ 65 w 165"/>
                <a:gd name="T59" fmla="*/ 186 h 238"/>
                <a:gd name="T60" fmla="*/ 64 w 165"/>
                <a:gd name="T61" fmla="*/ 172 h 238"/>
                <a:gd name="T62" fmla="*/ 31 w 165"/>
                <a:gd name="T63" fmla="*/ 106 h 238"/>
                <a:gd name="T64" fmla="*/ 18 w 165"/>
                <a:gd name="T65" fmla="*/ 87 h 238"/>
                <a:gd name="T66" fmla="*/ 3 w 165"/>
                <a:gd name="T67" fmla="*/ 74 h 238"/>
                <a:gd name="T68" fmla="*/ 3 w 165"/>
                <a:gd name="T69" fmla="*/ 68 h 238"/>
                <a:gd name="T70" fmla="*/ 1 w 165"/>
                <a:gd name="T71" fmla="*/ 54 h 238"/>
                <a:gd name="T72" fmla="*/ 13 w 165"/>
                <a:gd name="T73" fmla="*/ 43 h 238"/>
                <a:gd name="T74" fmla="*/ 10 w 165"/>
                <a:gd name="T75" fmla="*/ 51 h 238"/>
                <a:gd name="T76" fmla="*/ 16 w 165"/>
                <a:gd name="T77" fmla="*/ 56 h 238"/>
                <a:gd name="T78" fmla="*/ 24 w 165"/>
                <a:gd name="T79" fmla="*/ 57 h 238"/>
                <a:gd name="T80" fmla="*/ 30 w 165"/>
                <a:gd name="T81" fmla="*/ 62 h 238"/>
                <a:gd name="T82" fmla="*/ 34 w 165"/>
                <a:gd name="T83" fmla="*/ 50 h 238"/>
                <a:gd name="T84" fmla="*/ 42 w 165"/>
                <a:gd name="T85" fmla="*/ 44 h 238"/>
                <a:gd name="T86" fmla="*/ 43 w 165"/>
                <a:gd name="T87" fmla="*/ 38 h 238"/>
                <a:gd name="T88" fmla="*/ 73 w 165"/>
                <a:gd name="T89" fmla="*/ 20 h 238"/>
                <a:gd name="T90" fmla="*/ 80 w 165"/>
                <a:gd name="T91" fmla="*/ 10 h 238"/>
                <a:gd name="T92" fmla="*/ 74 w 165"/>
                <a:gd name="T93" fmla="*/ 1 h 238"/>
                <a:gd name="T94" fmla="*/ 79 w 165"/>
                <a:gd name="T9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38">
                  <a:moveTo>
                    <a:pt x="79" y="0"/>
                  </a:moveTo>
                  <a:lnTo>
                    <a:pt x="82" y="0"/>
                  </a:lnTo>
                  <a:lnTo>
                    <a:pt x="83" y="1"/>
                  </a:lnTo>
                  <a:lnTo>
                    <a:pt x="86" y="1"/>
                  </a:lnTo>
                  <a:lnTo>
                    <a:pt x="95" y="11"/>
                  </a:lnTo>
                  <a:lnTo>
                    <a:pt x="101" y="13"/>
                  </a:lnTo>
                  <a:lnTo>
                    <a:pt x="102" y="20"/>
                  </a:lnTo>
                  <a:lnTo>
                    <a:pt x="107" y="20"/>
                  </a:lnTo>
                  <a:lnTo>
                    <a:pt x="107" y="22"/>
                  </a:lnTo>
                  <a:lnTo>
                    <a:pt x="110" y="29"/>
                  </a:lnTo>
                  <a:lnTo>
                    <a:pt x="119" y="31"/>
                  </a:lnTo>
                  <a:lnTo>
                    <a:pt x="123" y="26"/>
                  </a:lnTo>
                  <a:lnTo>
                    <a:pt x="125" y="26"/>
                  </a:lnTo>
                  <a:lnTo>
                    <a:pt x="130" y="29"/>
                  </a:lnTo>
                  <a:lnTo>
                    <a:pt x="135" y="26"/>
                  </a:lnTo>
                  <a:lnTo>
                    <a:pt x="145" y="31"/>
                  </a:lnTo>
                  <a:lnTo>
                    <a:pt x="148" y="35"/>
                  </a:lnTo>
                  <a:lnTo>
                    <a:pt x="148" y="37"/>
                  </a:lnTo>
                  <a:lnTo>
                    <a:pt x="141" y="47"/>
                  </a:lnTo>
                  <a:lnTo>
                    <a:pt x="148" y="51"/>
                  </a:lnTo>
                  <a:lnTo>
                    <a:pt x="127" y="57"/>
                  </a:lnTo>
                  <a:lnTo>
                    <a:pt x="117" y="65"/>
                  </a:lnTo>
                  <a:lnTo>
                    <a:pt x="110" y="75"/>
                  </a:lnTo>
                  <a:lnTo>
                    <a:pt x="108" y="83"/>
                  </a:lnTo>
                  <a:lnTo>
                    <a:pt x="108" y="84"/>
                  </a:lnTo>
                  <a:lnTo>
                    <a:pt x="104" y="87"/>
                  </a:lnTo>
                  <a:lnTo>
                    <a:pt x="99" y="96"/>
                  </a:lnTo>
                  <a:lnTo>
                    <a:pt x="102" y="105"/>
                  </a:lnTo>
                  <a:lnTo>
                    <a:pt x="111" y="114"/>
                  </a:lnTo>
                  <a:lnTo>
                    <a:pt x="111" y="120"/>
                  </a:lnTo>
                  <a:lnTo>
                    <a:pt x="117" y="120"/>
                  </a:lnTo>
                  <a:lnTo>
                    <a:pt x="117" y="121"/>
                  </a:lnTo>
                  <a:lnTo>
                    <a:pt x="122" y="126"/>
                  </a:lnTo>
                  <a:lnTo>
                    <a:pt x="127" y="127"/>
                  </a:lnTo>
                  <a:lnTo>
                    <a:pt x="141" y="118"/>
                  </a:lnTo>
                  <a:lnTo>
                    <a:pt x="142" y="118"/>
                  </a:lnTo>
                  <a:lnTo>
                    <a:pt x="142" y="140"/>
                  </a:lnTo>
                  <a:lnTo>
                    <a:pt x="144" y="142"/>
                  </a:lnTo>
                  <a:lnTo>
                    <a:pt x="153" y="139"/>
                  </a:lnTo>
                  <a:lnTo>
                    <a:pt x="154" y="139"/>
                  </a:lnTo>
                  <a:lnTo>
                    <a:pt x="154" y="140"/>
                  </a:lnTo>
                  <a:lnTo>
                    <a:pt x="165" y="160"/>
                  </a:lnTo>
                  <a:lnTo>
                    <a:pt x="162" y="166"/>
                  </a:lnTo>
                  <a:lnTo>
                    <a:pt x="162" y="188"/>
                  </a:lnTo>
                  <a:lnTo>
                    <a:pt x="157" y="191"/>
                  </a:lnTo>
                  <a:lnTo>
                    <a:pt x="160" y="197"/>
                  </a:lnTo>
                  <a:lnTo>
                    <a:pt x="160" y="198"/>
                  </a:lnTo>
                  <a:lnTo>
                    <a:pt x="157" y="203"/>
                  </a:lnTo>
                  <a:lnTo>
                    <a:pt x="157" y="207"/>
                  </a:lnTo>
                  <a:lnTo>
                    <a:pt x="162" y="215"/>
                  </a:lnTo>
                  <a:lnTo>
                    <a:pt x="162" y="216"/>
                  </a:lnTo>
                  <a:lnTo>
                    <a:pt x="154" y="226"/>
                  </a:lnTo>
                  <a:lnTo>
                    <a:pt x="154" y="229"/>
                  </a:lnTo>
                  <a:lnTo>
                    <a:pt x="151" y="235"/>
                  </a:lnTo>
                  <a:lnTo>
                    <a:pt x="151" y="237"/>
                  </a:lnTo>
                  <a:lnTo>
                    <a:pt x="141" y="238"/>
                  </a:lnTo>
                  <a:lnTo>
                    <a:pt x="117" y="219"/>
                  </a:lnTo>
                  <a:lnTo>
                    <a:pt x="98" y="213"/>
                  </a:lnTo>
                  <a:lnTo>
                    <a:pt x="80" y="200"/>
                  </a:lnTo>
                  <a:lnTo>
                    <a:pt x="65" y="186"/>
                  </a:lnTo>
                  <a:lnTo>
                    <a:pt x="65" y="185"/>
                  </a:lnTo>
                  <a:lnTo>
                    <a:pt x="64" y="172"/>
                  </a:lnTo>
                  <a:lnTo>
                    <a:pt x="47" y="148"/>
                  </a:lnTo>
                  <a:lnTo>
                    <a:pt x="31" y="106"/>
                  </a:lnTo>
                  <a:lnTo>
                    <a:pt x="25" y="100"/>
                  </a:lnTo>
                  <a:lnTo>
                    <a:pt x="18" y="87"/>
                  </a:lnTo>
                  <a:lnTo>
                    <a:pt x="3" y="75"/>
                  </a:lnTo>
                  <a:lnTo>
                    <a:pt x="3" y="74"/>
                  </a:lnTo>
                  <a:lnTo>
                    <a:pt x="4" y="71"/>
                  </a:lnTo>
                  <a:lnTo>
                    <a:pt x="3" y="68"/>
                  </a:lnTo>
                  <a:lnTo>
                    <a:pt x="0" y="54"/>
                  </a:lnTo>
                  <a:lnTo>
                    <a:pt x="1" y="54"/>
                  </a:lnTo>
                  <a:lnTo>
                    <a:pt x="12" y="43"/>
                  </a:lnTo>
                  <a:lnTo>
                    <a:pt x="13" y="43"/>
                  </a:lnTo>
                  <a:lnTo>
                    <a:pt x="15" y="48"/>
                  </a:lnTo>
                  <a:lnTo>
                    <a:pt x="10" y="51"/>
                  </a:lnTo>
                  <a:lnTo>
                    <a:pt x="12" y="56"/>
                  </a:lnTo>
                  <a:lnTo>
                    <a:pt x="16" y="56"/>
                  </a:lnTo>
                  <a:lnTo>
                    <a:pt x="22" y="57"/>
                  </a:lnTo>
                  <a:lnTo>
                    <a:pt x="24" y="57"/>
                  </a:lnTo>
                  <a:lnTo>
                    <a:pt x="25" y="62"/>
                  </a:lnTo>
                  <a:lnTo>
                    <a:pt x="30" y="62"/>
                  </a:lnTo>
                  <a:lnTo>
                    <a:pt x="34" y="59"/>
                  </a:lnTo>
                  <a:lnTo>
                    <a:pt x="34" y="50"/>
                  </a:lnTo>
                  <a:lnTo>
                    <a:pt x="37" y="44"/>
                  </a:lnTo>
                  <a:lnTo>
                    <a:pt x="42" y="44"/>
                  </a:lnTo>
                  <a:lnTo>
                    <a:pt x="43" y="40"/>
                  </a:lnTo>
                  <a:lnTo>
                    <a:pt x="43" y="38"/>
                  </a:lnTo>
                  <a:lnTo>
                    <a:pt x="61" y="31"/>
                  </a:lnTo>
                  <a:lnTo>
                    <a:pt x="73" y="20"/>
                  </a:lnTo>
                  <a:lnTo>
                    <a:pt x="79" y="10"/>
                  </a:lnTo>
                  <a:lnTo>
                    <a:pt x="80" y="10"/>
                  </a:lnTo>
                  <a:lnTo>
                    <a:pt x="74" y="2"/>
                  </a:lnTo>
                  <a:lnTo>
                    <a:pt x="74" y="1"/>
                  </a:lnTo>
                  <a:lnTo>
                    <a:pt x="76" y="1"/>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8" name="Paraguay">
              <a:extLst>
                <a:ext uri="{FF2B5EF4-FFF2-40B4-BE49-F238E27FC236}">
                  <a16:creationId xmlns:a16="http://schemas.microsoft.com/office/drawing/2014/main" id="{261D62AC-351C-2B4C-0975-EC56716ACA5D}"/>
                </a:ext>
              </a:extLst>
            </p:cNvPr>
            <p:cNvSpPr>
              <a:spLocks/>
            </p:cNvSpPr>
            <p:nvPr/>
          </p:nvSpPr>
          <p:spPr bwMode="auto">
            <a:xfrm>
              <a:off x="4345861" y="5048207"/>
              <a:ext cx="200584" cy="213233"/>
            </a:xfrm>
            <a:custGeom>
              <a:avLst/>
              <a:gdLst>
                <a:gd name="T0" fmla="*/ 37 w 111"/>
                <a:gd name="T1" fmla="*/ 0 h 118"/>
                <a:gd name="T2" fmla="*/ 48 w 111"/>
                <a:gd name="T3" fmla="*/ 0 h 118"/>
                <a:gd name="T4" fmla="*/ 53 w 111"/>
                <a:gd name="T5" fmla="*/ 3 h 118"/>
                <a:gd name="T6" fmla="*/ 61 w 111"/>
                <a:gd name="T7" fmla="*/ 11 h 118"/>
                <a:gd name="T8" fmla="*/ 64 w 111"/>
                <a:gd name="T9" fmla="*/ 38 h 118"/>
                <a:gd name="T10" fmla="*/ 74 w 111"/>
                <a:gd name="T11" fmla="*/ 41 h 118"/>
                <a:gd name="T12" fmla="*/ 83 w 111"/>
                <a:gd name="T13" fmla="*/ 40 h 118"/>
                <a:gd name="T14" fmla="*/ 91 w 111"/>
                <a:gd name="T15" fmla="*/ 43 h 118"/>
                <a:gd name="T16" fmla="*/ 92 w 111"/>
                <a:gd name="T17" fmla="*/ 43 h 118"/>
                <a:gd name="T18" fmla="*/ 96 w 111"/>
                <a:gd name="T19" fmla="*/ 63 h 118"/>
                <a:gd name="T20" fmla="*/ 110 w 111"/>
                <a:gd name="T21" fmla="*/ 65 h 118"/>
                <a:gd name="T22" fmla="*/ 111 w 111"/>
                <a:gd name="T23" fmla="*/ 74 h 118"/>
                <a:gd name="T24" fmla="*/ 108 w 111"/>
                <a:gd name="T25" fmla="*/ 90 h 118"/>
                <a:gd name="T26" fmla="*/ 105 w 111"/>
                <a:gd name="T27" fmla="*/ 103 h 118"/>
                <a:gd name="T28" fmla="*/ 93 w 111"/>
                <a:gd name="T29" fmla="*/ 115 h 118"/>
                <a:gd name="T30" fmla="*/ 91 w 111"/>
                <a:gd name="T31" fmla="*/ 115 h 118"/>
                <a:gd name="T32" fmla="*/ 88 w 111"/>
                <a:gd name="T33" fmla="*/ 117 h 118"/>
                <a:gd name="T34" fmla="*/ 83 w 111"/>
                <a:gd name="T35" fmla="*/ 117 h 118"/>
                <a:gd name="T36" fmla="*/ 80 w 111"/>
                <a:gd name="T37" fmla="*/ 118 h 118"/>
                <a:gd name="T38" fmla="*/ 77 w 111"/>
                <a:gd name="T39" fmla="*/ 118 h 118"/>
                <a:gd name="T40" fmla="*/ 70 w 111"/>
                <a:gd name="T41" fmla="*/ 114 h 118"/>
                <a:gd name="T42" fmla="*/ 56 w 111"/>
                <a:gd name="T43" fmla="*/ 112 h 118"/>
                <a:gd name="T44" fmla="*/ 56 w 111"/>
                <a:gd name="T45" fmla="*/ 106 h 118"/>
                <a:gd name="T46" fmla="*/ 65 w 111"/>
                <a:gd name="T47" fmla="*/ 90 h 118"/>
                <a:gd name="T48" fmla="*/ 64 w 111"/>
                <a:gd name="T49" fmla="*/ 87 h 118"/>
                <a:gd name="T50" fmla="*/ 40 w 111"/>
                <a:gd name="T51" fmla="*/ 71 h 118"/>
                <a:gd name="T52" fmla="*/ 24 w 111"/>
                <a:gd name="T53" fmla="*/ 66 h 118"/>
                <a:gd name="T54" fmla="*/ 5 w 111"/>
                <a:gd name="T55" fmla="*/ 44 h 118"/>
                <a:gd name="T56" fmla="*/ 0 w 111"/>
                <a:gd name="T57" fmla="*/ 44 h 118"/>
                <a:gd name="T58" fmla="*/ 0 w 111"/>
                <a:gd name="T59" fmla="*/ 43 h 118"/>
                <a:gd name="T60" fmla="*/ 5 w 111"/>
                <a:gd name="T61" fmla="*/ 29 h 118"/>
                <a:gd name="T62" fmla="*/ 5 w 111"/>
                <a:gd name="T63" fmla="*/ 20 h 118"/>
                <a:gd name="T64" fmla="*/ 10 w 111"/>
                <a:gd name="T65" fmla="*/ 7 h 118"/>
                <a:gd name="T66" fmla="*/ 37 w 111"/>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8">
                  <a:moveTo>
                    <a:pt x="37" y="0"/>
                  </a:moveTo>
                  <a:lnTo>
                    <a:pt x="48" y="0"/>
                  </a:lnTo>
                  <a:lnTo>
                    <a:pt x="53" y="3"/>
                  </a:lnTo>
                  <a:lnTo>
                    <a:pt x="61" y="11"/>
                  </a:lnTo>
                  <a:lnTo>
                    <a:pt x="64" y="38"/>
                  </a:lnTo>
                  <a:lnTo>
                    <a:pt x="74" y="41"/>
                  </a:lnTo>
                  <a:lnTo>
                    <a:pt x="83" y="40"/>
                  </a:lnTo>
                  <a:lnTo>
                    <a:pt x="91" y="43"/>
                  </a:lnTo>
                  <a:lnTo>
                    <a:pt x="92" y="43"/>
                  </a:lnTo>
                  <a:lnTo>
                    <a:pt x="96" y="63"/>
                  </a:lnTo>
                  <a:lnTo>
                    <a:pt x="110" y="65"/>
                  </a:lnTo>
                  <a:lnTo>
                    <a:pt x="111" y="74"/>
                  </a:lnTo>
                  <a:lnTo>
                    <a:pt x="108" y="90"/>
                  </a:lnTo>
                  <a:lnTo>
                    <a:pt x="105" y="103"/>
                  </a:lnTo>
                  <a:lnTo>
                    <a:pt x="93" y="115"/>
                  </a:lnTo>
                  <a:lnTo>
                    <a:pt x="91" y="115"/>
                  </a:lnTo>
                  <a:lnTo>
                    <a:pt x="88" y="117"/>
                  </a:lnTo>
                  <a:lnTo>
                    <a:pt x="83" y="117"/>
                  </a:lnTo>
                  <a:lnTo>
                    <a:pt x="80" y="118"/>
                  </a:lnTo>
                  <a:lnTo>
                    <a:pt x="77" y="118"/>
                  </a:lnTo>
                  <a:lnTo>
                    <a:pt x="70" y="114"/>
                  </a:lnTo>
                  <a:lnTo>
                    <a:pt x="56" y="112"/>
                  </a:lnTo>
                  <a:lnTo>
                    <a:pt x="56" y="106"/>
                  </a:lnTo>
                  <a:lnTo>
                    <a:pt x="65" y="90"/>
                  </a:lnTo>
                  <a:lnTo>
                    <a:pt x="64" y="87"/>
                  </a:lnTo>
                  <a:lnTo>
                    <a:pt x="40" y="71"/>
                  </a:lnTo>
                  <a:lnTo>
                    <a:pt x="24" y="66"/>
                  </a:lnTo>
                  <a:lnTo>
                    <a:pt x="5" y="44"/>
                  </a:lnTo>
                  <a:lnTo>
                    <a:pt x="0" y="44"/>
                  </a:lnTo>
                  <a:lnTo>
                    <a:pt x="0" y="43"/>
                  </a:lnTo>
                  <a:lnTo>
                    <a:pt x="5" y="29"/>
                  </a:lnTo>
                  <a:lnTo>
                    <a:pt x="5" y="20"/>
                  </a:lnTo>
                  <a:lnTo>
                    <a:pt x="10" y="7"/>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9" name="Isla de Margarita">
              <a:extLst>
                <a:ext uri="{FF2B5EF4-FFF2-40B4-BE49-F238E27FC236}">
                  <a16:creationId xmlns:a16="http://schemas.microsoft.com/office/drawing/2014/main" id="{225BF7F7-7FEC-3C36-6E9C-4267CB1B12AB}"/>
                </a:ext>
              </a:extLst>
            </p:cNvPr>
            <p:cNvSpPr>
              <a:spLocks/>
            </p:cNvSpPr>
            <p:nvPr/>
          </p:nvSpPr>
          <p:spPr bwMode="auto">
            <a:xfrm>
              <a:off x="4307912" y="4323576"/>
              <a:ext cx="14457" cy="10843"/>
            </a:xfrm>
            <a:custGeom>
              <a:avLst/>
              <a:gdLst>
                <a:gd name="T0" fmla="*/ 5 w 8"/>
                <a:gd name="T1" fmla="*/ 0 h 6"/>
                <a:gd name="T2" fmla="*/ 6 w 8"/>
                <a:gd name="T3" fmla="*/ 0 h 6"/>
                <a:gd name="T4" fmla="*/ 8 w 8"/>
                <a:gd name="T5" fmla="*/ 3 h 6"/>
                <a:gd name="T6" fmla="*/ 8 w 8"/>
                <a:gd name="T7" fmla="*/ 5 h 6"/>
                <a:gd name="T8" fmla="*/ 5 w 8"/>
                <a:gd name="T9" fmla="*/ 6 h 6"/>
                <a:gd name="T10" fmla="*/ 0 w 8"/>
                <a:gd name="T11" fmla="*/ 3 h 6"/>
                <a:gd name="T12" fmla="*/ 0 w 8"/>
                <a:gd name="T13" fmla="*/ 2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lnTo>
                    <a:pt x="6" y="0"/>
                  </a:lnTo>
                  <a:lnTo>
                    <a:pt x="8" y="3"/>
                  </a:lnTo>
                  <a:lnTo>
                    <a:pt x="8" y="5"/>
                  </a:lnTo>
                  <a:lnTo>
                    <a:pt x="5" y="6"/>
                  </a:lnTo>
                  <a:lnTo>
                    <a:pt x="0" y="3"/>
                  </a:lnTo>
                  <a:lnTo>
                    <a:pt x="0"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0" name="French Guiana">
              <a:extLst>
                <a:ext uri="{FF2B5EF4-FFF2-40B4-BE49-F238E27FC236}">
                  <a16:creationId xmlns:a16="http://schemas.microsoft.com/office/drawing/2014/main" id="{AA881330-B906-4B33-4454-092F2875E8C4}"/>
                </a:ext>
              </a:extLst>
            </p:cNvPr>
            <p:cNvSpPr>
              <a:spLocks/>
            </p:cNvSpPr>
            <p:nvPr/>
          </p:nvSpPr>
          <p:spPr bwMode="auto">
            <a:xfrm>
              <a:off x="4541024" y="4455491"/>
              <a:ext cx="72283" cy="88546"/>
            </a:xfrm>
            <a:custGeom>
              <a:avLst/>
              <a:gdLst>
                <a:gd name="T0" fmla="*/ 9 w 40"/>
                <a:gd name="T1" fmla="*/ 0 h 49"/>
                <a:gd name="T2" fmla="*/ 26 w 40"/>
                <a:gd name="T3" fmla="*/ 7 h 49"/>
                <a:gd name="T4" fmla="*/ 36 w 40"/>
                <a:gd name="T5" fmla="*/ 16 h 49"/>
                <a:gd name="T6" fmla="*/ 40 w 40"/>
                <a:gd name="T7" fmla="*/ 21 h 49"/>
                <a:gd name="T8" fmla="*/ 40 w 40"/>
                <a:gd name="T9" fmla="*/ 22 h 49"/>
                <a:gd name="T10" fmla="*/ 27 w 40"/>
                <a:gd name="T11" fmla="*/ 41 h 49"/>
                <a:gd name="T12" fmla="*/ 20 w 40"/>
                <a:gd name="T13" fmla="*/ 47 h 49"/>
                <a:gd name="T14" fmla="*/ 17 w 40"/>
                <a:gd name="T15" fmla="*/ 47 h 49"/>
                <a:gd name="T16" fmla="*/ 14 w 40"/>
                <a:gd name="T17" fmla="*/ 49 h 49"/>
                <a:gd name="T18" fmla="*/ 6 w 40"/>
                <a:gd name="T19" fmla="*/ 49 h 49"/>
                <a:gd name="T20" fmla="*/ 0 w 40"/>
                <a:gd name="T21" fmla="*/ 44 h 49"/>
                <a:gd name="T22" fmla="*/ 0 w 40"/>
                <a:gd name="T23" fmla="*/ 43 h 49"/>
                <a:gd name="T24" fmla="*/ 5 w 40"/>
                <a:gd name="T25" fmla="*/ 40 h 49"/>
                <a:gd name="T26" fmla="*/ 6 w 40"/>
                <a:gd name="T27" fmla="*/ 27 h 49"/>
                <a:gd name="T28" fmla="*/ 2 w 40"/>
                <a:gd name="T29" fmla="*/ 19 h 49"/>
                <a:gd name="T30" fmla="*/ 2 w 40"/>
                <a:gd name="T31" fmla="*/ 9 h 49"/>
                <a:gd name="T32" fmla="*/ 6 w 40"/>
                <a:gd name="T33" fmla="*/ 3 h 49"/>
                <a:gd name="T34" fmla="*/ 9 w 4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9">
                  <a:moveTo>
                    <a:pt x="9" y="0"/>
                  </a:moveTo>
                  <a:lnTo>
                    <a:pt x="26" y="7"/>
                  </a:lnTo>
                  <a:lnTo>
                    <a:pt x="36" y="16"/>
                  </a:lnTo>
                  <a:lnTo>
                    <a:pt x="40" y="21"/>
                  </a:lnTo>
                  <a:lnTo>
                    <a:pt x="40" y="22"/>
                  </a:lnTo>
                  <a:lnTo>
                    <a:pt x="27" y="41"/>
                  </a:lnTo>
                  <a:lnTo>
                    <a:pt x="20" y="47"/>
                  </a:lnTo>
                  <a:lnTo>
                    <a:pt x="17" y="47"/>
                  </a:lnTo>
                  <a:lnTo>
                    <a:pt x="14" y="49"/>
                  </a:lnTo>
                  <a:lnTo>
                    <a:pt x="6" y="49"/>
                  </a:lnTo>
                  <a:lnTo>
                    <a:pt x="0" y="44"/>
                  </a:lnTo>
                  <a:lnTo>
                    <a:pt x="0" y="43"/>
                  </a:lnTo>
                  <a:lnTo>
                    <a:pt x="5" y="40"/>
                  </a:lnTo>
                  <a:lnTo>
                    <a:pt x="6" y="27"/>
                  </a:lnTo>
                  <a:lnTo>
                    <a:pt x="2" y="19"/>
                  </a:lnTo>
                  <a:lnTo>
                    <a:pt x="2" y="9"/>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1" name="Guyana">
              <a:extLst>
                <a:ext uri="{FF2B5EF4-FFF2-40B4-BE49-F238E27FC236}">
                  <a16:creationId xmlns:a16="http://schemas.microsoft.com/office/drawing/2014/main" id="{46EDE2D3-7275-47CD-F349-7BA01E5ABAD8}"/>
                </a:ext>
              </a:extLst>
            </p:cNvPr>
            <p:cNvSpPr>
              <a:spLocks/>
            </p:cNvSpPr>
            <p:nvPr/>
          </p:nvSpPr>
          <p:spPr bwMode="auto">
            <a:xfrm>
              <a:off x="4380195" y="4394051"/>
              <a:ext cx="115652" cy="166250"/>
            </a:xfrm>
            <a:custGeom>
              <a:avLst/>
              <a:gdLst>
                <a:gd name="T0" fmla="*/ 20 w 64"/>
                <a:gd name="T1" fmla="*/ 0 h 92"/>
                <a:gd name="T2" fmla="*/ 24 w 64"/>
                <a:gd name="T3" fmla="*/ 0 h 92"/>
                <a:gd name="T4" fmla="*/ 34 w 64"/>
                <a:gd name="T5" fmla="*/ 9 h 92"/>
                <a:gd name="T6" fmla="*/ 37 w 64"/>
                <a:gd name="T7" fmla="*/ 19 h 92"/>
                <a:gd name="T8" fmla="*/ 48 w 64"/>
                <a:gd name="T9" fmla="*/ 21 h 92"/>
                <a:gd name="T10" fmla="*/ 57 w 64"/>
                <a:gd name="T11" fmla="*/ 32 h 92"/>
                <a:gd name="T12" fmla="*/ 52 w 64"/>
                <a:gd name="T13" fmla="*/ 44 h 92"/>
                <a:gd name="T14" fmla="*/ 51 w 64"/>
                <a:gd name="T15" fmla="*/ 44 h 92"/>
                <a:gd name="T16" fmla="*/ 45 w 64"/>
                <a:gd name="T17" fmla="*/ 46 h 92"/>
                <a:gd name="T18" fmla="*/ 43 w 64"/>
                <a:gd name="T19" fmla="*/ 55 h 92"/>
                <a:gd name="T20" fmla="*/ 49 w 64"/>
                <a:gd name="T21" fmla="*/ 64 h 92"/>
                <a:gd name="T22" fmla="*/ 54 w 64"/>
                <a:gd name="T23" fmla="*/ 65 h 92"/>
                <a:gd name="T24" fmla="*/ 58 w 64"/>
                <a:gd name="T25" fmla="*/ 77 h 92"/>
                <a:gd name="T26" fmla="*/ 64 w 64"/>
                <a:gd name="T27" fmla="*/ 83 h 92"/>
                <a:gd name="T28" fmla="*/ 64 w 64"/>
                <a:gd name="T29" fmla="*/ 84 h 92"/>
                <a:gd name="T30" fmla="*/ 61 w 64"/>
                <a:gd name="T31" fmla="*/ 84 h 92"/>
                <a:gd name="T32" fmla="*/ 57 w 64"/>
                <a:gd name="T33" fmla="*/ 83 h 92"/>
                <a:gd name="T34" fmla="*/ 54 w 64"/>
                <a:gd name="T35" fmla="*/ 83 h 92"/>
                <a:gd name="T36" fmla="*/ 36 w 64"/>
                <a:gd name="T37" fmla="*/ 92 h 92"/>
                <a:gd name="T38" fmla="*/ 34 w 64"/>
                <a:gd name="T39" fmla="*/ 92 h 92"/>
                <a:gd name="T40" fmla="*/ 27 w 64"/>
                <a:gd name="T41" fmla="*/ 89 h 92"/>
                <a:gd name="T42" fmla="*/ 21 w 64"/>
                <a:gd name="T43" fmla="*/ 86 h 92"/>
                <a:gd name="T44" fmla="*/ 21 w 64"/>
                <a:gd name="T45" fmla="*/ 78 h 92"/>
                <a:gd name="T46" fmla="*/ 18 w 64"/>
                <a:gd name="T47" fmla="*/ 75 h 92"/>
                <a:gd name="T48" fmla="*/ 20 w 64"/>
                <a:gd name="T49" fmla="*/ 61 h 92"/>
                <a:gd name="T50" fmla="*/ 23 w 64"/>
                <a:gd name="T51" fmla="*/ 58 h 92"/>
                <a:gd name="T52" fmla="*/ 21 w 64"/>
                <a:gd name="T53" fmla="*/ 50 h 92"/>
                <a:gd name="T54" fmla="*/ 17 w 64"/>
                <a:gd name="T55" fmla="*/ 50 h 92"/>
                <a:gd name="T56" fmla="*/ 17 w 64"/>
                <a:gd name="T57" fmla="*/ 41 h 92"/>
                <a:gd name="T58" fmla="*/ 8 w 64"/>
                <a:gd name="T59" fmla="*/ 41 h 92"/>
                <a:gd name="T60" fmla="*/ 0 w 64"/>
                <a:gd name="T61" fmla="*/ 28 h 92"/>
                <a:gd name="T62" fmla="*/ 3 w 64"/>
                <a:gd name="T63" fmla="*/ 21 h 92"/>
                <a:gd name="T64" fmla="*/ 9 w 64"/>
                <a:gd name="T65" fmla="*/ 16 h 92"/>
                <a:gd name="T66" fmla="*/ 6 w 64"/>
                <a:gd name="T67" fmla="*/ 16 h 92"/>
                <a:gd name="T68" fmla="*/ 6 w 64"/>
                <a:gd name="T69" fmla="*/ 7 h 92"/>
                <a:gd name="T70" fmla="*/ 8 w 64"/>
                <a:gd name="T71" fmla="*/ 7 h 92"/>
                <a:gd name="T72" fmla="*/ 18 w 64"/>
                <a:gd name="T73" fmla="*/ 1 h 92"/>
                <a:gd name="T74" fmla="*/ 20 w 64"/>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92">
                  <a:moveTo>
                    <a:pt x="20" y="0"/>
                  </a:moveTo>
                  <a:lnTo>
                    <a:pt x="24" y="0"/>
                  </a:lnTo>
                  <a:lnTo>
                    <a:pt x="34" y="9"/>
                  </a:lnTo>
                  <a:lnTo>
                    <a:pt x="37" y="19"/>
                  </a:lnTo>
                  <a:lnTo>
                    <a:pt x="48" y="21"/>
                  </a:lnTo>
                  <a:lnTo>
                    <a:pt x="57" y="32"/>
                  </a:lnTo>
                  <a:lnTo>
                    <a:pt x="52" y="44"/>
                  </a:lnTo>
                  <a:lnTo>
                    <a:pt x="51" y="44"/>
                  </a:lnTo>
                  <a:lnTo>
                    <a:pt x="45" y="46"/>
                  </a:lnTo>
                  <a:lnTo>
                    <a:pt x="43" y="55"/>
                  </a:lnTo>
                  <a:lnTo>
                    <a:pt x="49" y="64"/>
                  </a:lnTo>
                  <a:lnTo>
                    <a:pt x="54" y="65"/>
                  </a:lnTo>
                  <a:lnTo>
                    <a:pt x="58" y="77"/>
                  </a:lnTo>
                  <a:lnTo>
                    <a:pt x="64" y="83"/>
                  </a:lnTo>
                  <a:lnTo>
                    <a:pt x="64" y="84"/>
                  </a:lnTo>
                  <a:lnTo>
                    <a:pt x="61" y="84"/>
                  </a:lnTo>
                  <a:lnTo>
                    <a:pt x="57" y="83"/>
                  </a:lnTo>
                  <a:lnTo>
                    <a:pt x="54" y="83"/>
                  </a:lnTo>
                  <a:lnTo>
                    <a:pt x="36" y="92"/>
                  </a:lnTo>
                  <a:lnTo>
                    <a:pt x="34" y="92"/>
                  </a:lnTo>
                  <a:lnTo>
                    <a:pt x="27" y="89"/>
                  </a:lnTo>
                  <a:lnTo>
                    <a:pt x="21" y="86"/>
                  </a:lnTo>
                  <a:lnTo>
                    <a:pt x="21" y="78"/>
                  </a:lnTo>
                  <a:lnTo>
                    <a:pt x="18" y="75"/>
                  </a:lnTo>
                  <a:lnTo>
                    <a:pt x="20" y="61"/>
                  </a:lnTo>
                  <a:lnTo>
                    <a:pt x="23" y="58"/>
                  </a:lnTo>
                  <a:lnTo>
                    <a:pt x="21" y="50"/>
                  </a:lnTo>
                  <a:lnTo>
                    <a:pt x="17" y="50"/>
                  </a:lnTo>
                  <a:lnTo>
                    <a:pt x="17" y="41"/>
                  </a:lnTo>
                  <a:lnTo>
                    <a:pt x="8" y="41"/>
                  </a:lnTo>
                  <a:lnTo>
                    <a:pt x="0" y="28"/>
                  </a:lnTo>
                  <a:lnTo>
                    <a:pt x="3" y="21"/>
                  </a:lnTo>
                  <a:lnTo>
                    <a:pt x="9" y="16"/>
                  </a:lnTo>
                  <a:lnTo>
                    <a:pt x="6" y="16"/>
                  </a:lnTo>
                  <a:lnTo>
                    <a:pt x="6" y="7"/>
                  </a:lnTo>
                  <a:lnTo>
                    <a:pt x="8" y="7"/>
                  </a:lnTo>
                  <a:lnTo>
                    <a:pt x="18"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2" name="Ecuador">
              <a:extLst>
                <a:ext uri="{FF2B5EF4-FFF2-40B4-BE49-F238E27FC236}">
                  <a16:creationId xmlns:a16="http://schemas.microsoft.com/office/drawing/2014/main" id="{AD6FCF22-1AB0-5194-1D89-7CE33262E982}"/>
                </a:ext>
              </a:extLst>
            </p:cNvPr>
            <p:cNvSpPr>
              <a:spLocks/>
            </p:cNvSpPr>
            <p:nvPr/>
          </p:nvSpPr>
          <p:spPr bwMode="auto">
            <a:xfrm>
              <a:off x="3917587" y="4556686"/>
              <a:ext cx="137336" cy="153601"/>
            </a:xfrm>
            <a:custGeom>
              <a:avLst/>
              <a:gdLst>
                <a:gd name="T0" fmla="*/ 27 w 76"/>
                <a:gd name="T1" fmla="*/ 0 h 85"/>
                <a:gd name="T2" fmla="*/ 43 w 76"/>
                <a:gd name="T3" fmla="*/ 8 h 85"/>
                <a:gd name="T4" fmla="*/ 47 w 76"/>
                <a:gd name="T5" fmla="*/ 15 h 85"/>
                <a:gd name="T6" fmla="*/ 61 w 76"/>
                <a:gd name="T7" fmla="*/ 15 h 85"/>
                <a:gd name="T8" fmla="*/ 62 w 76"/>
                <a:gd name="T9" fmla="*/ 14 h 85"/>
                <a:gd name="T10" fmla="*/ 64 w 76"/>
                <a:gd name="T11" fmla="*/ 14 h 85"/>
                <a:gd name="T12" fmla="*/ 73 w 76"/>
                <a:gd name="T13" fmla="*/ 20 h 85"/>
                <a:gd name="T14" fmla="*/ 74 w 76"/>
                <a:gd name="T15" fmla="*/ 20 h 85"/>
                <a:gd name="T16" fmla="*/ 71 w 76"/>
                <a:gd name="T17" fmla="*/ 22 h 85"/>
                <a:gd name="T18" fmla="*/ 76 w 76"/>
                <a:gd name="T19" fmla="*/ 30 h 85"/>
                <a:gd name="T20" fmla="*/ 76 w 76"/>
                <a:gd name="T21" fmla="*/ 31 h 85"/>
                <a:gd name="T22" fmla="*/ 73 w 76"/>
                <a:gd name="T23" fmla="*/ 31 h 85"/>
                <a:gd name="T24" fmla="*/ 68 w 76"/>
                <a:gd name="T25" fmla="*/ 40 h 85"/>
                <a:gd name="T26" fmla="*/ 56 w 76"/>
                <a:gd name="T27" fmla="*/ 52 h 85"/>
                <a:gd name="T28" fmla="*/ 37 w 76"/>
                <a:gd name="T29" fmla="*/ 60 h 85"/>
                <a:gd name="T30" fmla="*/ 37 w 76"/>
                <a:gd name="T31" fmla="*/ 64 h 85"/>
                <a:gd name="T32" fmla="*/ 36 w 76"/>
                <a:gd name="T33" fmla="*/ 65 h 85"/>
                <a:gd name="T34" fmla="*/ 33 w 76"/>
                <a:gd name="T35" fmla="*/ 65 h 85"/>
                <a:gd name="T36" fmla="*/ 30 w 76"/>
                <a:gd name="T37" fmla="*/ 70 h 85"/>
                <a:gd name="T38" fmla="*/ 30 w 76"/>
                <a:gd name="T39" fmla="*/ 80 h 85"/>
                <a:gd name="T40" fmla="*/ 21 w 76"/>
                <a:gd name="T41" fmla="*/ 85 h 85"/>
                <a:gd name="T42" fmla="*/ 19 w 76"/>
                <a:gd name="T43" fmla="*/ 85 h 85"/>
                <a:gd name="T44" fmla="*/ 19 w 76"/>
                <a:gd name="T45" fmla="*/ 83 h 85"/>
                <a:gd name="T46" fmla="*/ 16 w 76"/>
                <a:gd name="T47" fmla="*/ 77 h 85"/>
                <a:gd name="T48" fmla="*/ 4 w 76"/>
                <a:gd name="T49" fmla="*/ 77 h 85"/>
                <a:gd name="T50" fmla="*/ 3 w 76"/>
                <a:gd name="T51" fmla="*/ 71 h 85"/>
                <a:gd name="T52" fmla="*/ 7 w 76"/>
                <a:gd name="T53" fmla="*/ 68 h 85"/>
                <a:gd name="T54" fmla="*/ 6 w 76"/>
                <a:gd name="T55" fmla="*/ 64 h 85"/>
                <a:gd name="T56" fmla="*/ 6 w 76"/>
                <a:gd name="T57" fmla="*/ 63 h 85"/>
                <a:gd name="T58" fmla="*/ 13 w 76"/>
                <a:gd name="T59" fmla="*/ 58 h 85"/>
                <a:gd name="T60" fmla="*/ 13 w 76"/>
                <a:gd name="T61" fmla="*/ 51 h 85"/>
                <a:gd name="T62" fmla="*/ 12 w 76"/>
                <a:gd name="T63" fmla="*/ 48 h 85"/>
                <a:gd name="T64" fmla="*/ 9 w 76"/>
                <a:gd name="T65" fmla="*/ 54 h 85"/>
                <a:gd name="T66" fmla="*/ 7 w 76"/>
                <a:gd name="T67" fmla="*/ 54 h 85"/>
                <a:gd name="T68" fmla="*/ 1 w 76"/>
                <a:gd name="T69" fmla="*/ 49 h 85"/>
                <a:gd name="T70" fmla="*/ 0 w 76"/>
                <a:gd name="T71" fmla="*/ 49 h 85"/>
                <a:gd name="T72" fmla="*/ 0 w 76"/>
                <a:gd name="T73" fmla="*/ 31 h 85"/>
                <a:gd name="T74" fmla="*/ 1 w 76"/>
                <a:gd name="T75" fmla="*/ 31 h 85"/>
                <a:gd name="T76" fmla="*/ 6 w 76"/>
                <a:gd name="T77" fmla="*/ 27 h 85"/>
                <a:gd name="T78" fmla="*/ 10 w 76"/>
                <a:gd name="T79" fmla="*/ 17 h 85"/>
                <a:gd name="T80" fmla="*/ 10 w 76"/>
                <a:gd name="T81" fmla="*/ 8 h 85"/>
                <a:gd name="T82" fmla="*/ 27 w 76"/>
                <a:gd name="T8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5">
                  <a:moveTo>
                    <a:pt x="27" y="0"/>
                  </a:moveTo>
                  <a:lnTo>
                    <a:pt x="43" y="8"/>
                  </a:lnTo>
                  <a:lnTo>
                    <a:pt x="47" y="15"/>
                  </a:lnTo>
                  <a:lnTo>
                    <a:pt x="61" y="15"/>
                  </a:lnTo>
                  <a:lnTo>
                    <a:pt x="62" y="14"/>
                  </a:lnTo>
                  <a:lnTo>
                    <a:pt x="64" y="14"/>
                  </a:lnTo>
                  <a:lnTo>
                    <a:pt x="73" y="20"/>
                  </a:lnTo>
                  <a:lnTo>
                    <a:pt x="74" y="20"/>
                  </a:lnTo>
                  <a:lnTo>
                    <a:pt x="71" y="22"/>
                  </a:lnTo>
                  <a:lnTo>
                    <a:pt x="76" y="30"/>
                  </a:lnTo>
                  <a:lnTo>
                    <a:pt x="76" y="31"/>
                  </a:lnTo>
                  <a:lnTo>
                    <a:pt x="73" y="31"/>
                  </a:lnTo>
                  <a:lnTo>
                    <a:pt x="68" y="40"/>
                  </a:lnTo>
                  <a:lnTo>
                    <a:pt x="56" y="52"/>
                  </a:lnTo>
                  <a:lnTo>
                    <a:pt x="37" y="60"/>
                  </a:lnTo>
                  <a:lnTo>
                    <a:pt x="37" y="64"/>
                  </a:lnTo>
                  <a:lnTo>
                    <a:pt x="36" y="65"/>
                  </a:lnTo>
                  <a:lnTo>
                    <a:pt x="33" y="65"/>
                  </a:lnTo>
                  <a:lnTo>
                    <a:pt x="30" y="70"/>
                  </a:lnTo>
                  <a:lnTo>
                    <a:pt x="30" y="80"/>
                  </a:lnTo>
                  <a:lnTo>
                    <a:pt x="21" y="85"/>
                  </a:lnTo>
                  <a:lnTo>
                    <a:pt x="19" y="85"/>
                  </a:lnTo>
                  <a:lnTo>
                    <a:pt x="19" y="83"/>
                  </a:lnTo>
                  <a:lnTo>
                    <a:pt x="16" y="77"/>
                  </a:lnTo>
                  <a:lnTo>
                    <a:pt x="4" y="77"/>
                  </a:lnTo>
                  <a:lnTo>
                    <a:pt x="3" y="71"/>
                  </a:lnTo>
                  <a:lnTo>
                    <a:pt x="7" y="68"/>
                  </a:lnTo>
                  <a:lnTo>
                    <a:pt x="6" y="64"/>
                  </a:lnTo>
                  <a:lnTo>
                    <a:pt x="6" y="63"/>
                  </a:lnTo>
                  <a:lnTo>
                    <a:pt x="13" y="58"/>
                  </a:lnTo>
                  <a:lnTo>
                    <a:pt x="13" y="51"/>
                  </a:lnTo>
                  <a:lnTo>
                    <a:pt x="12" y="48"/>
                  </a:lnTo>
                  <a:lnTo>
                    <a:pt x="9" y="54"/>
                  </a:lnTo>
                  <a:lnTo>
                    <a:pt x="7" y="54"/>
                  </a:lnTo>
                  <a:lnTo>
                    <a:pt x="1" y="49"/>
                  </a:lnTo>
                  <a:lnTo>
                    <a:pt x="0" y="49"/>
                  </a:lnTo>
                  <a:lnTo>
                    <a:pt x="0" y="31"/>
                  </a:lnTo>
                  <a:lnTo>
                    <a:pt x="1" y="31"/>
                  </a:lnTo>
                  <a:lnTo>
                    <a:pt x="6" y="27"/>
                  </a:lnTo>
                  <a:lnTo>
                    <a:pt x="10" y="17"/>
                  </a:lnTo>
                  <a:lnTo>
                    <a:pt x="10" y="8"/>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3" name="Bolivia">
              <a:extLst>
                <a:ext uri="{FF2B5EF4-FFF2-40B4-BE49-F238E27FC236}">
                  <a16:creationId xmlns:a16="http://schemas.microsoft.com/office/drawing/2014/main" id="{097C0A04-2985-1317-6AAA-69B78F510C01}"/>
                </a:ext>
              </a:extLst>
            </p:cNvPr>
            <p:cNvSpPr>
              <a:spLocks/>
            </p:cNvSpPr>
            <p:nvPr/>
          </p:nvSpPr>
          <p:spPr bwMode="auto">
            <a:xfrm>
              <a:off x="4183224" y="4815095"/>
              <a:ext cx="283709" cy="325271"/>
            </a:xfrm>
            <a:custGeom>
              <a:avLst/>
              <a:gdLst>
                <a:gd name="T0" fmla="*/ 55 w 157"/>
                <a:gd name="T1" fmla="*/ 0 h 180"/>
                <a:gd name="T2" fmla="*/ 56 w 157"/>
                <a:gd name="T3" fmla="*/ 22 h 180"/>
                <a:gd name="T4" fmla="*/ 68 w 157"/>
                <a:gd name="T5" fmla="*/ 35 h 180"/>
                <a:gd name="T6" fmla="*/ 87 w 157"/>
                <a:gd name="T7" fmla="*/ 43 h 180"/>
                <a:gd name="T8" fmla="*/ 103 w 157"/>
                <a:gd name="T9" fmla="*/ 50 h 180"/>
                <a:gd name="T10" fmla="*/ 117 w 157"/>
                <a:gd name="T11" fmla="*/ 53 h 180"/>
                <a:gd name="T12" fmla="*/ 121 w 157"/>
                <a:gd name="T13" fmla="*/ 75 h 180"/>
                <a:gd name="T14" fmla="*/ 148 w 157"/>
                <a:gd name="T15" fmla="*/ 89 h 180"/>
                <a:gd name="T16" fmla="*/ 152 w 157"/>
                <a:gd name="T17" fmla="*/ 103 h 180"/>
                <a:gd name="T18" fmla="*/ 154 w 157"/>
                <a:gd name="T19" fmla="*/ 140 h 180"/>
                <a:gd name="T20" fmla="*/ 143 w 157"/>
                <a:gd name="T21" fmla="*/ 133 h 180"/>
                <a:gd name="T22" fmla="*/ 127 w 157"/>
                <a:gd name="T23" fmla="*/ 130 h 180"/>
                <a:gd name="T24" fmla="*/ 96 w 157"/>
                <a:gd name="T25" fmla="*/ 149 h 180"/>
                <a:gd name="T26" fmla="*/ 92 w 157"/>
                <a:gd name="T27" fmla="*/ 173 h 180"/>
                <a:gd name="T28" fmla="*/ 84 w 157"/>
                <a:gd name="T29" fmla="*/ 170 h 180"/>
                <a:gd name="T30" fmla="*/ 71 w 157"/>
                <a:gd name="T31" fmla="*/ 177 h 180"/>
                <a:gd name="T32" fmla="*/ 63 w 157"/>
                <a:gd name="T33" fmla="*/ 172 h 180"/>
                <a:gd name="T34" fmla="*/ 46 w 157"/>
                <a:gd name="T35" fmla="*/ 166 h 180"/>
                <a:gd name="T36" fmla="*/ 22 w 157"/>
                <a:gd name="T37" fmla="*/ 179 h 180"/>
                <a:gd name="T38" fmla="*/ 16 w 157"/>
                <a:gd name="T39" fmla="*/ 152 h 180"/>
                <a:gd name="T40" fmla="*/ 10 w 157"/>
                <a:gd name="T41" fmla="*/ 139 h 180"/>
                <a:gd name="T42" fmla="*/ 13 w 157"/>
                <a:gd name="T43" fmla="*/ 130 h 180"/>
                <a:gd name="T44" fmla="*/ 6 w 157"/>
                <a:gd name="T45" fmla="*/ 112 h 180"/>
                <a:gd name="T46" fmla="*/ 0 w 157"/>
                <a:gd name="T47" fmla="*/ 103 h 180"/>
                <a:gd name="T48" fmla="*/ 3 w 157"/>
                <a:gd name="T49" fmla="*/ 84 h 180"/>
                <a:gd name="T50" fmla="*/ 6 w 157"/>
                <a:gd name="T51" fmla="*/ 74 h 180"/>
                <a:gd name="T52" fmla="*/ 7 w 157"/>
                <a:gd name="T53" fmla="*/ 63 h 180"/>
                <a:gd name="T54" fmla="*/ 10 w 157"/>
                <a:gd name="T55" fmla="*/ 37 h 180"/>
                <a:gd name="T56" fmla="*/ 0 w 157"/>
                <a:gd name="T57" fmla="*/ 16 h 180"/>
                <a:gd name="T58" fmla="*/ 6 w 157"/>
                <a:gd name="T59" fmla="*/ 17 h 180"/>
                <a:gd name="T60" fmla="*/ 13 w 157"/>
                <a:gd name="T61" fmla="*/ 19 h 180"/>
                <a:gd name="T62" fmla="*/ 26 w 157"/>
                <a:gd name="T63" fmla="*/ 13 h 180"/>
                <a:gd name="T64" fmla="*/ 41 w 157"/>
                <a:gd name="T65" fmla="*/ 3 h 180"/>
                <a:gd name="T66" fmla="*/ 49 w 157"/>
                <a:gd name="T6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80">
                  <a:moveTo>
                    <a:pt x="52" y="0"/>
                  </a:moveTo>
                  <a:lnTo>
                    <a:pt x="55" y="0"/>
                  </a:lnTo>
                  <a:lnTo>
                    <a:pt x="57" y="7"/>
                  </a:lnTo>
                  <a:lnTo>
                    <a:pt x="56" y="22"/>
                  </a:lnTo>
                  <a:lnTo>
                    <a:pt x="59" y="31"/>
                  </a:lnTo>
                  <a:lnTo>
                    <a:pt x="68" y="35"/>
                  </a:lnTo>
                  <a:lnTo>
                    <a:pt x="83" y="38"/>
                  </a:lnTo>
                  <a:lnTo>
                    <a:pt x="87" y="43"/>
                  </a:lnTo>
                  <a:lnTo>
                    <a:pt x="98" y="46"/>
                  </a:lnTo>
                  <a:lnTo>
                    <a:pt x="103" y="50"/>
                  </a:lnTo>
                  <a:lnTo>
                    <a:pt x="111" y="50"/>
                  </a:lnTo>
                  <a:lnTo>
                    <a:pt x="117" y="53"/>
                  </a:lnTo>
                  <a:lnTo>
                    <a:pt x="123" y="68"/>
                  </a:lnTo>
                  <a:lnTo>
                    <a:pt x="121" y="75"/>
                  </a:lnTo>
                  <a:lnTo>
                    <a:pt x="126" y="89"/>
                  </a:lnTo>
                  <a:lnTo>
                    <a:pt x="148" y="89"/>
                  </a:lnTo>
                  <a:lnTo>
                    <a:pt x="148" y="102"/>
                  </a:lnTo>
                  <a:lnTo>
                    <a:pt x="152" y="103"/>
                  </a:lnTo>
                  <a:lnTo>
                    <a:pt x="157" y="114"/>
                  </a:lnTo>
                  <a:lnTo>
                    <a:pt x="154" y="140"/>
                  </a:lnTo>
                  <a:lnTo>
                    <a:pt x="151" y="142"/>
                  </a:lnTo>
                  <a:lnTo>
                    <a:pt x="143" y="133"/>
                  </a:lnTo>
                  <a:lnTo>
                    <a:pt x="138" y="130"/>
                  </a:lnTo>
                  <a:lnTo>
                    <a:pt x="127" y="130"/>
                  </a:lnTo>
                  <a:lnTo>
                    <a:pt x="102" y="137"/>
                  </a:lnTo>
                  <a:lnTo>
                    <a:pt x="96" y="149"/>
                  </a:lnTo>
                  <a:lnTo>
                    <a:pt x="96" y="158"/>
                  </a:lnTo>
                  <a:lnTo>
                    <a:pt x="92" y="173"/>
                  </a:lnTo>
                  <a:lnTo>
                    <a:pt x="90" y="173"/>
                  </a:lnTo>
                  <a:lnTo>
                    <a:pt x="84" y="170"/>
                  </a:lnTo>
                  <a:lnTo>
                    <a:pt x="74" y="169"/>
                  </a:lnTo>
                  <a:lnTo>
                    <a:pt x="71" y="177"/>
                  </a:lnTo>
                  <a:lnTo>
                    <a:pt x="69" y="177"/>
                  </a:lnTo>
                  <a:lnTo>
                    <a:pt x="63" y="172"/>
                  </a:lnTo>
                  <a:lnTo>
                    <a:pt x="50" y="170"/>
                  </a:lnTo>
                  <a:lnTo>
                    <a:pt x="46" y="166"/>
                  </a:lnTo>
                  <a:lnTo>
                    <a:pt x="32" y="180"/>
                  </a:lnTo>
                  <a:lnTo>
                    <a:pt x="22" y="179"/>
                  </a:lnTo>
                  <a:lnTo>
                    <a:pt x="20" y="179"/>
                  </a:lnTo>
                  <a:lnTo>
                    <a:pt x="16" y="152"/>
                  </a:lnTo>
                  <a:lnTo>
                    <a:pt x="10" y="143"/>
                  </a:lnTo>
                  <a:lnTo>
                    <a:pt x="10" y="139"/>
                  </a:lnTo>
                  <a:lnTo>
                    <a:pt x="13" y="136"/>
                  </a:lnTo>
                  <a:lnTo>
                    <a:pt x="13" y="130"/>
                  </a:lnTo>
                  <a:lnTo>
                    <a:pt x="7" y="126"/>
                  </a:lnTo>
                  <a:lnTo>
                    <a:pt x="6" y="112"/>
                  </a:lnTo>
                  <a:lnTo>
                    <a:pt x="0" y="106"/>
                  </a:lnTo>
                  <a:lnTo>
                    <a:pt x="0" y="103"/>
                  </a:lnTo>
                  <a:lnTo>
                    <a:pt x="7" y="92"/>
                  </a:lnTo>
                  <a:lnTo>
                    <a:pt x="3" y="84"/>
                  </a:lnTo>
                  <a:lnTo>
                    <a:pt x="3" y="78"/>
                  </a:lnTo>
                  <a:lnTo>
                    <a:pt x="6" y="74"/>
                  </a:lnTo>
                  <a:lnTo>
                    <a:pt x="3" y="68"/>
                  </a:lnTo>
                  <a:lnTo>
                    <a:pt x="7" y="63"/>
                  </a:lnTo>
                  <a:lnTo>
                    <a:pt x="7" y="43"/>
                  </a:lnTo>
                  <a:lnTo>
                    <a:pt x="10" y="37"/>
                  </a:lnTo>
                  <a:lnTo>
                    <a:pt x="0" y="17"/>
                  </a:lnTo>
                  <a:lnTo>
                    <a:pt x="0" y="16"/>
                  </a:lnTo>
                  <a:lnTo>
                    <a:pt x="3" y="16"/>
                  </a:lnTo>
                  <a:lnTo>
                    <a:pt x="6" y="17"/>
                  </a:lnTo>
                  <a:lnTo>
                    <a:pt x="10" y="17"/>
                  </a:lnTo>
                  <a:lnTo>
                    <a:pt x="13" y="19"/>
                  </a:lnTo>
                  <a:lnTo>
                    <a:pt x="16" y="19"/>
                  </a:lnTo>
                  <a:lnTo>
                    <a:pt x="26" y="13"/>
                  </a:lnTo>
                  <a:lnTo>
                    <a:pt x="38" y="3"/>
                  </a:lnTo>
                  <a:lnTo>
                    <a:pt x="41" y="3"/>
                  </a:lnTo>
                  <a:lnTo>
                    <a:pt x="44" y="1"/>
                  </a:lnTo>
                  <a:lnTo>
                    <a:pt x="49" y="1"/>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4" name="Columbia">
              <a:extLst>
                <a:ext uri="{FF2B5EF4-FFF2-40B4-BE49-F238E27FC236}">
                  <a16:creationId xmlns:a16="http://schemas.microsoft.com/office/drawing/2014/main" id="{EF0FB73A-98D2-C508-F000-0CBFCC6E8107}"/>
                </a:ext>
              </a:extLst>
            </p:cNvPr>
            <p:cNvSpPr>
              <a:spLocks/>
            </p:cNvSpPr>
            <p:nvPr/>
          </p:nvSpPr>
          <p:spPr bwMode="auto">
            <a:xfrm>
              <a:off x="3962764" y="4294663"/>
              <a:ext cx="287324" cy="390325"/>
            </a:xfrm>
            <a:custGeom>
              <a:avLst/>
              <a:gdLst>
                <a:gd name="T0" fmla="*/ 102 w 159"/>
                <a:gd name="T1" fmla="*/ 3 h 216"/>
                <a:gd name="T2" fmla="*/ 101 w 159"/>
                <a:gd name="T3" fmla="*/ 7 h 216"/>
                <a:gd name="T4" fmla="*/ 94 w 159"/>
                <a:gd name="T5" fmla="*/ 12 h 216"/>
                <a:gd name="T6" fmla="*/ 74 w 159"/>
                <a:gd name="T7" fmla="*/ 43 h 216"/>
                <a:gd name="T8" fmla="*/ 88 w 159"/>
                <a:gd name="T9" fmla="*/ 56 h 216"/>
                <a:gd name="T10" fmla="*/ 92 w 159"/>
                <a:gd name="T11" fmla="*/ 70 h 216"/>
                <a:gd name="T12" fmla="*/ 110 w 159"/>
                <a:gd name="T13" fmla="*/ 70 h 216"/>
                <a:gd name="T14" fmla="*/ 126 w 159"/>
                <a:gd name="T15" fmla="*/ 83 h 216"/>
                <a:gd name="T16" fmla="*/ 145 w 159"/>
                <a:gd name="T17" fmla="*/ 82 h 216"/>
                <a:gd name="T18" fmla="*/ 151 w 159"/>
                <a:gd name="T19" fmla="*/ 83 h 216"/>
                <a:gd name="T20" fmla="*/ 148 w 159"/>
                <a:gd name="T21" fmla="*/ 110 h 216"/>
                <a:gd name="T22" fmla="*/ 154 w 159"/>
                <a:gd name="T23" fmla="*/ 120 h 216"/>
                <a:gd name="T24" fmla="*/ 153 w 159"/>
                <a:gd name="T25" fmla="*/ 132 h 216"/>
                <a:gd name="T26" fmla="*/ 159 w 159"/>
                <a:gd name="T27" fmla="*/ 147 h 216"/>
                <a:gd name="T28" fmla="*/ 150 w 159"/>
                <a:gd name="T29" fmla="*/ 138 h 216"/>
                <a:gd name="T30" fmla="*/ 141 w 159"/>
                <a:gd name="T31" fmla="*/ 138 h 216"/>
                <a:gd name="T32" fmla="*/ 120 w 159"/>
                <a:gd name="T33" fmla="*/ 141 h 216"/>
                <a:gd name="T34" fmla="*/ 126 w 159"/>
                <a:gd name="T35" fmla="*/ 148 h 216"/>
                <a:gd name="T36" fmla="*/ 129 w 159"/>
                <a:gd name="T37" fmla="*/ 156 h 216"/>
                <a:gd name="T38" fmla="*/ 117 w 159"/>
                <a:gd name="T39" fmla="*/ 165 h 216"/>
                <a:gd name="T40" fmla="*/ 126 w 159"/>
                <a:gd name="T41" fmla="*/ 179 h 216"/>
                <a:gd name="T42" fmla="*/ 117 w 159"/>
                <a:gd name="T43" fmla="*/ 216 h 216"/>
                <a:gd name="T44" fmla="*/ 108 w 159"/>
                <a:gd name="T45" fmla="*/ 212 h 216"/>
                <a:gd name="T46" fmla="*/ 113 w 159"/>
                <a:gd name="T47" fmla="*/ 197 h 216"/>
                <a:gd name="T48" fmla="*/ 101 w 159"/>
                <a:gd name="T49" fmla="*/ 196 h 216"/>
                <a:gd name="T50" fmla="*/ 94 w 159"/>
                <a:gd name="T51" fmla="*/ 193 h 216"/>
                <a:gd name="T52" fmla="*/ 77 w 159"/>
                <a:gd name="T53" fmla="*/ 196 h 216"/>
                <a:gd name="T54" fmla="*/ 70 w 159"/>
                <a:gd name="T55" fmla="*/ 187 h 216"/>
                <a:gd name="T56" fmla="*/ 64 w 159"/>
                <a:gd name="T57" fmla="*/ 178 h 216"/>
                <a:gd name="T58" fmla="*/ 48 w 159"/>
                <a:gd name="T59" fmla="*/ 166 h 216"/>
                <a:gd name="T60" fmla="*/ 36 w 159"/>
                <a:gd name="T61" fmla="*/ 160 h 216"/>
                <a:gd name="T62" fmla="*/ 22 w 159"/>
                <a:gd name="T63" fmla="*/ 160 h 216"/>
                <a:gd name="T64" fmla="*/ 2 w 159"/>
                <a:gd name="T65" fmla="*/ 147 h 216"/>
                <a:gd name="T66" fmla="*/ 0 w 159"/>
                <a:gd name="T67" fmla="*/ 142 h 216"/>
                <a:gd name="T68" fmla="*/ 5 w 159"/>
                <a:gd name="T69" fmla="*/ 129 h 216"/>
                <a:gd name="T70" fmla="*/ 18 w 159"/>
                <a:gd name="T71" fmla="*/ 122 h 216"/>
                <a:gd name="T72" fmla="*/ 19 w 159"/>
                <a:gd name="T73" fmla="*/ 113 h 216"/>
                <a:gd name="T74" fmla="*/ 13 w 159"/>
                <a:gd name="T75" fmla="*/ 68 h 216"/>
                <a:gd name="T76" fmla="*/ 16 w 159"/>
                <a:gd name="T77" fmla="*/ 62 h 216"/>
                <a:gd name="T78" fmla="*/ 22 w 159"/>
                <a:gd name="T79" fmla="*/ 59 h 216"/>
                <a:gd name="T80" fmla="*/ 19 w 159"/>
                <a:gd name="T81" fmla="*/ 50 h 216"/>
                <a:gd name="T82" fmla="*/ 21 w 159"/>
                <a:gd name="T83" fmla="*/ 50 h 216"/>
                <a:gd name="T84" fmla="*/ 27 w 159"/>
                <a:gd name="T85" fmla="*/ 49 h 216"/>
                <a:gd name="T86" fmla="*/ 43 w 159"/>
                <a:gd name="T87" fmla="*/ 25 h 216"/>
                <a:gd name="T88" fmla="*/ 58 w 159"/>
                <a:gd name="T89" fmla="*/ 19 h 216"/>
                <a:gd name="T90" fmla="*/ 62 w 159"/>
                <a:gd name="T91" fmla="*/ 15 h 216"/>
                <a:gd name="T92" fmla="*/ 88 w 159"/>
                <a:gd name="T93" fmla="*/ 9 h 216"/>
                <a:gd name="T94" fmla="*/ 96 w 159"/>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216">
                  <a:moveTo>
                    <a:pt x="96" y="0"/>
                  </a:moveTo>
                  <a:lnTo>
                    <a:pt x="102" y="3"/>
                  </a:lnTo>
                  <a:lnTo>
                    <a:pt x="102" y="4"/>
                  </a:lnTo>
                  <a:lnTo>
                    <a:pt x="101" y="7"/>
                  </a:lnTo>
                  <a:lnTo>
                    <a:pt x="101" y="9"/>
                  </a:lnTo>
                  <a:lnTo>
                    <a:pt x="94" y="12"/>
                  </a:lnTo>
                  <a:lnTo>
                    <a:pt x="85" y="21"/>
                  </a:lnTo>
                  <a:lnTo>
                    <a:pt x="74" y="43"/>
                  </a:lnTo>
                  <a:lnTo>
                    <a:pt x="80" y="43"/>
                  </a:lnTo>
                  <a:lnTo>
                    <a:pt x="88" y="56"/>
                  </a:lnTo>
                  <a:lnTo>
                    <a:pt x="88" y="65"/>
                  </a:lnTo>
                  <a:lnTo>
                    <a:pt x="92" y="70"/>
                  </a:lnTo>
                  <a:lnTo>
                    <a:pt x="99" y="71"/>
                  </a:lnTo>
                  <a:lnTo>
                    <a:pt x="110" y="70"/>
                  </a:lnTo>
                  <a:lnTo>
                    <a:pt x="117" y="73"/>
                  </a:lnTo>
                  <a:lnTo>
                    <a:pt x="126" y="83"/>
                  </a:lnTo>
                  <a:lnTo>
                    <a:pt x="138" y="83"/>
                  </a:lnTo>
                  <a:lnTo>
                    <a:pt x="145" y="82"/>
                  </a:lnTo>
                  <a:lnTo>
                    <a:pt x="151" y="82"/>
                  </a:lnTo>
                  <a:lnTo>
                    <a:pt x="151" y="83"/>
                  </a:lnTo>
                  <a:lnTo>
                    <a:pt x="145" y="104"/>
                  </a:lnTo>
                  <a:lnTo>
                    <a:pt x="148" y="110"/>
                  </a:lnTo>
                  <a:lnTo>
                    <a:pt x="154" y="119"/>
                  </a:lnTo>
                  <a:lnTo>
                    <a:pt x="154" y="120"/>
                  </a:lnTo>
                  <a:lnTo>
                    <a:pt x="147" y="127"/>
                  </a:lnTo>
                  <a:lnTo>
                    <a:pt x="153" y="132"/>
                  </a:lnTo>
                  <a:lnTo>
                    <a:pt x="159" y="145"/>
                  </a:lnTo>
                  <a:lnTo>
                    <a:pt x="159" y="147"/>
                  </a:lnTo>
                  <a:lnTo>
                    <a:pt x="156" y="148"/>
                  </a:lnTo>
                  <a:lnTo>
                    <a:pt x="150" y="138"/>
                  </a:lnTo>
                  <a:lnTo>
                    <a:pt x="144" y="141"/>
                  </a:lnTo>
                  <a:lnTo>
                    <a:pt x="141" y="138"/>
                  </a:lnTo>
                  <a:lnTo>
                    <a:pt x="139" y="141"/>
                  </a:lnTo>
                  <a:lnTo>
                    <a:pt x="120" y="141"/>
                  </a:lnTo>
                  <a:lnTo>
                    <a:pt x="120" y="148"/>
                  </a:lnTo>
                  <a:lnTo>
                    <a:pt x="126" y="148"/>
                  </a:lnTo>
                  <a:lnTo>
                    <a:pt x="126" y="150"/>
                  </a:lnTo>
                  <a:lnTo>
                    <a:pt x="129" y="156"/>
                  </a:lnTo>
                  <a:lnTo>
                    <a:pt x="117" y="157"/>
                  </a:lnTo>
                  <a:lnTo>
                    <a:pt x="117" y="165"/>
                  </a:lnTo>
                  <a:lnTo>
                    <a:pt x="123" y="169"/>
                  </a:lnTo>
                  <a:lnTo>
                    <a:pt x="126" y="179"/>
                  </a:lnTo>
                  <a:lnTo>
                    <a:pt x="119" y="216"/>
                  </a:lnTo>
                  <a:lnTo>
                    <a:pt x="117" y="216"/>
                  </a:lnTo>
                  <a:lnTo>
                    <a:pt x="108" y="213"/>
                  </a:lnTo>
                  <a:lnTo>
                    <a:pt x="108" y="212"/>
                  </a:lnTo>
                  <a:lnTo>
                    <a:pt x="116" y="202"/>
                  </a:lnTo>
                  <a:lnTo>
                    <a:pt x="113" y="197"/>
                  </a:lnTo>
                  <a:lnTo>
                    <a:pt x="104" y="193"/>
                  </a:lnTo>
                  <a:lnTo>
                    <a:pt x="101" y="196"/>
                  </a:lnTo>
                  <a:lnTo>
                    <a:pt x="99" y="196"/>
                  </a:lnTo>
                  <a:lnTo>
                    <a:pt x="94" y="193"/>
                  </a:lnTo>
                  <a:lnTo>
                    <a:pt x="88" y="197"/>
                  </a:lnTo>
                  <a:lnTo>
                    <a:pt x="77" y="196"/>
                  </a:lnTo>
                  <a:lnTo>
                    <a:pt x="76" y="187"/>
                  </a:lnTo>
                  <a:lnTo>
                    <a:pt x="70" y="187"/>
                  </a:lnTo>
                  <a:lnTo>
                    <a:pt x="68" y="179"/>
                  </a:lnTo>
                  <a:lnTo>
                    <a:pt x="64" y="178"/>
                  </a:lnTo>
                  <a:lnTo>
                    <a:pt x="54" y="166"/>
                  </a:lnTo>
                  <a:lnTo>
                    <a:pt x="48" y="166"/>
                  </a:lnTo>
                  <a:lnTo>
                    <a:pt x="37" y="160"/>
                  </a:lnTo>
                  <a:lnTo>
                    <a:pt x="36" y="160"/>
                  </a:lnTo>
                  <a:lnTo>
                    <a:pt x="22" y="162"/>
                  </a:lnTo>
                  <a:lnTo>
                    <a:pt x="22" y="160"/>
                  </a:lnTo>
                  <a:lnTo>
                    <a:pt x="16" y="154"/>
                  </a:lnTo>
                  <a:lnTo>
                    <a:pt x="2" y="147"/>
                  </a:lnTo>
                  <a:lnTo>
                    <a:pt x="0" y="145"/>
                  </a:lnTo>
                  <a:lnTo>
                    <a:pt x="0" y="142"/>
                  </a:lnTo>
                  <a:lnTo>
                    <a:pt x="5" y="139"/>
                  </a:lnTo>
                  <a:lnTo>
                    <a:pt x="5" y="129"/>
                  </a:lnTo>
                  <a:lnTo>
                    <a:pt x="16" y="126"/>
                  </a:lnTo>
                  <a:lnTo>
                    <a:pt x="18" y="122"/>
                  </a:lnTo>
                  <a:lnTo>
                    <a:pt x="25" y="114"/>
                  </a:lnTo>
                  <a:lnTo>
                    <a:pt x="19" y="113"/>
                  </a:lnTo>
                  <a:lnTo>
                    <a:pt x="19" y="79"/>
                  </a:lnTo>
                  <a:lnTo>
                    <a:pt x="13" y="68"/>
                  </a:lnTo>
                  <a:lnTo>
                    <a:pt x="13" y="67"/>
                  </a:lnTo>
                  <a:lnTo>
                    <a:pt x="16" y="62"/>
                  </a:lnTo>
                  <a:lnTo>
                    <a:pt x="18" y="62"/>
                  </a:lnTo>
                  <a:lnTo>
                    <a:pt x="22" y="59"/>
                  </a:lnTo>
                  <a:lnTo>
                    <a:pt x="19" y="53"/>
                  </a:lnTo>
                  <a:lnTo>
                    <a:pt x="19" y="50"/>
                  </a:lnTo>
                  <a:lnTo>
                    <a:pt x="21" y="49"/>
                  </a:lnTo>
                  <a:lnTo>
                    <a:pt x="21" y="50"/>
                  </a:lnTo>
                  <a:lnTo>
                    <a:pt x="27" y="56"/>
                  </a:lnTo>
                  <a:lnTo>
                    <a:pt x="27" y="49"/>
                  </a:lnTo>
                  <a:lnTo>
                    <a:pt x="43" y="39"/>
                  </a:lnTo>
                  <a:lnTo>
                    <a:pt x="43" y="25"/>
                  </a:lnTo>
                  <a:lnTo>
                    <a:pt x="52" y="19"/>
                  </a:lnTo>
                  <a:lnTo>
                    <a:pt x="58" y="19"/>
                  </a:lnTo>
                  <a:lnTo>
                    <a:pt x="59" y="21"/>
                  </a:lnTo>
                  <a:lnTo>
                    <a:pt x="62" y="15"/>
                  </a:lnTo>
                  <a:lnTo>
                    <a:pt x="76" y="13"/>
                  </a:lnTo>
                  <a:lnTo>
                    <a:pt x="88" y="9"/>
                  </a:lnTo>
                  <a:lnTo>
                    <a:pt x="91" y="3"/>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5" name="Chile - Mainland">
              <a:extLst>
                <a:ext uri="{FF2B5EF4-FFF2-40B4-BE49-F238E27FC236}">
                  <a16:creationId xmlns:a16="http://schemas.microsoft.com/office/drawing/2014/main" id="{42A976C8-8424-E0AD-C2EB-E6CA79B6CD5D}"/>
                </a:ext>
              </a:extLst>
            </p:cNvPr>
            <p:cNvSpPr>
              <a:spLocks noEditPoints="1"/>
            </p:cNvSpPr>
            <p:nvPr/>
          </p:nvSpPr>
          <p:spPr bwMode="auto">
            <a:xfrm>
              <a:off x="4040467" y="5006644"/>
              <a:ext cx="204198" cy="1087851"/>
            </a:xfrm>
            <a:custGeom>
              <a:avLst/>
              <a:gdLst>
                <a:gd name="T0" fmla="*/ 25 w 113"/>
                <a:gd name="T1" fmla="*/ 493 h 602"/>
                <a:gd name="T2" fmla="*/ 80 w 113"/>
                <a:gd name="T3" fmla="*/ 0 h 602"/>
                <a:gd name="T4" fmla="*/ 94 w 113"/>
                <a:gd name="T5" fmla="*/ 31 h 602"/>
                <a:gd name="T6" fmla="*/ 101 w 113"/>
                <a:gd name="T7" fmla="*/ 71 h 602"/>
                <a:gd name="T8" fmla="*/ 110 w 113"/>
                <a:gd name="T9" fmla="*/ 91 h 602"/>
                <a:gd name="T10" fmla="*/ 96 w 113"/>
                <a:gd name="T11" fmla="*/ 132 h 602"/>
                <a:gd name="T12" fmla="*/ 76 w 113"/>
                <a:gd name="T13" fmla="*/ 168 h 602"/>
                <a:gd name="T14" fmla="*/ 76 w 113"/>
                <a:gd name="T15" fmla="*/ 229 h 602"/>
                <a:gd name="T16" fmla="*/ 61 w 113"/>
                <a:gd name="T17" fmla="*/ 282 h 602"/>
                <a:gd name="T18" fmla="*/ 52 w 113"/>
                <a:gd name="T19" fmla="*/ 338 h 602"/>
                <a:gd name="T20" fmla="*/ 48 w 113"/>
                <a:gd name="T21" fmla="*/ 381 h 602"/>
                <a:gd name="T22" fmla="*/ 56 w 113"/>
                <a:gd name="T23" fmla="*/ 415 h 602"/>
                <a:gd name="T24" fmla="*/ 53 w 113"/>
                <a:gd name="T25" fmla="*/ 435 h 602"/>
                <a:gd name="T26" fmla="*/ 42 w 113"/>
                <a:gd name="T27" fmla="*/ 498 h 602"/>
                <a:gd name="T28" fmla="*/ 37 w 113"/>
                <a:gd name="T29" fmla="*/ 537 h 602"/>
                <a:gd name="T30" fmla="*/ 48 w 113"/>
                <a:gd name="T31" fmla="*/ 562 h 602"/>
                <a:gd name="T32" fmla="*/ 91 w 113"/>
                <a:gd name="T33" fmla="*/ 570 h 602"/>
                <a:gd name="T34" fmla="*/ 61 w 113"/>
                <a:gd name="T35" fmla="*/ 601 h 602"/>
                <a:gd name="T36" fmla="*/ 45 w 113"/>
                <a:gd name="T37" fmla="*/ 596 h 602"/>
                <a:gd name="T38" fmla="*/ 48 w 113"/>
                <a:gd name="T39" fmla="*/ 593 h 602"/>
                <a:gd name="T40" fmla="*/ 39 w 113"/>
                <a:gd name="T41" fmla="*/ 576 h 602"/>
                <a:gd name="T42" fmla="*/ 42 w 113"/>
                <a:gd name="T43" fmla="*/ 558 h 602"/>
                <a:gd name="T44" fmla="*/ 37 w 113"/>
                <a:gd name="T45" fmla="*/ 561 h 602"/>
                <a:gd name="T46" fmla="*/ 30 w 113"/>
                <a:gd name="T47" fmla="*/ 564 h 602"/>
                <a:gd name="T48" fmla="*/ 21 w 113"/>
                <a:gd name="T49" fmla="*/ 539 h 602"/>
                <a:gd name="T50" fmla="*/ 19 w 113"/>
                <a:gd name="T51" fmla="*/ 533 h 602"/>
                <a:gd name="T52" fmla="*/ 13 w 113"/>
                <a:gd name="T53" fmla="*/ 525 h 602"/>
                <a:gd name="T54" fmla="*/ 22 w 113"/>
                <a:gd name="T55" fmla="*/ 510 h 602"/>
                <a:gd name="T56" fmla="*/ 18 w 113"/>
                <a:gd name="T57" fmla="*/ 491 h 602"/>
                <a:gd name="T58" fmla="*/ 16 w 113"/>
                <a:gd name="T59" fmla="*/ 481 h 602"/>
                <a:gd name="T60" fmla="*/ 28 w 113"/>
                <a:gd name="T61" fmla="*/ 484 h 602"/>
                <a:gd name="T62" fmla="*/ 22 w 113"/>
                <a:gd name="T63" fmla="*/ 473 h 602"/>
                <a:gd name="T64" fmla="*/ 21 w 113"/>
                <a:gd name="T65" fmla="*/ 466 h 602"/>
                <a:gd name="T66" fmla="*/ 22 w 113"/>
                <a:gd name="T67" fmla="*/ 463 h 602"/>
                <a:gd name="T68" fmla="*/ 5 w 113"/>
                <a:gd name="T69" fmla="*/ 457 h 602"/>
                <a:gd name="T70" fmla="*/ 0 w 113"/>
                <a:gd name="T71" fmla="*/ 458 h 602"/>
                <a:gd name="T72" fmla="*/ 9 w 113"/>
                <a:gd name="T73" fmla="*/ 442 h 602"/>
                <a:gd name="T74" fmla="*/ 21 w 113"/>
                <a:gd name="T75" fmla="*/ 450 h 602"/>
                <a:gd name="T76" fmla="*/ 25 w 113"/>
                <a:gd name="T77" fmla="*/ 451 h 602"/>
                <a:gd name="T78" fmla="*/ 27 w 113"/>
                <a:gd name="T79" fmla="*/ 448 h 602"/>
                <a:gd name="T80" fmla="*/ 30 w 113"/>
                <a:gd name="T81" fmla="*/ 439 h 602"/>
                <a:gd name="T82" fmla="*/ 27 w 113"/>
                <a:gd name="T83" fmla="*/ 436 h 602"/>
                <a:gd name="T84" fmla="*/ 30 w 113"/>
                <a:gd name="T85" fmla="*/ 424 h 602"/>
                <a:gd name="T86" fmla="*/ 31 w 113"/>
                <a:gd name="T87" fmla="*/ 410 h 602"/>
                <a:gd name="T88" fmla="*/ 34 w 113"/>
                <a:gd name="T89" fmla="*/ 396 h 602"/>
                <a:gd name="T90" fmla="*/ 40 w 113"/>
                <a:gd name="T91" fmla="*/ 381 h 602"/>
                <a:gd name="T92" fmla="*/ 42 w 113"/>
                <a:gd name="T93" fmla="*/ 375 h 602"/>
                <a:gd name="T94" fmla="*/ 43 w 113"/>
                <a:gd name="T95" fmla="*/ 365 h 602"/>
                <a:gd name="T96" fmla="*/ 25 w 113"/>
                <a:gd name="T97" fmla="*/ 335 h 602"/>
                <a:gd name="T98" fmla="*/ 33 w 113"/>
                <a:gd name="T99" fmla="*/ 289 h 602"/>
                <a:gd name="T100" fmla="*/ 52 w 113"/>
                <a:gd name="T101" fmla="*/ 235 h 602"/>
                <a:gd name="T102" fmla="*/ 55 w 113"/>
                <a:gd name="T103" fmla="*/ 175 h 602"/>
                <a:gd name="T104" fmla="*/ 67 w 113"/>
                <a:gd name="T105" fmla="*/ 107 h 602"/>
                <a:gd name="T106" fmla="*/ 70 w 113"/>
                <a:gd name="T107" fmla="*/ 33 h 602"/>
                <a:gd name="T108" fmla="*/ 79 w 113"/>
                <a:gd name="T10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602">
                  <a:moveTo>
                    <a:pt x="22" y="490"/>
                  </a:moveTo>
                  <a:lnTo>
                    <a:pt x="21" y="491"/>
                  </a:lnTo>
                  <a:lnTo>
                    <a:pt x="19" y="491"/>
                  </a:lnTo>
                  <a:lnTo>
                    <a:pt x="25" y="493"/>
                  </a:lnTo>
                  <a:lnTo>
                    <a:pt x="24" y="490"/>
                  </a:lnTo>
                  <a:lnTo>
                    <a:pt x="22" y="490"/>
                  </a:lnTo>
                  <a:close/>
                  <a:moveTo>
                    <a:pt x="79" y="0"/>
                  </a:moveTo>
                  <a:lnTo>
                    <a:pt x="80" y="0"/>
                  </a:lnTo>
                  <a:lnTo>
                    <a:pt x="86" y="6"/>
                  </a:lnTo>
                  <a:lnTo>
                    <a:pt x="88" y="18"/>
                  </a:lnTo>
                  <a:lnTo>
                    <a:pt x="94" y="23"/>
                  </a:lnTo>
                  <a:lnTo>
                    <a:pt x="94" y="31"/>
                  </a:lnTo>
                  <a:lnTo>
                    <a:pt x="91" y="33"/>
                  </a:lnTo>
                  <a:lnTo>
                    <a:pt x="91" y="37"/>
                  </a:lnTo>
                  <a:lnTo>
                    <a:pt x="96" y="46"/>
                  </a:lnTo>
                  <a:lnTo>
                    <a:pt x="101" y="71"/>
                  </a:lnTo>
                  <a:lnTo>
                    <a:pt x="111" y="73"/>
                  </a:lnTo>
                  <a:lnTo>
                    <a:pt x="113" y="79"/>
                  </a:lnTo>
                  <a:lnTo>
                    <a:pt x="111" y="91"/>
                  </a:lnTo>
                  <a:lnTo>
                    <a:pt x="110" y="91"/>
                  </a:lnTo>
                  <a:lnTo>
                    <a:pt x="95" y="98"/>
                  </a:lnTo>
                  <a:lnTo>
                    <a:pt x="94" y="112"/>
                  </a:lnTo>
                  <a:lnTo>
                    <a:pt x="96" y="131"/>
                  </a:lnTo>
                  <a:lnTo>
                    <a:pt x="96" y="132"/>
                  </a:lnTo>
                  <a:lnTo>
                    <a:pt x="89" y="137"/>
                  </a:lnTo>
                  <a:lnTo>
                    <a:pt x="88" y="143"/>
                  </a:lnTo>
                  <a:lnTo>
                    <a:pt x="80" y="150"/>
                  </a:lnTo>
                  <a:lnTo>
                    <a:pt x="76" y="168"/>
                  </a:lnTo>
                  <a:lnTo>
                    <a:pt x="76" y="183"/>
                  </a:lnTo>
                  <a:lnTo>
                    <a:pt x="68" y="198"/>
                  </a:lnTo>
                  <a:lnTo>
                    <a:pt x="68" y="203"/>
                  </a:lnTo>
                  <a:lnTo>
                    <a:pt x="76" y="229"/>
                  </a:lnTo>
                  <a:lnTo>
                    <a:pt x="77" y="242"/>
                  </a:lnTo>
                  <a:lnTo>
                    <a:pt x="68" y="260"/>
                  </a:lnTo>
                  <a:lnTo>
                    <a:pt x="68" y="273"/>
                  </a:lnTo>
                  <a:lnTo>
                    <a:pt x="61" y="282"/>
                  </a:lnTo>
                  <a:lnTo>
                    <a:pt x="59" y="300"/>
                  </a:lnTo>
                  <a:lnTo>
                    <a:pt x="61" y="312"/>
                  </a:lnTo>
                  <a:lnTo>
                    <a:pt x="56" y="321"/>
                  </a:lnTo>
                  <a:lnTo>
                    <a:pt x="52" y="338"/>
                  </a:lnTo>
                  <a:lnTo>
                    <a:pt x="51" y="359"/>
                  </a:lnTo>
                  <a:lnTo>
                    <a:pt x="53" y="368"/>
                  </a:lnTo>
                  <a:lnTo>
                    <a:pt x="53" y="369"/>
                  </a:lnTo>
                  <a:lnTo>
                    <a:pt x="48" y="381"/>
                  </a:lnTo>
                  <a:lnTo>
                    <a:pt x="51" y="405"/>
                  </a:lnTo>
                  <a:lnTo>
                    <a:pt x="51" y="412"/>
                  </a:lnTo>
                  <a:lnTo>
                    <a:pt x="56" y="414"/>
                  </a:lnTo>
                  <a:lnTo>
                    <a:pt x="56" y="415"/>
                  </a:lnTo>
                  <a:lnTo>
                    <a:pt x="58" y="418"/>
                  </a:lnTo>
                  <a:lnTo>
                    <a:pt x="51" y="421"/>
                  </a:lnTo>
                  <a:lnTo>
                    <a:pt x="56" y="427"/>
                  </a:lnTo>
                  <a:lnTo>
                    <a:pt x="53" y="435"/>
                  </a:lnTo>
                  <a:lnTo>
                    <a:pt x="53" y="455"/>
                  </a:lnTo>
                  <a:lnTo>
                    <a:pt x="45" y="476"/>
                  </a:lnTo>
                  <a:lnTo>
                    <a:pt x="45" y="490"/>
                  </a:lnTo>
                  <a:lnTo>
                    <a:pt x="42" y="498"/>
                  </a:lnTo>
                  <a:lnTo>
                    <a:pt x="33" y="513"/>
                  </a:lnTo>
                  <a:lnTo>
                    <a:pt x="31" y="525"/>
                  </a:lnTo>
                  <a:lnTo>
                    <a:pt x="31" y="537"/>
                  </a:lnTo>
                  <a:lnTo>
                    <a:pt x="37" y="537"/>
                  </a:lnTo>
                  <a:lnTo>
                    <a:pt x="40" y="536"/>
                  </a:lnTo>
                  <a:lnTo>
                    <a:pt x="45" y="536"/>
                  </a:lnTo>
                  <a:lnTo>
                    <a:pt x="45" y="558"/>
                  </a:lnTo>
                  <a:lnTo>
                    <a:pt x="48" y="562"/>
                  </a:lnTo>
                  <a:lnTo>
                    <a:pt x="77" y="564"/>
                  </a:lnTo>
                  <a:lnTo>
                    <a:pt x="96" y="568"/>
                  </a:lnTo>
                  <a:lnTo>
                    <a:pt x="96" y="570"/>
                  </a:lnTo>
                  <a:lnTo>
                    <a:pt x="91" y="570"/>
                  </a:lnTo>
                  <a:lnTo>
                    <a:pt x="88" y="568"/>
                  </a:lnTo>
                  <a:lnTo>
                    <a:pt x="85" y="568"/>
                  </a:lnTo>
                  <a:lnTo>
                    <a:pt x="64" y="580"/>
                  </a:lnTo>
                  <a:lnTo>
                    <a:pt x="61" y="601"/>
                  </a:lnTo>
                  <a:lnTo>
                    <a:pt x="61" y="602"/>
                  </a:lnTo>
                  <a:lnTo>
                    <a:pt x="53" y="602"/>
                  </a:lnTo>
                  <a:lnTo>
                    <a:pt x="46" y="598"/>
                  </a:lnTo>
                  <a:lnTo>
                    <a:pt x="45" y="596"/>
                  </a:lnTo>
                  <a:lnTo>
                    <a:pt x="43" y="592"/>
                  </a:lnTo>
                  <a:lnTo>
                    <a:pt x="43" y="590"/>
                  </a:lnTo>
                  <a:lnTo>
                    <a:pt x="48" y="590"/>
                  </a:lnTo>
                  <a:lnTo>
                    <a:pt x="48" y="593"/>
                  </a:lnTo>
                  <a:lnTo>
                    <a:pt x="56" y="586"/>
                  </a:lnTo>
                  <a:lnTo>
                    <a:pt x="59" y="582"/>
                  </a:lnTo>
                  <a:lnTo>
                    <a:pt x="53" y="576"/>
                  </a:lnTo>
                  <a:lnTo>
                    <a:pt x="39" y="576"/>
                  </a:lnTo>
                  <a:lnTo>
                    <a:pt x="42" y="568"/>
                  </a:lnTo>
                  <a:lnTo>
                    <a:pt x="39" y="564"/>
                  </a:lnTo>
                  <a:lnTo>
                    <a:pt x="39" y="562"/>
                  </a:lnTo>
                  <a:lnTo>
                    <a:pt x="42" y="558"/>
                  </a:lnTo>
                  <a:lnTo>
                    <a:pt x="40" y="558"/>
                  </a:lnTo>
                  <a:lnTo>
                    <a:pt x="40" y="559"/>
                  </a:lnTo>
                  <a:lnTo>
                    <a:pt x="37" y="559"/>
                  </a:lnTo>
                  <a:lnTo>
                    <a:pt x="37" y="561"/>
                  </a:lnTo>
                  <a:lnTo>
                    <a:pt x="34" y="564"/>
                  </a:lnTo>
                  <a:lnTo>
                    <a:pt x="33" y="564"/>
                  </a:lnTo>
                  <a:lnTo>
                    <a:pt x="31" y="565"/>
                  </a:lnTo>
                  <a:lnTo>
                    <a:pt x="30" y="564"/>
                  </a:lnTo>
                  <a:lnTo>
                    <a:pt x="28" y="564"/>
                  </a:lnTo>
                  <a:lnTo>
                    <a:pt x="27" y="550"/>
                  </a:lnTo>
                  <a:lnTo>
                    <a:pt x="21" y="544"/>
                  </a:lnTo>
                  <a:lnTo>
                    <a:pt x="21" y="539"/>
                  </a:lnTo>
                  <a:lnTo>
                    <a:pt x="25" y="537"/>
                  </a:lnTo>
                  <a:lnTo>
                    <a:pt x="21" y="537"/>
                  </a:lnTo>
                  <a:lnTo>
                    <a:pt x="19" y="534"/>
                  </a:lnTo>
                  <a:lnTo>
                    <a:pt x="19" y="533"/>
                  </a:lnTo>
                  <a:lnTo>
                    <a:pt x="21" y="533"/>
                  </a:lnTo>
                  <a:lnTo>
                    <a:pt x="22" y="531"/>
                  </a:lnTo>
                  <a:lnTo>
                    <a:pt x="15" y="525"/>
                  </a:lnTo>
                  <a:lnTo>
                    <a:pt x="13" y="525"/>
                  </a:lnTo>
                  <a:lnTo>
                    <a:pt x="13" y="524"/>
                  </a:lnTo>
                  <a:lnTo>
                    <a:pt x="19" y="515"/>
                  </a:lnTo>
                  <a:lnTo>
                    <a:pt x="24" y="513"/>
                  </a:lnTo>
                  <a:lnTo>
                    <a:pt x="22" y="510"/>
                  </a:lnTo>
                  <a:lnTo>
                    <a:pt x="24" y="506"/>
                  </a:lnTo>
                  <a:lnTo>
                    <a:pt x="19" y="510"/>
                  </a:lnTo>
                  <a:lnTo>
                    <a:pt x="18" y="510"/>
                  </a:lnTo>
                  <a:lnTo>
                    <a:pt x="18" y="491"/>
                  </a:lnTo>
                  <a:lnTo>
                    <a:pt x="16" y="491"/>
                  </a:lnTo>
                  <a:lnTo>
                    <a:pt x="16" y="490"/>
                  </a:lnTo>
                  <a:lnTo>
                    <a:pt x="15" y="481"/>
                  </a:lnTo>
                  <a:lnTo>
                    <a:pt x="16" y="481"/>
                  </a:lnTo>
                  <a:lnTo>
                    <a:pt x="19" y="485"/>
                  </a:lnTo>
                  <a:lnTo>
                    <a:pt x="19" y="482"/>
                  </a:lnTo>
                  <a:lnTo>
                    <a:pt x="21" y="482"/>
                  </a:lnTo>
                  <a:lnTo>
                    <a:pt x="28" y="484"/>
                  </a:lnTo>
                  <a:lnTo>
                    <a:pt x="24" y="476"/>
                  </a:lnTo>
                  <a:lnTo>
                    <a:pt x="22" y="478"/>
                  </a:lnTo>
                  <a:lnTo>
                    <a:pt x="21" y="478"/>
                  </a:lnTo>
                  <a:lnTo>
                    <a:pt x="22" y="473"/>
                  </a:lnTo>
                  <a:lnTo>
                    <a:pt x="16" y="472"/>
                  </a:lnTo>
                  <a:lnTo>
                    <a:pt x="16" y="470"/>
                  </a:lnTo>
                  <a:lnTo>
                    <a:pt x="21" y="467"/>
                  </a:lnTo>
                  <a:lnTo>
                    <a:pt x="21" y="466"/>
                  </a:lnTo>
                  <a:lnTo>
                    <a:pt x="19" y="466"/>
                  </a:lnTo>
                  <a:lnTo>
                    <a:pt x="19" y="464"/>
                  </a:lnTo>
                  <a:lnTo>
                    <a:pt x="21" y="464"/>
                  </a:lnTo>
                  <a:lnTo>
                    <a:pt x="22" y="463"/>
                  </a:lnTo>
                  <a:lnTo>
                    <a:pt x="19" y="458"/>
                  </a:lnTo>
                  <a:lnTo>
                    <a:pt x="13" y="460"/>
                  </a:lnTo>
                  <a:lnTo>
                    <a:pt x="8" y="455"/>
                  </a:lnTo>
                  <a:lnTo>
                    <a:pt x="5" y="457"/>
                  </a:lnTo>
                  <a:lnTo>
                    <a:pt x="6" y="461"/>
                  </a:lnTo>
                  <a:lnTo>
                    <a:pt x="5" y="461"/>
                  </a:lnTo>
                  <a:lnTo>
                    <a:pt x="2" y="460"/>
                  </a:lnTo>
                  <a:lnTo>
                    <a:pt x="0" y="458"/>
                  </a:lnTo>
                  <a:lnTo>
                    <a:pt x="2" y="454"/>
                  </a:lnTo>
                  <a:lnTo>
                    <a:pt x="3" y="454"/>
                  </a:lnTo>
                  <a:lnTo>
                    <a:pt x="12" y="447"/>
                  </a:lnTo>
                  <a:lnTo>
                    <a:pt x="9" y="442"/>
                  </a:lnTo>
                  <a:lnTo>
                    <a:pt x="9" y="441"/>
                  </a:lnTo>
                  <a:lnTo>
                    <a:pt x="19" y="441"/>
                  </a:lnTo>
                  <a:lnTo>
                    <a:pt x="22" y="447"/>
                  </a:lnTo>
                  <a:lnTo>
                    <a:pt x="21" y="450"/>
                  </a:lnTo>
                  <a:lnTo>
                    <a:pt x="22" y="451"/>
                  </a:lnTo>
                  <a:lnTo>
                    <a:pt x="24" y="448"/>
                  </a:lnTo>
                  <a:lnTo>
                    <a:pt x="25" y="448"/>
                  </a:lnTo>
                  <a:lnTo>
                    <a:pt x="25" y="451"/>
                  </a:lnTo>
                  <a:lnTo>
                    <a:pt x="30" y="448"/>
                  </a:lnTo>
                  <a:lnTo>
                    <a:pt x="30" y="447"/>
                  </a:lnTo>
                  <a:lnTo>
                    <a:pt x="28" y="448"/>
                  </a:lnTo>
                  <a:lnTo>
                    <a:pt x="27" y="448"/>
                  </a:lnTo>
                  <a:lnTo>
                    <a:pt x="27" y="441"/>
                  </a:lnTo>
                  <a:lnTo>
                    <a:pt x="28" y="441"/>
                  </a:lnTo>
                  <a:lnTo>
                    <a:pt x="31" y="439"/>
                  </a:lnTo>
                  <a:lnTo>
                    <a:pt x="30" y="439"/>
                  </a:lnTo>
                  <a:lnTo>
                    <a:pt x="30" y="436"/>
                  </a:lnTo>
                  <a:lnTo>
                    <a:pt x="28" y="438"/>
                  </a:lnTo>
                  <a:lnTo>
                    <a:pt x="27" y="438"/>
                  </a:lnTo>
                  <a:lnTo>
                    <a:pt x="27" y="436"/>
                  </a:lnTo>
                  <a:lnTo>
                    <a:pt x="28" y="433"/>
                  </a:lnTo>
                  <a:lnTo>
                    <a:pt x="33" y="432"/>
                  </a:lnTo>
                  <a:lnTo>
                    <a:pt x="30" y="430"/>
                  </a:lnTo>
                  <a:lnTo>
                    <a:pt x="30" y="424"/>
                  </a:lnTo>
                  <a:lnTo>
                    <a:pt x="39" y="420"/>
                  </a:lnTo>
                  <a:lnTo>
                    <a:pt x="39" y="415"/>
                  </a:lnTo>
                  <a:lnTo>
                    <a:pt x="33" y="411"/>
                  </a:lnTo>
                  <a:lnTo>
                    <a:pt x="31" y="410"/>
                  </a:lnTo>
                  <a:lnTo>
                    <a:pt x="33" y="410"/>
                  </a:lnTo>
                  <a:lnTo>
                    <a:pt x="36" y="404"/>
                  </a:lnTo>
                  <a:lnTo>
                    <a:pt x="34" y="398"/>
                  </a:lnTo>
                  <a:lnTo>
                    <a:pt x="34" y="396"/>
                  </a:lnTo>
                  <a:lnTo>
                    <a:pt x="39" y="389"/>
                  </a:lnTo>
                  <a:lnTo>
                    <a:pt x="37" y="384"/>
                  </a:lnTo>
                  <a:lnTo>
                    <a:pt x="37" y="383"/>
                  </a:lnTo>
                  <a:lnTo>
                    <a:pt x="40" y="381"/>
                  </a:lnTo>
                  <a:lnTo>
                    <a:pt x="39" y="378"/>
                  </a:lnTo>
                  <a:lnTo>
                    <a:pt x="39" y="377"/>
                  </a:lnTo>
                  <a:lnTo>
                    <a:pt x="40" y="375"/>
                  </a:lnTo>
                  <a:lnTo>
                    <a:pt x="42" y="375"/>
                  </a:lnTo>
                  <a:lnTo>
                    <a:pt x="42" y="372"/>
                  </a:lnTo>
                  <a:lnTo>
                    <a:pt x="37" y="371"/>
                  </a:lnTo>
                  <a:lnTo>
                    <a:pt x="37" y="369"/>
                  </a:lnTo>
                  <a:lnTo>
                    <a:pt x="43" y="365"/>
                  </a:lnTo>
                  <a:lnTo>
                    <a:pt x="36" y="364"/>
                  </a:lnTo>
                  <a:lnTo>
                    <a:pt x="30" y="368"/>
                  </a:lnTo>
                  <a:lnTo>
                    <a:pt x="24" y="361"/>
                  </a:lnTo>
                  <a:lnTo>
                    <a:pt x="25" y="335"/>
                  </a:lnTo>
                  <a:lnTo>
                    <a:pt x="30" y="328"/>
                  </a:lnTo>
                  <a:lnTo>
                    <a:pt x="27" y="313"/>
                  </a:lnTo>
                  <a:lnTo>
                    <a:pt x="27" y="291"/>
                  </a:lnTo>
                  <a:lnTo>
                    <a:pt x="33" y="289"/>
                  </a:lnTo>
                  <a:lnTo>
                    <a:pt x="31" y="282"/>
                  </a:lnTo>
                  <a:lnTo>
                    <a:pt x="31" y="281"/>
                  </a:lnTo>
                  <a:lnTo>
                    <a:pt x="36" y="281"/>
                  </a:lnTo>
                  <a:lnTo>
                    <a:pt x="52" y="235"/>
                  </a:lnTo>
                  <a:lnTo>
                    <a:pt x="53" y="215"/>
                  </a:lnTo>
                  <a:lnTo>
                    <a:pt x="51" y="187"/>
                  </a:lnTo>
                  <a:lnTo>
                    <a:pt x="52" y="181"/>
                  </a:lnTo>
                  <a:lnTo>
                    <a:pt x="55" y="175"/>
                  </a:lnTo>
                  <a:lnTo>
                    <a:pt x="53" y="160"/>
                  </a:lnTo>
                  <a:lnTo>
                    <a:pt x="64" y="131"/>
                  </a:lnTo>
                  <a:lnTo>
                    <a:pt x="64" y="116"/>
                  </a:lnTo>
                  <a:lnTo>
                    <a:pt x="67" y="107"/>
                  </a:lnTo>
                  <a:lnTo>
                    <a:pt x="65" y="80"/>
                  </a:lnTo>
                  <a:lnTo>
                    <a:pt x="70" y="73"/>
                  </a:lnTo>
                  <a:lnTo>
                    <a:pt x="71" y="55"/>
                  </a:lnTo>
                  <a:lnTo>
                    <a:pt x="70" y="33"/>
                  </a:lnTo>
                  <a:lnTo>
                    <a:pt x="67" y="9"/>
                  </a:lnTo>
                  <a:lnTo>
                    <a:pt x="67" y="8"/>
                  </a:lnTo>
                  <a:lnTo>
                    <a:pt x="76" y="6"/>
                  </a:lnTo>
                  <a:lnTo>
                    <a:pt x="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6" name="Chile - Offshore">
              <a:extLst>
                <a:ext uri="{FF2B5EF4-FFF2-40B4-BE49-F238E27FC236}">
                  <a16:creationId xmlns:a16="http://schemas.microsoft.com/office/drawing/2014/main" id="{DC619E89-020F-C2E1-750C-5C6E93F30887}"/>
                </a:ext>
              </a:extLst>
            </p:cNvPr>
            <p:cNvSpPr>
              <a:spLocks/>
            </p:cNvSpPr>
            <p:nvPr/>
          </p:nvSpPr>
          <p:spPr bwMode="auto">
            <a:xfrm>
              <a:off x="4044081" y="5666222"/>
              <a:ext cx="180705" cy="505978"/>
            </a:xfrm>
            <a:custGeom>
              <a:avLst/>
              <a:gdLst/>
              <a:ahLst/>
              <a:cxnLst/>
              <a:rect l="l" t="t" r="r" b="b"/>
              <a:pathLst>
                <a:path w="182146" h="510011">
                  <a:moveTo>
                    <a:pt x="114752" y="482688"/>
                  </a:moveTo>
                  <a:lnTo>
                    <a:pt x="123860" y="482688"/>
                  </a:lnTo>
                  <a:lnTo>
                    <a:pt x="123860" y="491796"/>
                  </a:lnTo>
                  <a:lnTo>
                    <a:pt x="114752" y="486331"/>
                  </a:lnTo>
                  <a:close/>
                  <a:moveTo>
                    <a:pt x="85608" y="431688"/>
                  </a:moveTo>
                  <a:lnTo>
                    <a:pt x="89251" y="431688"/>
                  </a:lnTo>
                  <a:lnTo>
                    <a:pt x="107466" y="448082"/>
                  </a:lnTo>
                  <a:lnTo>
                    <a:pt x="109287" y="451725"/>
                  </a:lnTo>
                  <a:lnTo>
                    <a:pt x="107466" y="451725"/>
                  </a:lnTo>
                  <a:lnTo>
                    <a:pt x="83787" y="448082"/>
                  </a:lnTo>
                  <a:lnTo>
                    <a:pt x="80144" y="448082"/>
                  </a:lnTo>
                  <a:lnTo>
                    <a:pt x="80144" y="435331"/>
                  </a:lnTo>
                  <a:close/>
                  <a:moveTo>
                    <a:pt x="45537" y="413474"/>
                  </a:moveTo>
                  <a:lnTo>
                    <a:pt x="51001" y="413474"/>
                  </a:lnTo>
                  <a:lnTo>
                    <a:pt x="58287" y="415296"/>
                  </a:lnTo>
                  <a:lnTo>
                    <a:pt x="63752" y="415296"/>
                  </a:lnTo>
                  <a:lnTo>
                    <a:pt x="80145" y="431689"/>
                  </a:lnTo>
                  <a:lnTo>
                    <a:pt x="78323" y="442617"/>
                  </a:lnTo>
                  <a:lnTo>
                    <a:pt x="72859" y="442617"/>
                  </a:lnTo>
                  <a:lnTo>
                    <a:pt x="69216" y="446260"/>
                  </a:lnTo>
                  <a:lnTo>
                    <a:pt x="61930" y="446260"/>
                  </a:lnTo>
                  <a:lnTo>
                    <a:pt x="52823" y="440796"/>
                  </a:lnTo>
                  <a:lnTo>
                    <a:pt x="45537" y="415296"/>
                  </a:lnTo>
                  <a:close/>
                  <a:moveTo>
                    <a:pt x="18215" y="389794"/>
                  </a:moveTo>
                  <a:lnTo>
                    <a:pt x="20036" y="389794"/>
                  </a:lnTo>
                  <a:lnTo>
                    <a:pt x="58287" y="413474"/>
                  </a:lnTo>
                  <a:lnTo>
                    <a:pt x="58287" y="415295"/>
                  </a:lnTo>
                  <a:lnTo>
                    <a:pt x="25501" y="398902"/>
                  </a:lnTo>
                  <a:lnTo>
                    <a:pt x="20036" y="391616"/>
                  </a:lnTo>
                  <a:lnTo>
                    <a:pt x="18215" y="391616"/>
                  </a:lnTo>
                  <a:close/>
                  <a:moveTo>
                    <a:pt x="145717" y="378865"/>
                  </a:moveTo>
                  <a:lnTo>
                    <a:pt x="147539" y="378865"/>
                  </a:lnTo>
                  <a:lnTo>
                    <a:pt x="151182" y="384330"/>
                  </a:lnTo>
                  <a:lnTo>
                    <a:pt x="167575" y="384330"/>
                  </a:lnTo>
                  <a:lnTo>
                    <a:pt x="167575" y="477224"/>
                  </a:lnTo>
                  <a:lnTo>
                    <a:pt x="163932" y="477224"/>
                  </a:lnTo>
                  <a:lnTo>
                    <a:pt x="163104" y="478881"/>
                  </a:lnTo>
                  <a:lnTo>
                    <a:pt x="169396" y="477225"/>
                  </a:lnTo>
                  <a:lnTo>
                    <a:pt x="171217" y="477225"/>
                  </a:lnTo>
                  <a:lnTo>
                    <a:pt x="174860" y="482690"/>
                  </a:lnTo>
                  <a:lnTo>
                    <a:pt x="174860" y="486332"/>
                  </a:lnTo>
                  <a:lnTo>
                    <a:pt x="169396" y="486332"/>
                  </a:lnTo>
                  <a:lnTo>
                    <a:pt x="176682" y="488154"/>
                  </a:lnTo>
                  <a:lnTo>
                    <a:pt x="176682" y="491797"/>
                  </a:lnTo>
                  <a:lnTo>
                    <a:pt x="171217" y="493618"/>
                  </a:lnTo>
                  <a:lnTo>
                    <a:pt x="176682" y="493618"/>
                  </a:lnTo>
                  <a:lnTo>
                    <a:pt x="176682" y="497261"/>
                  </a:lnTo>
                  <a:lnTo>
                    <a:pt x="182146" y="508190"/>
                  </a:lnTo>
                  <a:lnTo>
                    <a:pt x="182146" y="510011"/>
                  </a:lnTo>
                  <a:lnTo>
                    <a:pt x="156646" y="491797"/>
                  </a:lnTo>
                  <a:lnTo>
                    <a:pt x="151181" y="493618"/>
                  </a:lnTo>
                  <a:lnTo>
                    <a:pt x="156646" y="502725"/>
                  </a:lnTo>
                  <a:lnTo>
                    <a:pt x="156646" y="504547"/>
                  </a:lnTo>
                  <a:lnTo>
                    <a:pt x="151181" y="504547"/>
                  </a:lnTo>
                  <a:lnTo>
                    <a:pt x="147538" y="502725"/>
                  </a:lnTo>
                  <a:lnTo>
                    <a:pt x="145717" y="502725"/>
                  </a:lnTo>
                  <a:lnTo>
                    <a:pt x="140252" y="493618"/>
                  </a:lnTo>
                  <a:lnTo>
                    <a:pt x="145717" y="488154"/>
                  </a:lnTo>
                  <a:lnTo>
                    <a:pt x="131145" y="488154"/>
                  </a:lnTo>
                  <a:lnTo>
                    <a:pt x="131145" y="486332"/>
                  </a:lnTo>
                  <a:lnTo>
                    <a:pt x="134788" y="486332"/>
                  </a:lnTo>
                  <a:lnTo>
                    <a:pt x="156016" y="480746"/>
                  </a:lnTo>
                  <a:lnTo>
                    <a:pt x="135108" y="476725"/>
                  </a:lnTo>
                  <a:lnTo>
                    <a:pt x="147539" y="480869"/>
                  </a:lnTo>
                  <a:lnTo>
                    <a:pt x="151182" y="480869"/>
                  </a:lnTo>
                  <a:lnTo>
                    <a:pt x="147539" y="482690"/>
                  </a:lnTo>
                  <a:lnTo>
                    <a:pt x="131145" y="482690"/>
                  </a:lnTo>
                  <a:lnTo>
                    <a:pt x="131145" y="475963"/>
                  </a:lnTo>
                  <a:lnTo>
                    <a:pt x="109288" y="471760"/>
                  </a:lnTo>
                  <a:lnTo>
                    <a:pt x="109288" y="468117"/>
                  </a:lnTo>
                  <a:lnTo>
                    <a:pt x="98359" y="468117"/>
                  </a:lnTo>
                  <a:lnTo>
                    <a:pt x="98359" y="459010"/>
                  </a:lnTo>
                  <a:lnTo>
                    <a:pt x="114752" y="451724"/>
                  </a:lnTo>
                  <a:lnTo>
                    <a:pt x="109289" y="442618"/>
                  </a:lnTo>
                  <a:lnTo>
                    <a:pt x="109288" y="442618"/>
                  </a:lnTo>
                  <a:lnTo>
                    <a:pt x="109288" y="442617"/>
                  </a:lnTo>
                  <a:lnTo>
                    <a:pt x="109288" y="442616"/>
                  </a:lnTo>
                  <a:lnTo>
                    <a:pt x="109288" y="440795"/>
                  </a:lnTo>
                  <a:lnTo>
                    <a:pt x="109288" y="440796"/>
                  </a:lnTo>
                  <a:lnTo>
                    <a:pt x="118396" y="420759"/>
                  </a:lnTo>
                  <a:lnTo>
                    <a:pt x="120217" y="420759"/>
                  </a:lnTo>
                  <a:lnTo>
                    <a:pt x="123860" y="440796"/>
                  </a:lnTo>
                  <a:lnTo>
                    <a:pt x="123860" y="442618"/>
                  </a:lnTo>
                  <a:lnTo>
                    <a:pt x="120217" y="442618"/>
                  </a:lnTo>
                  <a:lnTo>
                    <a:pt x="123860" y="446261"/>
                  </a:lnTo>
                  <a:lnTo>
                    <a:pt x="123860" y="448082"/>
                  </a:lnTo>
                  <a:lnTo>
                    <a:pt x="120217" y="448082"/>
                  </a:lnTo>
                  <a:lnTo>
                    <a:pt x="112931" y="442618"/>
                  </a:lnTo>
                  <a:lnTo>
                    <a:pt x="111515" y="442618"/>
                  </a:lnTo>
                  <a:lnTo>
                    <a:pt x="129324" y="457188"/>
                  </a:lnTo>
                  <a:lnTo>
                    <a:pt x="129324" y="453545"/>
                  </a:lnTo>
                  <a:lnTo>
                    <a:pt x="125681" y="453545"/>
                  </a:lnTo>
                  <a:lnTo>
                    <a:pt x="125681" y="451724"/>
                  </a:lnTo>
                  <a:lnTo>
                    <a:pt x="129324" y="448081"/>
                  </a:lnTo>
                  <a:lnTo>
                    <a:pt x="129324" y="446259"/>
                  </a:lnTo>
                  <a:lnTo>
                    <a:pt x="131146" y="448081"/>
                  </a:lnTo>
                  <a:lnTo>
                    <a:pt x="131146" y="446259"/>
                  </a:lnTo>
                  <a:lnTo>
                    <a:pt x="129324" y="429866"/>
                  </a:lnTo>
                  <a:lnTo>
                    <a:pt x="129324" y="426223"/>
                  </a:lnTo>
                  <a:lnTo>
                    <a:pt x="145717" y="415295"/>
                  </a:lnTo>
                  <a:lnTo>
                    <a:pt x="120217" y="413473"/>
                  </a:lnTo>
                  <a:lnTo>
                    <a:pt x="120217" y="397080"/>
                  </a:lnTo>
                  <a:lnTo>
                    <a:pt x="125681" y="397080"/>
                  </a:lnTo>
                  <a:lnTo>
                    <a:pt x="120217" y="391615"/>
                  </a:lnTo>
                  <a:lnTo>
                    <a:pt x="120217" y="389794"/>
                  </a:lnTo>
                  <a:lnTo>
                    <a:pt x="136610" y="386151"/>
                  </a:lnTo>
                  <a:close/>
                  <a:moveTo>
                    <a:pt x="36429" y="378865"/>
                  </a:moveTo>
                  <a:lnTo>
                    <a:pt x="45537" y="378865"/>
                  </a:lnTo>
                  <a:lnTo>
                    <a:pt x="41894" y="386151"/>
                  </a:lnTo>
                  <a:lnTo>
                    <a:pt x="40072" y="389794"/>
                  </a:lnTo>
                  <a:lnTo>
                    <a:pt x="40072" y="386151"/>
                  </a:lnTo>
                  <a:lnTo>
                    <a:pt x="36429" y="380687"/>
                  </a:lnTo>
                  <a:close/>
                  <a:moveTo>
                    <a:pt x="63752" y="358830"/>
                  </a:moveTo>
                  <a:lnTo>
                    <a:pt x="67395" y="358830"/>
                  </a:lnTo>
                  <a:lnTo>
                    <a:pt x="67395" y="362473"/>
                  </a:lnTo>
                  <a:lnTo>
                    <a:pt x="72859" y="373402"/>
                  </a:lnTo>
                  <a:lnTo>
                    <a:pt x="63752" y="386153"/>
                  </a:lnTo>
                  <a:lnTo>
                    <a:pt x="74681" y="395260"/>
                  </a:lnTo>
                  <a:lnTo>
                    <a:pt x="83788" y="386153"/>
                  </a:lnTo>
                  <a:lnTo>
                    <a:pt x="96538" y="386153"/>
                  </a:lnTo>
                  <a:lnTo>
                    <a:pt x="98360" y="395260"/>
                  </a:lnTo>
                  <a:lnTo>
                    <a:pt x="74681" y="408010"/>
                  </a:lnTo>
                  <a:lnTo>
                    <a:pt x="74681" y="418939"/>
                  </a:lnTo>
                  <a:lnTo>
                    <a:pt x="69216" y="418939"/>
                  </a:lnTo>
                  <a:lnTo>
                    <a:pt x="56466" y="408010"/>
                  </a:lnTo>
                  <a:lnTo>
                    <a:pt x="56466" y="404367"/>
                  </a:lnTo>
                  <a:lnTo>
                    <a:pt x="67395" y="404367"/>
                  </a:lnTo>
                  <a:lnTo>
                    <a:pt x="63752" y="398903"/>
                  </a:lnTo>
                  <a:lnTo>
                    <a:pt x="61930" y="398903"/>
                  </a:lnTo>
                  <a:lnTo>
                    <a:pt x="58287" y="402546"/>
                  </a:lnTo>
                  <a:lnTo>
                    <a:pt x="52823" y="402546"/>
                  </a:lnTo>
                  <a:lnTo>
                    <a:pt x="52823" y="398903"/>
                  </a:lnTo>
                  <a:lnTo>
                    <a:pt x="45537" y="391617"/>
                  </a:lnTo>
                  <a:lnTo>
                    <a:pt x="45537" y="378865"/>
                  </a:lnTo>
                  <a:lnTo>
                    <a:pt x="45537" y="367937"/>
                  </a:lnTo>
                  <a:lnTo>
                    <a:pt x="52823" y="367937"/>
                  </a:lnTo>
                  <a:lnTo>
                    <a:pt x="56466" y="364294"/>
                  </a:lnTo>
                  <a:lnTo>
                    <a:pt x="58287" y="364294"/>
                  </a:lnTo>
                  <a:lnTo>
                    <a:pt x="61930" y="369759"/>
                  </a:lnTo>
                  <a:lnTo>
                    <a:pt x="63752" y="362473"/>
                  </a:lnTo>
                  <a:close/>
                  <a:moveTo>
                    <a:pt x="30965" y="342436"/>
                  </a:moveTo>
                  <a:lnTo>
                    <a:pt x="34608" y="342436"/>
                  </a:lnTo>
                  <a:lnTo>
                    <a:pt x="41894" y="353365"/>
                  </a:lnTo>
                  <a:lnTo>
                    <a:pt x="41894" y="357008"/>
                  </a:lnTo>
                  <a:lnTo>
                    <a:pt x="40072" y="357008"/>
                  </a:lnTo>
                  <a:lnTo>
                    <a:pt x="34608" y="353365"/>
                  </a:lnTo>
                  <a:lnTo>
                    <a:pt x="30965" y="351543"/>
                  </a:lnTo>
                  <a:close/>
                  <a:moveTo>
                    <a:pt x="40072" y="335150"/>
                  </a:moveTo>
                  <a:lnTo>
                    <a:pt x="45537" y="340614"/>
                  </a:lnTo>
                  <a:lnTo>
                    <a:pt x="45537" y="351544"/>
                  </a:lnTo>
                  <a:lnTo>
                    <a:pt x="41894" y="351544"/>
                  </a:lnTo>
                  <a:lnTo>
                    <a:pt x="40072" y="336971"/>
                  </a:lnTo>
                  <a:close/>
                  <a:moveTo>
                    <a:pt x="16394" y="307829"/>
                  </a:moveTo>
                  <a:lnTo>
                    <a:pt x="18215" y="307829"/>
                  </a:lnTo>
                  <a:lnTo>
                    <a:pt x="29145" y="318758"/>
                  </a:lnTo>
                  <a:lnTo>
                    <a:pt x="29145" y="320579"/>
                  </a:lnTo>
                  <a:lnTo>
                    <a:pt x="25502" y="326044"/>
                  </a:lnTo>
                  <a:lnTo>
                    <a:pt x="25502" y="329687"/>
                  </a:lnTo>
                  <a:lnTo>
                    <a:pt x="23680" y="329687"/>
                  </a:lnTo>
                  <a:lnTo>
                    <a:pt x="23680" y="336972"/>
                  </a:lnTo>
                  <a:lnTo>
                    <a:pt x="18215" y="340615"/>
                  </a:lnTo>
                  <a:lnTo>
                    <a:pt x="16394" y="340615"/>
                  </a:lnTo>
                  <a:lnTo>
                    <a:pt x="16394" y="336972"/>
                  </a:lnTo>
                  <a:lnTo>
                    <a:pt x="20037" y="326043"/>
                  </a:lnTo>
                  <a:close/>
                  <a:moveTo>
                    <a:pt x="20037" y="300543"/>
                  </a:moveTo>
                  <a:lnTo>
                    <a:pt x="30966" y="307829"/>
                  </a:lnTo>
                  <a:lnTo>
                    <a:pt x="34609" y="313294"/>
                  </a:lnTo>
                  <a:lnTo>
                    <a:pt x="34609" y="316937"/>
                  </a:lnTo>
                  <a:lnTo>
                    <a:pt x="25501" y="311472"/>
                  </a:lnTo>
                  <a:close/>
                  <a:moveTo>
                    <a:pt x="12751" y="291435"/>
                  </a:moveTo>
                  <a:lnTo>
                    <a:pt x="18216" y="291435"/>
                  </a:lnTo>
                  <a:lnTo>
                    <a:pt x="18216" y="295078"/>
                  </a:lnTo>
                  <a:lnTo>
                    <a:pt x="16394" y="302364"/>
                  </a:lnTo>
                  <a:lnTo>
                    <a:pt x="12751" y="302364"/>
                  </a:lnTo>
                  <a:lnTo>
                    <a:pt x="1822" y="296899"/>
                  </a:lnTo>
                  <a:lnTo>
                    <a:pt x="1822" y="295078"/>
                  </a:lnTo>
                  <a:lnTo>
                    <a:pt x="10930" y="295078"/>
                  </a:lnTo>
                  <a:close/>
                  <a:moveTo>
                    <a:pt x="1821" y="269577"/>
                  </a:moveTo>
                  <a:lnTo>
                    <a:pt x="5464" y="269577"/>
                  </a:lnTo>
                  <a:lnTo>
                    <a:pt x="10929" y="278685"/>
                  </a:lnTo>
                  <a:lnTo>
                    <a:pt x="7286" y="278685"/>
                  </a:lnTo>
                  <a:lnTo>
                    <a:pt x="1821" y="275042"/>
                  </a:lnTo>
                  <a:lnTo>
                    <a:pt x="0" y="275042"/>
                  </a:lnTo>
                  <a:lnTo>
                    <a:pt x="0" y="273220"/>
                  </a:lnTo>
                  <a:close/>
                  <a:moveTo>
                    <a:pt x="16393" y="234970"/>
                  </a:moveTo>
                  <a:lnTo>
                    <a:pt x="18215" y="234970"/>
                  </a:lnTo>
                  <a:lnTo>
                    <a:pt x="25501" y="245899"/>
                  </a:lnTo>
                  <a:lnTo>
                    <a:pt x="23679" y="285971"/>
                  </a:lnTo>
                  <a:lnTo>
                    <a:pt x="16393" y="284149"/>
                  </a:lnTo>
                  <a:lnTo>
                    <a:pt x="16393" y="267756"/>
                  </a:lnTo>
                  <a:lnTo>
                    <a:pt x="7286" y="258649"/>
                  </a:lnTo>
                  <a:lnTo>
                    <a:pt x="7286" y="256827"/>
                  </a:lnTo>
                  <a:lnTo>
                    <a:pt x="10929" y="258649"/>
                  </a:lnTo>
                  <a:lnTo>
                    <a:pt x="7286" y="253184"/>
                  </a:lnTo>
                  <a:lnTo>
                    <a:pt x="7286" y="251363"/>
                  </a:lnTo>
                  <a:lnTo>
                    <a:pt x="12750" y="245899"/>
                  </a:lnTo>
                  <a:close/>
                  <a:moveTo>
                    <a:pt x="1822" y="227684"/>
                  </a:moveTo>
                  <a:lnTo>
                    <a:pt x="5465" y="227684"/>
                  </a:lnTo>
                  <a:lnTo>
                    <a:pt x="7287" y="234970"/>
                  </a:lnTo>
                  <a:lnTo>
                    <a:pt x="5465" y="240435"/>
                  </a:lnTo>
                  <a:lnTo>
                    <a:pt x="1822" y="240435"/>
                  </a:lnTo>
                  <a:close/>
                  <a:moveTo>
                    <a:pt x="5465" y="213112"/>
                  </a:moveTo>
                  <a:lnTo>
                    <a:pt x="7286" y="213112"/>
                  </a:lnTo>
                  <a:lnTo>
                    <a:pt x="12751" y="233148"/>
                  </a:lnTo>
                  <a:lnTo>
                    <a:pt x="12751" y="234970"/>
                  </a:lnTo>
                  <a:lnTo>
                    <a:pt x="10929" y="234970"/>
                  </a:lnTo>
                  <a:lnTo>
                    <a:pt x="1822" y="218576"/>
                  </a:lnTo>
                  <a:lnTo>
                    <a:pt x="1822" y="216755"/>
                  </a:lnTo>
                  <a:close/>
                  <a:moveTo>
                    <a:pt x="23680" y="196719"/>
                  </a:moveTo>
                  <a:lnTo>
                    <a:pt x="25501" y="196719"/>
                  </a:lnTo>
                  <a:lnTo>
                    <a:pt x="30966" y="205827"/>
                  </a:lnTo>
                  <a:lnTo>
                    <a:pt x="29144" y="205827"/>
                  </a:lnTo>
                  <a:lnTo>
                    <a:pt x="20037" y="200362"/>
                  </a:lnTo>
                  <a:close/>
                  <a:moveTo>
                    <a:pt x="40072" y="107467"/>
                  </a:moveTo>
                  <a:lnTo>
                    <a:pt x="41894" y="107467"/>
                  </a:lnTo>
                  <a:lnTo>
                    <a:pt x="41894" y="111110"/>
                  </a:lnTo>
                  <a:lnTo>
                    <a:pt x="45537" y="118396"/>
                  </a:lnTo>
                  <a:lnTo>
                    <a:pt x="45537" y="122039"/>
                  </a:lnTo>
                  <a:lnTo>
                    <a:pt x="41894" y="122039"/>
                  </a:lnTo>
                  <a:lnTo>
                    <a:pt x="41894" y="118396"/>
                  </a:lnTo>
                  <a:lnTo>
                    <a:pt x="30965" y="112931"/>
                  </a:lnTo>
                  <a:lnTo>
                    <a:pt x="30965" y="111110"/>
                  </a:lnTo>
                  <a:close/>
                  <a:moveTo>
                    <a:pt x="58287" y="85610"/>
                  </a:moveTo>
                  <a:lnTo>
                    <a:pt x="67395" y="94717"/>
                  </a:lnTo>
                  <a:lnTo>
                    <a:pt x="63752" y="102003"/>
                  </a:lnTo>
                  <a:lnTo>
                    <a:pt x="52823" y="107468"/>
                  </a:lnTo>
                  <a:lnTo>
                    <a:pt x="51001" y="107468"/>
                  </a:lnTo>
                  <a:lnTo>
                    <a:pt x="51001" y="105646"/>
                  </a:lnTo>
                  <a:lnTo>
                    <a:pt x="45537" y="94717"/>
                  </a:lnTo>
                  <a:lnTo>
                    <a:pt x="47358" y="94717"/>
                  </a:lnTo>
                  <a:close/>
                  <a:moveTo>
                    <a:pt x="40072" y="0"/>
                  </a:moveTo>
                  <a:lnTo>
                    <a:pt x="47358" y="5464"/>
                  </a:lnTo>
                  <a:lnTo>
                    <a:pt x="52823" y="23679"/>
                  </a:lnTo>
                  <a:lnTo>
                    <a:pt x="51001" y="23679"/>
                  </a:lnTo>
                  <a:lnTo>
                    <a:pt x="45537" y="32786"/>
                  </a:lnTo>
                  <a:lnTo>
                    <a:pt x="47358" y="38251"/>
                  </a:lnTo>
                  <a:lnTo>
                    <a:pt x="47358" y="51001"/>
                  </a:lnTo>
                  <a:lnTo>
                    <a:pt x="45537" y="51001"/>
                  </a:lnTo>
                  <a:lnTo>
                    <a:pt x="41894" y="56466"/>
                  </a:lnTo>
                  <a:lnTo>
                    <a:pt x="41894" y="60109"/>
                  </a:lnTo>
                  <a:lnTo>
                    <a:pt x="29143" y="56466"/>
                  </a:lnTo>
                  <a:lnTo>
                    <a:pt x="29143" y="54644"/>
                  </a:lnTo>
                  <a:lnTo>
                    <a:pt x="25500" y="49180"/>
                  </a:lnTo>
                  <a:lnTo>
                    <a:pt x="30964"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7" name="Brazil">
              <a:extLst>
                <a:ext uri="{FF2B5EF4-FFF2-40B4-BE49-F238E27FC236}">
                  <a16:creationId xmlns:a16="http://schemas.microsoft.com/office/drawing/2014/main" id="{B66A2E02-8724-EBEE-3E0D-A164AA2777B5}"/>
                </a:ext>
              </a:extLst>
            </p:cNvPr>
            <p:cNvSpPr>
              <a:spLocks/>
            </p:cNvSpPr>
            <p:nvPr/>
          </p:nvSpPr>
          <p:spPr bwMode="auto">
            <a:xfrm>
              <a:off x="4083837" y="4466333"/>
              <a:ext cx="921601" cy="966779"/>
            </a:xfrm>
            <a:custGeom>
              <a:avLst/>
              <a:gdLst/>
              <a:ahLst/>
              <a:cxnLst/>
              <a:rect l="l" t="t" r="r" b="b"/>
              <a:pathLst>
                <a:path w="928948" h="974486">
                  <a:moveTo>
                    <a:pt x="555547" y="162107"/>
                  </a:moveTo>
                  <a:lnTo>
                    <a:pt x="555547" y="167575"/>
                  </a:lnTo>
                  <a:lnTo>
                    <a:pt x="559190" y="167575"/>
                  </a:lnTo>
                  <a:lnTo>
                    <a:pt x="566841" y="165875"/>
                  </a:lnTo>
                  <a:lnTo>
                    <a:pt x="555548" y="162111"/>
                  </a:lnTo>
                  <a:close/>
                  <a:moveTo>
                    <a:pt x="564655" y="111109"/>
                  </a:moveTo>
                  <a:lnTo>
                    <a:pt x="566476" y="111109"/>
                  </a:lnTo>
                  <a:lnTo>
                    <a:pt x="575584" y="122038"/>
                  </a:lnTo>
                  <a:lnTo>
                    <a:pt x="575584" y="123860"/>
                  </a:lnTo>
                  <a:lnTo>
                    <a:pt x="561012" y="123860"/>
                  </a:lnTo>
                  <a:lnTo>
                    <a:pt x="559190" y="116573"/>
                  </a:lnTo>
                  <a:close/>
                  <a:moveTo>
                    <a:pt x="313292" y="0"/>
                  </a:moveTo>
                  <a:lnTo>
                    <a:pt x="331507" y="0"/>
                  </a:lnTo>
                  <a:lnTo>
                    <a:pt x="331507" y="16393"/>
                  </a:lnTo>
                  <a:lnTo>
                    <a:pt x="340614" y="16393"/>
                  </a:lnTo>
                  <a:lnTo>
                    <a:pt x="340614" y="18215"/>
                  </a:lnTo>
                  <a:lnTo>
                    <a:pt x="342436" y="32787"/>
                  </a:lnTo>
                  <a:lnTo>
                    <a:pt x="336971" y="38251"/>
                  </a:lnTo>
                  <a:lnTo>
                    <a:pt x="335150" y="63752"/>
                  </a:lnTo>
                  <a:lnTo>
                    <a:pt x="340614" y="69216"/>
                  </a:lnTo>
                  <a:lnTo>
                    <a:pt x="340614" y="80145"/>
                  </a:lnTo>
                  <a:lnTo>
                    <a:pt x="347900" y="85609"/>
                  </a:lnTo>
                  <a:lnTo>
                    <a:pt x="364293" y="91074"/>
                  </a:lnTo>
                  <a:lnTo>
                    <a:pt x="397080" y="74680"/>
                  </a:lnTo>
                  <a:lnTo>
                    <a:pt x="415295" y="78323"/>
                  </a:lnTo>
                  <a:lnTo>
                    <a:pt x="426223" y="78323"/>
                  </a:lnTo>
                  <a:lnTo>
                    <a:pt x="431688" y="67395"/>
                  </a:lnTo>
                  <a:lnTo>
                    <a:pt x="431688" y="63752"/>
                  </a:lnTo>
                  <a:lnTo>
                    <a:pt x="449902" y="61930"/>
                  </a:lnTo>
                  <a:lnTo>
                    <a:pt x="464474" y="67395"/>
                  </a:lnTo>
                  <a:lnTo>
                    <a:pt x="475403" y="74680"/>
                  </a:lnTo>
                  <a:lnTo>
                    <a:pt x="497261" y="72859"/>
                  </a:lnTo>
                  <a:lnTo>
                    <a:pt x="510011" y="61930"/>
                  </a:lnTo>
                  <a:lnTo>
                    <a:pt x="531868" y="27322"/>
                  </a:lnTo>
                  <a:lnTo>
                    <a:pt x="533690" y="23679"/>
                  </a:lnTo>
                  <a:lnTo>
                    <a:pt x="537333" y="23679"/>
                  </a:lnTo>
                  <a:lnTo>
                    <a:pt x="542797" y="29144"/>
                  </a:lnTo>
                  <a:lnTo>
                    <a:pt x="561012" y="80145"/>
                  </a:lnTo>
                  <a:lnTo>
                    <a:pt x="571941" y="83788"/>
                  </a:lnTo>
                  <a:lnTo>
                    <a:pt x="571941" y="85609"/>
                  </a:lnTo>
                  <a:lnTo>
                    <a:pt x="570119" y="100181"/>
                  </a:lnTo>
                  <a:lnTo>
                    <a:pt x="537333" y="134789"/>
                  </a:lnTo>
                  <a:lnTo>
                    <a:pt x="539154" y="151182"/>
                  </a:lnTo>
                  <a:lnTo>
                    <a:pt x="550083" y="142075"/>
                  </a:lnTo>
                  <a:lnTo>
                    <a:pt x="550083" y="140253"/>
                  </a:lnTo>
                  <a:lnTo>
                    <a:pt x="553726" y="140253"/>
                  </a:lnTo>
                  <a:lnTo>
                    <a:pt x="553726" y="142075"/>
                  </a:lnTo>
                  <a:lnTo>
                    <a:pt x="550083" y="147539"/>
                  </a:lnTo>
                  <a:lnTo>
                    <a:pt x="553726" y="153004"/>
                  </a:lnTo>
                  <a:lnTo>
                    <a:pt x="554940" y="153004"/>
                  </a:lnTo>
                  <a:lnTo>
                    <a:pt x="553726" y="134789"/>
                  </a:lnTo>
                  <a:lnTo>
                    <a:pt x="553726" y="132968"/>
                  </a:lnTo>
                  <a:lnTo>
                    <a:pt x="544619" y="142075"/>
                  </a:lnTo>
                  <a:lnTo>
                    <a:pt x="542797" y="142075"/>
                  </a:lnTo>
                  <a:lnTo>
                    <a:pt x="539154" y="134789"/>
                  </a:lnTo>
                  <a:lnTo>
                    <a:pt x="548262" y="127503"/>
                  </a:lnTo>
                  <a:lnTo>
                    <a:pt x="553727" y="123860"/>
                  </a:lnTo>
                  <a:lnTo>
                    <a:pt x="555548" y="123860"/>
                  </a:lnTo>
                  <a:lnTo>
                    <a:pt x="555548" y="127503"/>
                  </a:lnTo>
                  <a:lnTo>
                    <a:pt x="553727" y="129325"/>
                  </a:lnTo>
                  <a:lnTo>
                    <a:pt x="555548" y="129325"/>
                  </a:lnTo>
                  <a:lnTo>
                    <a:pt x="555548" y="130691"/>
                  </a:lnTo>
                  <a:lnTo>
                    <a:pt x="561012" y="129325"/>
                  </a:lnTo>
                  <a:lnTo>
                    <a:pt x="575584" y="128558"/>
                  </a:lnTo>
                  <a:lnTo>
                    <a:pt x="575584" y="127503"/>
                  </a:lnTo>
                  <a:lnTo>
                    <a:pt x="581049" y="122038"/>
                  </a:lnTo>
                  <a:lnTo>
                    <a:pt x="582870" y="123859"/>
                  </a:lnTo>
                  <a:lnTo>
                    <a:pt x="582870" y="127503"/>
                  </a:lnTo>
                  <a:lnTo>
                    <a:pt x="580477" y="128300"/>
                  </a:lnTo>
                  <a:lnTo>
                    <a:pt x="595620" y="127503"/>
                  </a:lnTo>
                  <a:lnTo>
                    <a:pt x="606549" y="129325"/>
                  </a:lnTo>
                  <a:lnTo>
                    <a:pt x="606549" y="131146"/>
                  </a:lnTo>
                  <a:lnTo>
                    <a:pt x="604728" y="142075"/>
                  </a:lnTo>
                  <a:lnTo>
                    <a:pt x="590156" y="162111"/>
                  </a:lnTo>
                  <a:lnTo>
                    <a:pt x="584084" y="163932"/>
                  </a:lnTo>
                  <a:lnTo>
                    <a:pt x="584691" y="163932"/>
                  </a:lnTo>
                  <a:lnTo>
                    <a:pt x="584691" y="178504"/>
                  </a:lnTo>
                  <a:lnTo>
                    <a:pt x="593798" y="163932"/>
                  </a:lnTo>
                  <a:lnTo>
                    <a:pt x="604727" y="158468"/>
                  </a:lnTo>
                  <a:lnTo>
                    <a:pt x="612013" y="140253"/>
                  </a:lnTo>
                  <a:lnTo>
                    <a:pt x="637513" y="140253"/>
                  </a:lnTo>
                  <a:lnTo>
                    <a:pt x="677586" y="153004"/>
                  </a:lnTo>
                  <a:lnTo>
                    <a:pt x="679407" y="162111"/>
                  </a:lnTo>
                  <a:lnTo>
                    <a:pt x="690336" y="158468"/>
                  </a:lnTo>
                  <a:lnTo>
                    <a:pt x="699443" y="167575"/>
                  </a:lnTo>
                  <a:lnTo>
                    <a:pt x="699443" y="169397"/>
                  </a:lnTo>
                  <a:lnTo>
                    <a:pt x="695800" y="174861"/>
                  </a:lnTo>
                  <a:lnTo>
                    <a:pt x="704908" y="174861"/>
                  </a:lnTo>
                  <a:lnTo>
                    <a:pt x="704908" y="178504"/>
                  </a:lnTo>
                  <a:lnTo>
                    <a:pt x="701265" y="185790"/>
                  </a:lnTo>
                  <a:lnTo>
                    <a:pt x="721301" y="178504"/>
                  </a:lnTo>
                  <a:lnTo>
                    <a:pt x="723122" y="178504"/>
                  </a:lnTo>
                  <a:lnTo>
                    <a:pt x="761373" y="191254"/>
                  </a:lnTo>
                  <a:lnTo>
                    <a:pt x="806910" y="191254"/>
                  </a:lnTo>
                  <a:lnTo>
                    <a:pt x="819660" y="196719"/>
                  </a:lnTo>
                  <a:lnTo>
                    <a:pt x="877947" y="242256"/>
                  </a:lnTo>
                  <a:lnTo>
                    <a:pt x="912555" y="245899"/>
                  </a:lnTo>
                  <a:lnTo>
                    <a:pt x="914376" y="245899"/>
                  </a:lnTo>
                  <a:lnTo>
                    <a:pt x="914376" y="247720"/>
                  </a:lnTo>
                  <a:lnTo>
                    <a:pt x="923484" y="258649"/>
                  </a:lnTo>
                  <a:lnTo>
                    <a:pt x="928948" y="291435"/>
                  </a:lnTo>
                  <a:lnTo>
                    <a:pt x="919841" y="336972"/>
                  </a:lnTo>
                  <a:lnTo>
                    <a:pt x="892519" y="371580"/>
                  </a:lnTo>
                  <a:lnTo>
                    <a:pt x="868840" y="393438"/>
                  </a:lnTo>
                  <a:lnTo>
                    <a:pt x="850625" y="429867"/>
                  </a:lnTo>
                  <a:lnTo>
                    <a:pt x="830589" y="440796"/>
                  </a:lnTo>
                  <a:lnTo>
                    <a:pt x="828767" y="469939"/>
                  </a:lnTo>
                  <a:lnTo>
                    <a:pt x="830589" y="502726"/>
                  </a:lnTo>
                  <a:lnTo>
                    <a:pt x="825125" y="548262"/>
                  </a:lnTo>
                  <a:lnTo>
                    <a:pt x="814196" y="561013"/>
                  </a:lnTo>
                  <a:lnTo>
                    <a:pt x="810553" y="593799"/>
                  </a:lnTo>
                  <a:lnTo>
                    <a:pt x="783231" y="637514"/>
                  </a:lnTo>
                  <a:lnTo>
                    <a:pt x="777766" y="655729"/>
                  </a:lnTo>
                  <a:lnTo>
                    <a:pt x="757730" y="672122"/>
                  </a:lnTo>
                  <a:lnTo>
                    <a:pt x="752266" y="679408"/>
                  </a:lnTo>
                  <a:lnTo>
                    <a:pt x="699443" y="683051"/>
                  </a:lnTo>
                  <a:lnTo>
                    <a:pt x="695800" y="688516"/>
                  </a:lnTo>
                  <a:lnTo>
                    <a:pt x="695800" y="690337"/>
                  </a:lnTo>
                  <a:lnTo>
                    <a:pt x="648442" y="710373"/>
                  </a:lnTo>
                  <a:lnTo>
                    <a:pt x="610191" y="748624"/>
                  </a:lnTo>
                  <a:lnTo>
                    <a:pt x="599263" y="763196"/>
                  </a:lnTo>
                  <a:lnTo>
                    <a:pt x="601084" y="785053"/>
                  </a:lnTo>
                  <a:lnTo>
                    <a:pt x="604727" y="790518"/>
                  </a:lnTo>
                  <a:lnTo>
                    <a:pt x="604727" y="794161"/>
                  </a:lnTo>
                  <a:lnTo>
                    <a:pt x="601084" y="795982"/>
                  </a:lnTo>
                  <a:lnTo>
                    <a:pt x="599263" y="823304"/>
                  </a:lnTo>
                  <a:lnTo>
                    <a:pt x="571941" y="852448"/>
                  </a:lnTo>
                  <a:lnTo>
                    <a:pt x="561012" y="883413"/>
                  </a:lnTo>
                  <a:lnTo>
                    <a:pt x="542797" y="908913"/>
                  </a:lnTo>
                  <a:lnTo>
                    <a:pt x="511832" y="930771"/>
                  </a:lnTo>
                  <a:lnTo>
                    <a:pt x="510011" y="947164"/>
                  </a:lnTo>
                  <a:lnTo>
                    <a:pt x="486332" y="974486"/>
                  </a:lnTo>
                  <a:lnTo>
                    <a:pt x="486332" y="972665"/>
                  </a:lnTo>
                  <a:lnTo>
                    <a:pt x="482689" y="956272"/>
                  </a:lnTo>
                  <a:lnTo>
                    <a:pt x="491796" y="945343"/>
                  </a:lnTo>
                  <a:lnTo>
                    <a:pt x="480867" y="934414"/>
                  </a:lnTo>
                  <a:lnTo>
                    <a:pt x="475403" y="923485"/>
                  </a:lnTo>
                  <a:lnTo>
                    <a:pt x="444438" y="905270"/>
                  </a:lnTo>
                  <a:lnTo>
                    <a:pt x="433509" y="890699"/>
                  </a:lnTo>
                  <a:lnTo>
                    <a:pt x="424402" y="896163"/>
                  </a:lnTo>
                  <a:lnTo>
                    <a:pt x="420759" y="896163"/>
                  </a:lnTo>
                  <a:lnTo>
                    <a:pt x="420759" y="885234"/>
                  </a:lnTo>
                  <a:lnTo>
                    <a:pt x="404366" y="872484"/>
                  </a:lnTo>
                  <a:lnTo>
                    <a:pt x="398901" y="872484"/>
                  </a:lnTo>
                  <a:lnTo>
                    <a:pt x="391615" y="874305"/>
                  </a:lnTo>
                  <a:lnTo>
                    <a:pt x="386151" y="874305"/>
                  </a:lnTo>
                  <a:lnTo>
                    <a:pt x="386151" y="872484"/>
                  </a:lnTo>
                  <a:lnTo>
                    <a:pt x="455367" y="799625"/>
                  </a:lnTo>
                  <a:lnTo>
                    <a:pt x="477224" y="788696"/>
                  </a:lnTo>
                  <a:lnTo>
                    <a:pt x="480867" y="768660"/>
                  </a:lnTo>
                  <a:lnTo>
                    <a:pt x="475403" y="752267"/>
                  </a:lnTo>
                  <a:lnTo>
                    <a:pt x="459010" y="750445"/>
                  </a:lnTo>
                  <a:lnTo>
                    <a:pt x="464474" y="721302"/>
                  </a:lnTo>
                  <a:lnTo>
                    <a:pt x="460831" y="706730"/>
                  </a:lnTo>
                  <a:lnTo>
                    <a:pt x="437152" y="704909"/>
                  </a:lnTo>
                  <a:lnTo>
                    <a:pt x="429866" y="666658"/>
                  </a:lnTo>
                  <a:lnTo>
                    <a:pt x="415295" y="661194"/>
                  </a:lnTo>
                  <a:lnTo>
                    <a:pt x="398901" y="664836"/>
                  </a:lnTo>
                  <a:lnTo>
                    <a:pt x="380687" y="659372"/>
                  </a:lnTo>
                  <a:lnTo>
                    <a:pt x="377044" y="659372"/>
                  </a:lnTo>
                  <a:lnTo>
                    <a:pt x="375222" y="610192"/>
                  </a:lnTo>
                  <a:lnTo>
                    <a:pt x="375222" y="606549"/>
                  </a:lnTo>
                  <a:lnTo>
                    <a:pt x="377044" y="606549"/>
                  </a:lnTo>
                  <a:lnTo>
                    <a:pt x="382508" y="559191"/>
                  </a:lnTo>
                  <a:lnTo>
                    <a:pt x="377044" y="542798"/>
                  </a:lnTo>
                  <a:lnTo>
                    <a:pt x="366115" y="537334"/>
                  </a:lnTo>
                  <a:lnTo>
                    <a:pt x="366115" y="515476"/>
                  </a:lnTo>
                  <a:lnTo>
                    <a:pt x="326043" y="515476"/>
                  </a:lnTo>
                  <a:lnTo>
                    <a:pt x="326043" y="513655"/>
                  </a:lnTo>
                  <a:lnTo>
                    <a:pt x="318757" y="488154"/>
                  </a:lnTo>
                  <a:lnTo>
                    <a:pt x="320578" y="475404"/>
                  </a:lnTo>
                  <a:lnTo>
                    <a:pt x="309649" y="449903"/>
                  </a:lnTo>
                  <a:lnTo>
                    <a:pt x="302364" y="444439"/>
                  </a:lnTo>
                  <a:lnTo>
                    <a:pt x="285970" y="444439"/>
                  </a:lnTo>
                  <a:lnTo>
                    <a:pt x="278685" y="437153"/>
                  </a:lnTo>
                  <a:lnTo>
                    <a:pt x="256827" y="431688"/>
                  </a:lnTo>
                  <a:lnTo>
                    <a:pt x="251363" y="424403"/>
                  </a:lnTo>
                  <a:lnTo>
                    <a:pt x="220398" y="418938"/>
                  </a:lnTo>
                  <a:lnTo>
                    <a:pt x="204004" y="408009"/>
                  </a:lnTo>
                  <a:lnTo>
                    <a:pt x="200361" y="393438"/>
                  </a:lnTo>
                  <a:lnTo>
                    <a:pt x="202183" y="364294"/>
                  </a:lnTo>
                  <a:lnTo>
                    <a:pt x="196719" y="353365"/>
                  </a:lnTo>
                  <a:lnTo>
                    <a:pt x="169397" y="357008"/>
                  </a:lnTo>
                  <a:lnTo>
                    <a:pt x="151182" y="377044"/>
                  </a:lnTo>
                  <a:lnTo>
                    <a:pt x="131146" y="387973"/>
                  </a:lnTo>
                  <a:lnTo>
                    <a:pt x="100181" y="382509"/>
                  </a:lnTo>
                  <a:lnTo>
                    <a:pt x="83788" y="387973"/>
                  </a:lnTo>
                  <a:lnTo>
                    <a:pt x="78323" y="382509"/>
                  </a:lnTo>
                  <a:lnTo>
                    <a:pt x="78323" y="346079"/>
                  </a:lnTo>
                  <a:lnTo>
                    <a:pt x="52823" y="362473"/>
                  </a:lnTo>
                  <a:lnTo>
                    <a:pt x="40072" y="358830"/>
                  </a:lnTo>
                  <a:lnTo>
                    <a:pt x="34608" y="347901"/>
                  </a:lnTo>
                  <a:lnTo>
                    <a:pt x="21858" y="347901"/>
                  </a:lnTo>
                  <a:lnTo>
                    <a:pt x="21858" y="336972"/>
                  </a:lnTo>
                  <a:lnTo>
                    <a:pt x="5465" y="320579"/>
                  </a:lnTo>
                  <a:lnTo>
                    <a:pt x="0" y="304186"/>
                  </a:lnTo>
                  <a:lnTo>
                    <a:pt x="0" y="302364"/>
                  </a:lnTo>
                  <a:lnTo>
                    <a:pt x="7286" y="284149"/>
                  </a:lnTo>
                  <a:lnTo>
                    <a:pt x="16393" y="278685"/>
                  </a:lnTo>
                  <a:lnTo>
                    <a:pt x="18215" y="264113"/>
                  </a:lnTo>
                  <a:lnTo>
                    <a:pt x="32787" y="242256"/>
                  </a:lnTo>
                  <a:lnTo>
                    <a:pt x="52823" y="231327"/>
                  </a:lnTo>
                  <a:lnTo>
                    <a:pt x="91073" y="220398"/>
                  </a:lnTo>
                  <a:lnTo>
                    <a:pt x="105645" y="153004"/>
                  </a:lnTo>
                  <a:lnTo>
                    <a:pt x="100181" y="136610"/>
                  </a:lnTo>
                  <a:lnTo>
                    <a:pt x="89252" y="129325"/>
                  </a:lnTo>
                  <a:lnTo>
                    <a:pt x="89252" y="111110"/>
                  </a:lnTo>
                  <a:lnTo>
                    <a:pt x="91073" y="111110"/>
                  </a:lnTo>
                  <a:lnTo>
                    <a:pt x="111110" y="107467"/>
                  </a:lnTo>
                  <a:lnTo>
                    <a:pt x="107467" y="100181"/>
                  </a:lnTo>
                  <a:lnTo>
                    <a:pt x="94716" y="100181"/>
                  </a:lnTo>
                  <a:lnTo>
                    <a:pt x="94716" y="80145"/>
                  </a:lnTo>
                  <a:lnTo>
                    <a:pt x="129324" y="80145"/>
                  </a:lnTo>
                  <a:lnTo>
                    <a:pt x="131146" y="74680"/>
                  </a:lnTo>
                  <a:lnTo>
                    <a:pt x="134789" y="74680"/>
                  </a:lnTo>
                  <a:lnTo>
                    <a:pt x="140253" y="80145"/>
                  </a:lnTo>
                  <a:lnTo>
                    <a:pt x="151182" y="74680"/>
                  </a:lnTo>
                  <a:lnTo>
                    <a:pt x="153003" y="74680"/>
                  </a:lnTo>
                  <a:lnTo>
                    <a:pt x="162111" y="94717"/>
                  </a:lnTo>
                  <a:lnTo>
                    <a:pt x="163932" y="91074"/>
                  </a:lnTo>
                  <a:lnTo>
                    <a:pt x="167575" y="91074"/>
                  </a:lnTo>
                  <a:lnTo>
                    <a:pt x="178504" y="105645"/>
                  </a:lnTo>
                  <a:lnTo>
                    <a:pt x="196719" y="105645"/>
                  </a:lnTo>
                  <a:lnTo>
                    <a:pt x="225862" y="85609"/>
                  </a:lnTo>
                  <a:lnTo>
                    <a:pt x="234969" y="78323"/>
                  </a:lnTo>
                  <a:lnTo>
                    <a:pt x="251363" y="72859"/>
                  </a:lnTo>
                  <a:lnTo>
                    <a:pt x="251363" y="69216"/>
                  </a:lnTo>
                  <a:lnTo>
                    <a:pt x="229505" y="67395"/>
                  </a:lnTo>
                  <a:lnTo>
                    <a:pt x="225862" y="51001"/>
                  </a:lnTo>
                  <a:lnTo>
                    <a:pt x="225862" y="38251"/>
                  </a:lnTo>
                  <a:lnTo>
                    <a:pt x="218576" y="32787"/>
                  </a:lnTo>
                  <a:lnTo>
                    <a:pt x="214933" y="32787"/>
                  </a:lnTo>
                  <a:lnTo>
                    <a:pt x="214933" y="21858"/>
                  </a:lnTo>
                  <a:lnTo>
                    <a:pt x="218576" y="21858"/>
                  </a:lnTo>
                  <a:lnTo>
                    <a:pt x="258648" y="32787"/>
                  </a:lnTo>
                  <a:lnTo>
                    <a:pt x="307828" y="127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8" name="Argentina">
              <a:extLst>
                <a:ext uri="{FF2B5EF4-FFF2-40B4-BE49-F238E27FC236}">
                  <a16:creationId xmlns:a16="http://schemas.microsoft.com/office/drawing/2014/main" id="{FDED3D12-22D9-38A1-B54F-648F3EDE10D2}"/>
                </a:ext>
              </a:extLst>
            </p:cNvPr>
            <p:cNvSpPr>
              <a:spLocks/>
            </p:cNvSpPr>
            <p:nvPr/>
          </p:nvSpPr>
          <p:spPr bwMode="auto">
            <a:xfrm>
              <a:off x="4094679" y="5111453"/>
              <a:ext cx="468029" cy="1042676"/>
            </a:xfrm>
            <a:custGeom>
              <a:avLst/>
              <a:gdLst/>
              <a:ahLst/>
              <a:cxnLst/>
              <a:rect l="l" t="t" r="r" b="b"/>
              <a:pathLst>
                <a:path w="471760" h="1050988">
                  <a:moveTo>
                    <a:pt x="213112" y="1029130"/>
                  </a:moveTo>
                  <a:lnTo>
                    <a:pt x="231327" y="1029130"/>
                  </a:lnTo>
                  <a:lnTo>
                    <a:pt x="213112" y="1036416"/>
                  </a:lnTo>
                  <a:lnTo>
                    <a:pt x="207647" y="1036416"/>
                  </a:lnTo>
                  <a:lnTo>
                    <a:pt x="207647" y="1034595"/>
                  </a:lnTo>
                  <a:close/>
                  <a:moveTo>
                    <a:pt x="112931" y="943520"/>
                  </a:moveTo>
                  <a:lnTo>
                    <a:pt x="116574" y="943520"/>
                  </a:lnTo>
                  <a:lnTo>
                    <a:pt x="125681" y="961735"/>
                  </a:lnTo>
                  <a:lnTo>
                    <a:pt x="125681" y="963556"/>
                  </a:lnTo>
                  <a:lnTo>
                    <a:pt x="118396" y="967199"/>
                  </a:lnTo>
                  <a:lnTo>
                    <a:pt x="131146" y="985414"/>
                  </a:lnTo>
                  <a:lnTo>
                    <a:pt x="174861" y="1021843"/>
                  </a:lnTo>
                  <a:lnTo>
                    <a:pt x="198540" y="1027308"/>
                  </a:lnTo>
                  <a:lnTo>
                    <a:pt x="198540" y="1029129"/>
                  </a:lnTo>
                  <a:lnTo>
                    <a:pt x="189433" y="1036415"/>
                  </a:lnTo>
                  <a:lnTo>
                    <a:pt x="185790" y="1036415"/>
                  </a:lnTo>
                  <a:lnTo>
                    <a:pt x="183968" y="1040058"/>
                  </a:lnTo>
                  <a:lnTo>
                    <a:pt x="174861" y="1040058"/>
                  </a:lnTo>
                  <a:lnTo>
                    <a:pt x="173040" y="1041879"/>
                  </a:lnTo>
                  <a:lnTo>
                    <a:pt x="169397" y="1041879"/>
                  </a:lnTo>
                  <a:lnTo>
                    <a:pt x="151342" y="1037365"/>
                  </a:lnTo>
                  <a:lnTo>
                    <a:pt x="153005" y="1047345"/>
                  </a:lnTo>
                  <a:lnTo>
                    <a:pt x="145719" y="1047345"/>
                  </a:lnTo>
                  <a:lnTo>
                    <a:pt x="142076" y="1050988"/>
                  </a:lnTo>
                  <a:lnTo>
                    <a:pt x="136611" y="1050988"/>
                  </a:lnTo>
                  <a:lnTo>
                    <a:pt x="125682" y="1047345"/>
                  </a:lnTo>
                  <a:lnTo>
                    <a:pt x="125682" y="1040059"/>
                  </a:lnTo>
                  <a:lnTo>
                    <a:pt x="136611" y="1040059"/>
                  </a:lnTo>
                  <a:lnTo>
                    <a:pt x="145719" y="1036416"/>
                  </a:lnTo>
                  <a:lnTo>
                    <a:pt x="147545" y="1036416"/>
                  </a:lnTo>
                  <a:lnTo>
                    <a:pt x="125681" y="1030950"/>
                  </a:lnTo>
                  <a:lnTo>
                    <a:pt x="116574" y="1036415"/>
                  </a:lnTo>
                  <a:lnTo>
                    <a:pt x="112931" y="1036415"/>
                  </a:lnTo>
                  <a:close/>
                  <a:moveTo>
                    <a:pt x="169397" y="0"/>
                  </a:moveTo>
                  <a:lnTo>
                    <a:pt x="173040" y="0"/>
                  </a:lnTo>
                  <a:lnTo>
                    <a:pt x="180325" y="9108"/>
                  </a:lnTo>
                  <a:lnTo>
                    <a:pt x="207647" y="10929"/>
                  </a:lnTo>
                  <a:lnTo>
                    <a:pt x="214933" y="21858"/>
                  </a:lnTo>
                  <a:lnTo>
                    <a:pt x="220398" y="5465"/>
                  </a:lnTo>
                  <a:lnTo>
                    <a:pt x="225862" y="5465"/>
                  </a:lnTo>
                  <a:lnTo>
                    <a:pt x="231326" y="9108"/>
                  </a:lnTo>
                  <a:lnTo>
                    <a:pt x="242255" y="9108"/>
                  </a:lnTo>
                  <a:lnTo>
                    <a:pt x="256827" y="14572"/>
                  </a:lnTo>
                  <a:lnTo>
                    <a:pt x="262291" y="14572"/>
                  </a:lnTo>
                  <a:lnTo>
                    <a:pt x="298721" y="56466"/>
                  </a:lnTo>
                  <a:lnTo>
                    <a:pt x="326043" y="61930"/>
                  </a:lnTo>
                  <a:lnTo>
                    <a:pt x="371579" y="92895"/>
                  </a:lnTo>
                  <a:lnTo>
                    <a:pt x="375222" y="100181"/>
                  </a:lnTo>
                  <a:lnTo>
                    <a:pt x="375222" y="102002"/>
                  </a:lnTo>
                  <a:lnTo>
                    <a:pt x="358829" y="129324"/>
                  </a:lnTo>
                  <a:lnTo>
                    <a:pt x="358829" y="138432"/>
                  </a:lnTo>
                  <a:lnTo>
                    <a:pt x="380687" y="140253"/>
                  </a:lnTo>
                  <a:lnTo>
                    <a:pt x="393437" y="149361"/>
                  </a:lnTo>
                  <a:lnTo>
                    <a:pt x="420759" y="145718"/>
                  </a:lnTo>
                  <a:lnTo>
                    <a:pt x="444438" y="122039"/>
                  </a:lnTo>
                  <a:lnTo>
                    <a:pt x="448081" y="100181"/>
                  </a:lnTo>
                  <a:lnTo>
                    <a:pt x="448081" y="98359"/>
                  </a:lnTo>
                  <a:lnTo>
                    <a:pt x="453545" y="98359"/>
                  </a:lnTo>
                  <a:lnTo>
                    <a:pt x="459010" y="100181"/>
                  </a:lnTo>
                  <a:lnTo>
                    <a:pt x="466296" y="100181"/>
                  </a:lnTo>
                  <a:lnTo>
                    <a:pt x="471760" y="118396"/>
                  </a:lnTo>
                  <a:lnTo>
                    <a:pt x="466296" y="138432"/>
                  </a:lnTo>
                  <a:lnTo>
                    <a:pt x="466296" y="140253"/>
                  </a:lnTo>
                  <a:lnTo>
                    <a:pt x="444438" y="151182"/>
                  </a:lnTo>
                  <a:lnTo>
                    <a:pt x="375222" y="224041"/>
                  </a:lnTo>
                  <a:lnTo>
                    <a:pt x="369758" y="233148"/>
                  </a:lnTo>
                  <a:lnTo>
                    <a:pt x="364294" y="296899"/>
                  </a:lnTo>
                  <a:lnTo>
                    <a:pt x="355186" y="329686"/>
                  </a:lnTo>
                  <a:lnTo>
                    <a:pt x="358829" y="346079"/>
                  </a:lnTo>
                  <a:lnTo>
                    <a:pt x="386151" y="364294"/>
                  </a:lnTo>
                  <a:lnTo>
                    <a:pt x="386151" y="367937"/>
                  </a:lnTo>
                  <a:lnTo>
                    <a:pt x="380687" y="384330"/>
                  </a:lnTo>
                  <a:lnTo>
                    <a:pt x="387973" y="395259"/>
                  </a:lnTo>
                  <a:lnTo>
                    <a:pt x="398901" y="395259"/>
                  </a:lnTo>
                  <a:lnTo>
                    <a:pt x="398901" y="397080"/>
                  </a:lnTo>
                  <a:lnTo>
                    <a:pt x="397080" y="418938"/>
                  </a:lnTo>
                  <a:lnTo>
                    <a:pt x="380687" y="440795"/>
                  </a:lnTo>
                  <a:lnTo>
                    <a:pt x="377044" y="451724"/>
                  </a:lnTo>
                  <a:lnTo>
                    <a:pt x="364294" y="462653"/>
                  </a:lnTo>
                  <a:lnTo>
                    <a:pt x="293256" y="475403"/>
                  </a:lnTo>
                  <a:lnTo>
                    <a:pt x="269577" y="475403"/>
                  </a:lnTo>
                  <a:lnTo>
                    <a:pt x="264113" y="473582"/>
                  </a:lnTo>
                  <a:lnTo>
                    <a:pt x="264113" y="484510"/>
                  </a:lnTo>
                  <a:lnTo>
                    <a:pt x="271399" y="488153"/>
                  </a:lnTo>
                  <a:lnTo>
                    <a:pt x="271399" y="491796"/>
                  </a:lnTo>
                  <a:lnTo>
                    <a:pt x="264113" y="510011"/>
                  </a:lnTo>
                  <a:lnTo>
                    <a:pt x="264113" y="530047"/>
                  </a:lnTo>
                  <a:lnTo>
                    <a:pt x="262291" y="537333"/>
                  </a:lnTo>
                  <a:lnTo>
                    <a:pt x="245898" y="546440"/>
                  </a:lnTo>
                  <a:lnTo>
                    <a:pt x="229505" y="546440"/>
                  </a:lnTo>
                  <a:lnTo>
                    <a:pt x="202183" y="530047"/>
                  </a:lnTo>
                  <a:lnTo>
                    <a:pt x="196719" y="535511"/>
                  </a:lnTo>
                  <a:lnTo>
                    <a:pt x="202183" y="571941"/>
                  </a:lnTo>
                  <a:lnTo>
                    <a:pt x="213112" y="582870"/>
                  </a:lnTo>
                  <a:lnTo>
                    <a:pt x="218576" y="581048"/>
                  </a:lnTo>
                  <a:lnTo>
                    <a:pt x="214933" y="577405"/>
                  </a:lnTo>
                  <a:lnTo>
                    <a:pt x="214933" y="575584"/>
                  </a:lnTo>
                  <a:lnTo>
                    <a:pt x="229505" y="570119"/>
                  </a:lnTo>
                  <a:lnTo>
                    <a:pt x="229505" y="571941"/>
                  </a:lnTo>
                  <a:lnTo>
                    <a:pt x="231326" y="577405"/>
                  </a:lnTo>
                  <a:lnTo>
                    <a:pt x="234969" y="588334"/>
                  </a:lnTo>
                  <a:lnTo>
                    <a:pt x="231326" y="597441"/>
                  </a:lnTo>
                  <a:lnTo>
                    <a:pt x="218576" y="597441"/>
                  </a:lnTo>
                  <a:lnTo>
                    <a:pt x="209469" y="588334"/>
                  </a:lnTo>
                  <a:lnTo>
                    <a:pt x="202183" y="593798"/>
                  </a:lnTo>
                  <a:lnTo>
                    <a:pt x="218576" y="602906"/>
                  </a:lnTo>
                  <a:lnTo>
                    <a:pt x="218576" y="604727"/>
                  </a:lnTo>
                  <a:lnTo>
                    <a:pt x="202183" y="613835"/>
                  </a:lnTo>
                  <a:lnTo>
                    <a:pt x="196719" y="621120"/>
                  </a:lnTo>
                  <a:lnTo>
                    <a:pt x="196719" y="648442"/>
                  </a:lnTo>
                  <a:lnTo>
                    <a:pt x="185790" y="659371"/>
                  </a:lnTo>
                  <a:lnTo>
                    <a:pt x="189433" y="670300"/>
                  </a:lnTo>
                  <a:lnTo>
                    <a:pt x="173040" y="670300"/>
                  </a:lnTo>
                  <a:lnTo>
                    <a:pt x="156646" y="677586"/>
                  </a:lnTo>
                  <a:lnTo>
                    <a:pt x="140253" y="703086"/>
                  </a:lnTo>
                  <a:lnTo>
                    <a:pt x="140253" y="710372"/>
                  </a:lnTo>
                  <a:lnTo>
                    <a:pt x="147539" y="721301"/>
                  </a:lnTo>
                  <a:lnTo>
                    <a:pt x="158468" y="734051"/>
                  </a:lnTo>
                  <a:lnTo>
                    <a:pt x="180325" y="739516"/>
                  </a:lnTo>
                  <a:lnTo>
                    <a:pt x="183968" y="739516"/>
                  </a:lnTo>
                  <a:lnTo>
                    <a:pt x="185790" y="755909"/>
                  </a:lnTo>
                  <a:lnTo>
                    <a:pt x="178504" y="777767"/>
                  </a:lnTo>
                  <a:lnTo>
                    <a:pt x="140253" y="810553"/>
                  </a:lnTo>
                  <a:lnTo>
                    <a:pt x="134789" y="843339"/>
                  </a:lnTo>
                  <a:lnTo>
                    <a:pt x="131146" y="843339"/>
                  </a:lnTo>
                  <a:lnTo>
                    <a:pt x="120217" y="848804"/>
                  </a:lnTo>
                  <a:lnTo>
                    <a:pt x="120217" y="850625"/>
                  </a:lnTo>
                  <a:lnTo>
                    <a:pt x="116574" y="845161"/>
                  </a:lnTo>
                  <a:lnTo>
                    <a:pt x="118395" y="850625"/>
                  </a:lnTo>
                  <a:lnTo>
                    <a:pt x="105645" y="861554"/>
                  </a:lnTo>
                  <a:lnTo>
                    <a:pt x="96538" y="883412"/>
                  </a:lnTo>
                  <a:lnTo>
                    <a:pt x="100181" y="883412"/>
                  </a:lnTo>
                  <a:lnTo>
                    <a:pt x="102002" y="879769"/>
                  </a:lnTo>
                  <a:lnTo>
                    <a:pt x="102002" y="883412"/>
                  </a:lnTo>
                  <a:lnTo>
                    <a:pt x="105645" y="901626"/>
                  </a:lnTo>
                  <a:lnTo>
                    <a:pt x="100181" y="905269"/>
                  </a:lnTo>
                  <a:lnTo>
                    <a:pt x="105645" y="905269"/>
                  </a:lnTo>
                  <a:lnTo>
                    <a:pt x="120217" y="932591"/>
                  </a:lnTo>
                  <a:lnTo>
                    <a:pt x="85609" y="923484"/>
                  </a:lnTo>
                  <a:lnTo>
                    <a:pt x="32787" y="921662"/>
                  </a:lnTo>
                  <a:lnTo>
                    <a:pt x="29144" y="921662"/>
                  </a:lnTo>
                  <a:lnTo>
                    <a:pt x="27322" y="910734"/>
                  </a:lnTo>
                  <a:lnTo>
                    <a:pt x="23679" y="872483"/>
                  </a:lnTo>
                  <a:lnTo>
                    <a:pt x="18215" y="872483"/>
                  </a:lnTo>
                  <a:lnTo>
                    <a:pt x="12750" y="876126"/>
                  </a:lnTo>
                  <a:lnTo>
                    <a:pt x="1822" y="876126"/>
                  </a:lnTo>
                  <a:lnTo>
                    <a:pt x="0" y="850625"/>
                  </a:lnTo>
                  <a:lnTo>
                    <a:pt x="1822" y="828768"/>
                  </a:lnTo>
                  <a:lnTo>
                    <a:pt x="18215" y="801446"/>
                  </a:lnTo>
                  <a:lnTo>
                    <a:pt x="23679" y="786874"/>
                  </a:lnTo>
                  <a:lnTo>
                    <a:pt x="23679" y="761373"/>
                  </a:lnTo>
                  <a:lnTo>
                    <a:pt x="40072" y="723123"/>
                  </a:lnTo>
                  <a:lnTo>
                    <a:pt x="40072" y="686693"/>
                  </a:lnTo>
                  <a:lnTo>
                    <a:pt x="45537" y="672121"/>
                  </a:lnTo>
                  <a:lnTo>
                    <a:pt x="34608" y="661193"/>
                  </a:lnTo>
                  <a:lnTo>
                    <a:pt x="34608" y="659371"/>
                  </a:lnTo>
                  <a:lnTo>
                    <a:pt x="47358" y="655728"/>
                  </a:lnTo>
                  <a:lnTo>
                    <a:pt x="45537" y="650264"/>
                  </a:lnTo>
                  <a:lnTo>
                    <a:pt x="34608" y="648442"/>
                  </a:lnTo>
                  <a:lnTo>
                    <a:pt x="34608" y="632049"/>
                  </a:lnTo>
                  <a:lnTo>
                    <a:pt x="29144" y="588334"/>
                  </a:lnTo>
                  <a:lnTo>
                    <a:pt x="40072" y="564655"/>
                  </a:lnTo>
                  <a:lnTo>
                    <a:pt x="34608" y="548262"/>
                  </a:lnTo>
                  <a:lnTo>
                    <a:pt x="38251" y="510011"/>
                  </a:lnTo>
                  <a:lnTo>
                    <a:pt x="47358" y="475403"/>
                  </a:lnTo>
                  <a:lnTo>
                    <a:pt x="52823" y="462653"/>
                  </a:lnTo>
                  <a:lnTo>
                    <a:pt x="51001" y="440795"/>
                  </a:lnTo>
                  <a:lnTo>
                    <a:pt x="52823" y="408009"/>
                  </a:lnTo>
                  <a:lnTo>
                    <a:pt x="67394" y="389794"/>
                  </a:lnTo>
                  <a:lnTo>
                    <a:pt x="67394" y="364294"/>
                  </a:lnTo>
                  <a:lnTo>
                    <a:pt x="83788" y="333329"/>
                  </a:lnTo>
                  <a:lnTo>
                    <a:pt x="80145" y="311471"/>
                  </a:lnTo>
                  <a:lnTo>
                    <a:pt x="67394" y="264113"/>
                  </a:lnTo>
                  <a:lnTo>
                    <a:pt x="67394" y="251363"/>
                  </a:lnTo>
                  <a:lnTo>
                    <a:pt x="80145" y="224041"/>
                  </a:lnTo>
                  <a:lnTo>
                    <a:pt x="80145" y="200362"/>
                  </a:lnTo>
                  <a:lnTo>
                    <a:pt x="91073" y="167575"/>
                  </a:lnTo>
                  <a:lnTo>
                    <a:pt x="102002" y="154825"/>
                  </a:lnTo>
                  <a:lnTo>
                    <a:pt x="105645" y="143896"/>
                  </a:lnTo>
                  <a:lnTo>
                    <a:pt x="118395" y="132967"/>
                  </a:lnTo>
                  <a:lnTo>
                    <a:pt x="112931" y="98359"/>
                  </a:lnTo>
                  <a:lnTo>
                    <a:pt x="116574" y="71037"/>
                  </a:lnTo>
                  <a:lnTo>
                    <a:pt x="145718" y="56466"/>
                  </a:lnTo>
                  <a:lnTo>
                    <a:pt x="147539" y="38251"/>
                  </a:lnTo>
                  <a:lnTo>
                    <a:pt x="145718" y="273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9" name="The Bahamas">
              <a:extLst>
                <a:ext uri="{FF2B5EF4-FFF2-40B4-BE49-F238E27FC236}">
                  <a16:creationId xmlns:a16="http://schemas.microsoft.com/office/drawing/2014/main" id="{CE24177F-8AC1-2D35-213D-95CF4FB5E983}"/>
                </a:ext>
              </a:extLst>
            </p:cNvPr>
            <p:cNvSpPr>
              <a:spLocks/>
            </p:cNvSpPr>
            <p:nvPr/>
          </p:nvSpPr>
          <p:spPr bwMode="auto">
            <a:xfrm>
              <a:off x="3962763" y="3933249"/>
              <a:ext cx="142759" cy="151794"/>
            </a:xfrm>
            <a:custGeom>
              <a:avLst/>
              <a:gdLst/>
              <a:ahLst/>
              <a:cxnLst/>
              <a:rect l="l" t="t" r="r" b="b"/>
              <a:pathLst>
                <a:path w="143897" h="153004">
                  <a:moveTo>
                    <a:pt x="140254" y="140253"/>
                  </a:moveTo>
                  <a:lnTo>
                    <a:pt x="143897" y="140253"/>
                  </a:lnTo>
                  <a:lnTo>
                    <a:pt x="143897" y="142075"/>
                  </a:lnTo>
                  <a:lnTo>
                    <a:pt x="140254" y="147539"/>
                  </a:lnTo>
                  <a:lnTo>
                    <a:pt x="140254" y="151183"/>
                  </a:lnTo>
                  <a:lnTo>
                    <a:pt x="127503" y="153004"/>
                  </a:lnTo>
                  <a:lnTo>
                    <a:pt x="123860" y="153004"/>
                  </a:lnTo>
                  <a:lnTo>
                    <a:pt x="123860" y="147539"/>
                  </a:lnTo>
                  <a:lnTo>
                    <a:pt x="127503" y="147539"/>
                  </a:lnTo>
                  <a:lnTo>
                    <a:pt x="127503" y="145718"/>
                  </a:lnTo>
                  <a:close/>
                  <a:moveTo>
                    <a:pt x="107467" y="105645"/>
                  </a:moveTo>
                  <a:lnTo>
                    <a:pt x="112932" y="105645"/>
                  </a:lnTo>
                  <a:lnTo>
                    <a:pt x="116575" y="107467"/>
                  </a:lnTo>
                  <a:lnTo>
                    <a:pt x="122039" y="107467"/>
                  </a:lnTo>
                  <a:lnTo>
                    <a:pt x="116575" y="118396"/>
                  </a:lnTo>
                  <a:lnTo>
                    <a:pt x="116575" y="122039"/>
                  </a:lnTo>
                  <a:lnTo>
                    <a:pt x="112932" y="118396"/>
                  </a:lnTo>
                  <a:lnTo>
                    <a:pt x="112932" y="112931"/>
                  </a:lnTo>
                  <a:lnTo>
                    <a:pt x="107467" y="107467"/>
                  </a:lnTo>
                  <a:close/>
                  <a:moveTo>
                    <a:pt x="29145" y="67395"/>
                  </a:moveTo>
                  <a:lnTo>
                    <a:pt x="32788" y="67395"/>
                  </a:lnTo>
                  <a:lnTo>
                    <a:pt x="32788" y="83789"/>
                  </a:lnTo>
                  <a:lnTo>
                    <a:pt x="29145" y="83789"/>
                  </a:lnTo>
                  <a:lnTo>
                    <a:pt x="23680" y="74681"/>
                  </a:lnTo>
                  <a:lnTo>
                    <a:pt x="29145" y="69217"/>
                  </a:lnTo>
                  <a:close/>
                  <a:moveTo>
                    <a:pt x="72859" y="56466"/>
                  </a:moveTo>
                  <a:lnTo>
                    <a:pt x="76502" y="56466"/>
                  </a:lnTo>
                  <a:lnTo>
                    <a:pt x="89253" y="69217"/>
                  </a:lnTo>
                  <a:lnTo>
                    <a:pt x="89253" y="72860"/>
                  </a:lnTo>
                  <a:lnTo>
                    <a:pt x="81967" y="72860"/>
                  </a:lnTo>
                  <a:close/>
                  <a:moveTo>
                    <a:pt x="65574" y="43715"/>
                  </a:moveTo>
                  <a:lnTo>
                    <a:pt x="67395" y="43715"/>
                  </a:lnTo>
                  <a:lnTo>
                    <a:pt x="67395" y="58287"/>
                  </a:lnTo>
                  <a:lnTo>
                    <a:pt x="65574" y="58287"/>
                  </a:lnTo>
                  <a:lnTo>
                    <a:pt x="60109" y="52823"/>
                  </a:lnTo>
                  <a:lnTo>
                    <a:pt x="60109" y="51001"/>
                  </a:lnTo>
                  <a:close/>
                  <a:moveTo>
                    <a:pt x="16394" y="43715"/>
                  </a:moveTo>
                  <a:lnTo>
                    <a:pt x="20037" y="43715"/>
                  </a:lnTo>
                  <a:lnTo>
                    <a:pt x="21858" y="45537"/>
                  </a:lnTo>
                  <a:lnTo>
                    <a:pt x="27323" y="56466"/>
                  </a:lnTo>
                  <a:lnTo>
                    <a:pt x="23680" y="63752"/>
                  </a:lnTo>
                  <a:lnTo>
                    <a:pt x="23680" y="67395"/>
                  </a:lnTo>
                  <a:lnTo>
                    <a:pt x="14572" y="56466"/>
                  </a:lnTo>
                  <a:lnTo>
                    <a:pt x="10929" y="56466"/>
                  </a:lnTo>
                  <a:close/>
                  <a:moveTo>
                    <a:pt x="40074" y="5465"/>
                  </a:moveTo>
                  <a:lnTo>
                    <a:pt x="43717" y="5465"/>
                  </a:lnTo>
                  <a:lnTo>
                    <a:pt x="43717" y="7287"/>
                  </a:lnTo>
                  <a:lnTo>
                    <a:pt x="45538" y="12751"/>
                  </a:lnTo>
                  <a:lnTo>
                    <a:pt x="43717" y="27323"/>
                  </a:lnTo>
                  <a:lnTo>
                    <a:pt x="40074" y="27323"/>
                  </a:lnTo>
                  <a:lnTo>
                    <a:pt x="38252" y="16394"/>
                  </a:lnTo>
                  <a:close/>
                  <a:moveTo>
                    <a:pt x="10929" y="0"/>
                  </a:moveTo>
                  <a:lnTo>
                    <a:pt x="21859" y="0"/>
                  </a:lnTo>
                  <a:lnTo>
                    <a:pt x="21859" y="1822"/>
                  </a:lnTo>
                  <a:lnTo>
                    <a:pt x="27323" y="5465"/>
                  </a:lnTo>
                  <a:lnTo>
                    <a:pt x="27323" y="10929"/>
                  </a:lnTo>
                  <a:lnTo>
                    <a:pt x="23680" y="10929"/>
                  </a:lnTo>
                  <a:lnTo>
                    <a:pt x="0" y="5465"/>
                  </a:lnTo>
                  <a:lnTo>
                    <a:pt x="0" y="1822"/>
                  </a:lnTo>
                  <a:lnTo>
                    <a:pt x="5465"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0" name="Canada - Offshore">
              <a:extLst>
                <a:ext uri="{FF2B5EF4-FFF2-40B4-BE49-F238E27FC236}">
                  <a16:creationId xmlns:a16="http://schemas.microsoft.com/office/drawing/2014/main" id="{A5171EE2-D9D2-2033-3827-DFE964DE035B}"/>
                </a:ext>
              </a:extLst>
            </p:cNvPr>
            <p:cNvSpPr>
              <a:spLocks/>
            </p:cNvSpPr>
            <p:nvPr/>
          </p:nvSpPr>
          <p:spPr bwMode="auto">
            <a:xfrm>
              <a:off x="2616501" y="788821"/>
              <a:ext cx="1967892" cy="2596891"/>
            </a:xfrm>
            <a:custGeom>
              <a:avLst/>
              <a:gdLst/>
              <a:ahLst/>
              <a:cxnLst/>
              <a:rect l="l" t="t" r="r" b="b"/>
              <a:pathLst>
                <a:path w="1983579" h="2617593">
                  <a:moveTo>
                    <a:pt x="1256814" y="2601199"/>
                  </a:moveTo>
                  <a:lnTo>
                    <a:pt x="1289600" y="2601199"/>
                  </a:lnTo>
                  <a:lnTo>
                    <a:pt x="1289600" y="2612128"/>
                  </a:lnTo>
                  <a:lnTo>
                    <a:pt x="1287779" y="2617593"/>
                  </a:lnTo>
                  <a:lnTo>
                    <a:pt x="1284136" y="2617593"/>
                  </a:lnTo>
                  <a:lnTo>
                    <a:pt x="1256814" y="2604842"/>
                  </a:lnTo>
                  <a:lnTo>
                    <a:pt x="1254992" y="2604842"/>
                  </a:lnTo>
                  <a:close/>
                  <a:moveTo>
                    <a:pt x="1794147" y="2564770"/>
                  </a:moveTo>
                  <a:lnTo>
                    <a:pt x="1797790" y="2564770"/>
                  </a:lnTo>
                  <a:lnTo>
                    <a:pt x="1803254" y="2570235"/>
                  </a:lnTo>
                  <a:lnTo>
                    <a:pt x="1803254" y="2572056"/>
                  </a:lnTo>
                  <a:lnTo>
                    <a:pt x="1794147" y="2597556"/>
                  </a:lnTo>
                  <a:lnTo>
                    <a:pt x="1803254" y="2597556"/>
                  </a:lnTo>
                  <a:lnTo>
                    <a:pt x="1808718" y="2588449"/>
                  </a:lnTo>
                  <a:lnTo>
                    <a:pt x="1810540" y="2588449"/>
                  </a:lnTo>
                  <a:lnTo>
                    <a:pt x="1816004" y="2599378"/>
                  </a:lnTo>
                  <a:lnTo>
                    <a:pt x="1816004" y="2601199"/>
                  </a:lnTo>
                  <a:lnTo>
                    <a:pt x="1797790" y="2612128"/>
                  </a:lnTo>
                  <a:lnTo>
                    <a:pt x="1792325" y="2612128"/>
                  </a:lnTo>
                  <a:lnTo>
                    <a:pt x="1783218" y="2615771"/>
                  </a:lnTo>
                  <a:lnTo>
                    <a:pt x="1777754" y="2615771"/>
                  </a:lnTo>
                  <a:lnTo>
                    <a:pt x="1777754" y="2612128"/>
                  </a:lnTo>
                  <a:lnTo>
                    <a:pt x="1772289" y="2606664"/>
                  </a:lnTo>
                  <a:lnTo>
                    <a:pt x="1775932" y="2593914"/>
                  </a:lnTo>
                  <a:close/>
                  <a:moveTo>
                    <a:pt x="1714002" y="2564770"/>
                  </a:moveTo>
                  <a:lnTo>
                    <a:pt x="1715823" y="2564770"/>
                  </a:lnTo>
                  <a:lnTo>
                    <a:pt x="1715823" y="2566592"/>
                  </a:lnTo>
                  <a:lnTo>
                    <a:pt x="1714002" y="2572056"/>
                  </a:lnTo>
                  <a:lnTo>
                    <a:pt x="1721287" y="2581163"/>
                  </a:lnTo>
                  <a:lnTo>
                    <a:pt x="1761360" y="2586628"/>
                  </a:lnTo>
                  <a:lnTo>
                    <a:pt x="1761360" y="2588449"/>
                  </a:lnTo>
                  <a:lnTo>
                    <a:pt x="1748610" y="2601199"/>
                  </a:lnTo>
                  <a:lnTo>
                    <a:pt x="1746788" y="2601199"/>
                  </a:lnTo>
                  <a:lnTo>
                    <a:pt x="1737681" y="2592092"/>
                  </a:lnTo>
                  <a:lnTo>
                    <a:pt x="1726752" y="2593913"/>
                  </a:lnTo>
                  <a:lnTo>
                    <a:pt x="1724930" y="2593913"/>
                  </a:lnTo>
                  <a:lnTo>
                    <a:pt x="1704894" y="2577520"/>
                  </a:lnTo>
                  <a:lnTo>
                    <a:pt x="1704894" y="2575699"/>
                  </a:lnTo>
                  <a:close/>
                  <a:moveTo>
                    <a:pt x="1714002" y="2459125"/>
                  </a:moveTo>
                  <a:lnTo>
                    <a:pt x="1748610" y="2471875"/>
                  </a:lnTo>
                  <a:lnTo>
                    <a:pt x="1765004" y="2480982"/>
                  </a:lnTo>
                  <a:lnTo>
                    <a:pt x="1770468" y="2488268"/>
                  </a:lnTo>
                  <a:lnTo>
                    <a:pt x="1770468" y="2491911"/>
                  </a:lnTo>
                  <a:lnTo>
                    <a:pt x="1754075" y="2491911"/>
                  </a:lnTo>
                  <a:lnTo>
                    <a:pt x="1726752" y="2482804"/>
                  </a:lnTo>
                  <a:lnTo>
                    <a:pt x="1721288" y="2475518"/>
                  </a:lnTo>
                  <a:lnTo>
                    <a:pt x="1703073" y="2466411"/>
                  </a:lnTo>
                  <a:lnTo>
                    <a:pt x="1703073" y="2464589"/>
                  </a:lnTo>
                  <a:close/>
                  <a:moveTo>
                    <a:pt x="187613" y="2424516"/>
                  </a:moveTo>
                  <a:lnTo>
                    <a:pt x="191256" y="2424516"/>
                  </a:lnTo>
                  <a:lnTo>
                    <a:pt x="247721" y="2444552"/>
                  </a:lnTo>
                  <a:lnTo>
                    <a:pt x="269579" y="2475517"/>
                  </a:lnTo>
                  <a:lnTo>
                    <a:pt x="291437" y="2491911"/>
                  </a:lnTo>
                  <a:lnTo>
                    <a:pt x="304187" y="2513768"/>
                  </a:lnTo>
                  <a:lnTo>
                    <a:pt x="304187" y="2515590"/>
                  </a:lnTo>
                  <a:lnTo>
                    <a:pt x="302366" y="2515590"/>
                  </a:lnTo>
                  <a:lnTo>
                    <a:pt x="293258" y="2521054"/>
                  </a:lnTo>
                  <a:lnTo>
                    <a:pt x="265936" y="2510125"/>
                  </a:lnTo>
                  <a:lnTo>
                    <a:pt x="265936" y="2508304"/>
                  </a:lnTo>
                  <a:lnTo>
                    <a:pt x="258650" y="2502839"/>
                  </a:lnTo>
                  <a:lnTo>
                    <a:pt x="260472" y="2497375"/>
                  </a:lnTo>
                  <a:lnTo>
                    <a:pt x="255007" y="2497375"/>
                  </a:lnTo>
                  <a:lnTo>
                    <a:pt x="253186" y="2499196"/>
                  </a:lnTo>
                  <a:lnTo>
                    <a:pt x="247721" y="2499196"/>
                  </a:lnTo>
                  <a:lnTo>
                    <a:pt x="242257" y="2493732"/>
                  </a:lnTo>
                  <a:lnTo>
                    <a:pt x="242257" y="2491911"/>
                  </a:lnTo>
                  <a:lnTo>
                    <a:pt x="247721" y="2491911"/>
                  </a:lnTo>
                  <a:lnTo>
                    <a:pt x="242257" y="2486446"/>
                  </a:lnTo>
                  <a:lnTo>
                    <a:pt x="229507" y="2480982"/>
                  </a:lnTo>
                  <a:lnTo>
                    <a:pt x="225864" y="2480982"/>
                  </a:lnTo>
                  <a:lnTo>
                    <a:pt x="225864" y="2471874"/>
                  </a:lnTo>
                  <a:lnTo>
                    <a:pt x="231328" y="2471874"/>
                  </a:lnTo>
                  <a:lnTo>
                    <a:pt x="213114" y="2466410"/>
                  </a:lnTo>
                  <a:lnTo>
                    <a:pt x="213114" y="2464589"/>
                  </a:lnTo>
                  <a:lnTo>
                    <a:pt x="207649" y="2455481"/>
                  </a:lnTo>
                  <a:lnTo>
                    <a:pt x="207649" y="2459124"/>
                  </a:lnTo>
                  <a:lnTo>
                    <a:pt x="202185" y="2459124"/>
                  </a:lnTo>
                  <a:lnTo>
                    <a:pt x="198542" y="2455481"/>
                  </a:lnTo>
                  <a:lnTo>
                    <a:pt x="193077" y="2455481"/>
                  </a:lnTo>
                  <a:lnTo>
                    <a:pt x="191256" y="2442731"/>
                  </a:lnTo>
                  <a:lnTo>
                    <a:pt x="202185" y="2442731"/>
                  </a:lnTo>
                  <a:lnTo>
                    <a:pt x="202185" y="2437266"/>
                  </a:lnTo>
                  <a:lnTo>
                    <a:pt x="182149" y="2435445"/>
                  </a:lnTo>
                  <a:lnTo>
                    <a:pt x="180327" y="2435445"/>
                  </a:lnTo>
                  <a:lnTo>
                    <a:pt x="180327" y="2431802"/>
                  </a:lnTo>
                  <a:lnTo>
                    <a:pt x="182149" y="2431802"/>
                  </a:lnTo>
                  <a:lnTo>
                    <a:pt x="187613" y="2426338"/>
                  </a:lnTo>
                  <a:close/>
                  <a:moveTo>
                    <a:pt x="1908899" y="2399016"/>
                  </a:moveTo>
                  <a:lnTo>
                    <a:pt x="1916185" y="2399016"/>
                  </a:lnTo>
                  <a:lnTo>
                    <a:pt x="1916185" y="2402659"/>
                  </a:lnTo>
                  <a:lnTo>
                    <a:pt x="1908899" y="2408123"/>
                  </a:lnTo>
                  <a:lnTo>
                    <a:pt x="1910720" y="2415409"/>
                  </a:lnTo>
                  <a:lnTo>
                    <a:pt x="1908899" y="2424517"/>
                  </a:lnTo>
                  <a:lnTo>
                    <a:pt x="1908899" y="2426338"/>
                  </a:lnTo>
                  <a:lnTo>
                    <a:pt x="1899791" y="2426338"/>
                  </a:lnTo>
                  <a:lnTo>
                    <a:pt x="1899791" y="2437267"/>
                  </a:lnTo>
                  <a:lnTo>
                    <a:pt x="1887041" y="2455482"/>
                  </a:lnTo>
                  <a:lnTo>
                    <a:pt x="1888863" y="2470053"/>
                  </a:lnTo>
                  <a:lnTo>
                    <a:pt x="1903434" y="2453660"/>
                  </a:lnTo>
                  <a:lnTo>
                    <a:pt x="1903434" y="2459125"/>
                  </a:lnTo>
                  <a:lnTo>
                    <a:pt x="1916185" y="2460946"/>
                  </a:lnTo>
                  <a:lnTo>
                    <a:pt x="1918006" y="2460946"/>
                  </a:lnTo>
                  <a:lnTo>
                    <a:pt x="1918006" y="2464589"/>
                  </a:lnTo>
                  <a:lnTo>
                    <a:pt x="1916185" y="2464589"/>
                  </a:lnTo>
                  <a:lnTo>
                    <a:pt x="1905256" y="2470053"/>
                  </a:lnTo>
                  <a:lnTo>
                    <a:pt x="1908899" y="2477339"/>
                  </a:lnTo>
                  <a:lnTo>
                    <a:pt x="1910720" y="2477339"/>
                  </a:lnTo>
                  <a:lnTo>
                    <a:pt x="1912542" y="2475518"/>
                  </a:lnTo>
                  <a:lnTo>
                    <a:pt x="1918006" y="2475518"/>
                  </a:lnTo>
                  <a:lnTo>
                    <a:pt x="1921649" y="2471875"/>
                  </a:lnTo>
                  <a:lnTo>
                    <a:pt x="1923471" y="2471875"/>
                  </a:lnTo>
                  <a:lnTo>
                    <a:pt x="1923471" y="2475518"/>
                  </a:lnTo>
                  <a:lnTo>
                    <a:pt x="1921649" y="2482804"/>
                  </a:lnTo>
                  <a:lnTo>
                    <a:pt x="1939864" y="2477339"/>
                  </a:lnTo>
                  <a:lnTo>
                    <a:pt x="1961721" y="2480982"/>
                  </a:lnTo>
                  <a:lnTo>
                    <a:pt x="1965364" y="2480982"/>
                  </a:lnTo>
                  <a:lnTo>
                    <a:pt x="1965364" y="2482804"/>
                  </a:lnTo>
                  <a:lnTo>
                    <a:pt x="1954436" y="2513769"/>
                  </a:lnTo>
                  <a:lnTo>
                    <a:pt x="1972650" y="2508304"/>
                  </a:lnTo>
                  <a:lnTo>
                    <a:pt x="1976293" y="2508304"/>
                  </a:lnTo>
                  <a:lnTo>
                    <a:pt x="1972650" y="2515590"/>
                  </a:lnTo>
                  <a:lnTo>
                    <a:pt x="1956257" y="2526519"/>
                  </a:lnTo>
                  <a:lnTo>
                    <a:pt x="1961721" y="2528340"/>
                  </a:lnTo>
                  <a:lnTo>
                    <a:pt x="1959900" y="2539269"/>
                  </a:lnTo>
                  <a:lnTo>
                    <a:pt x="1961721" y="2542912"/>
                  </a:lnTo>
                  <a:lnTo>
                    <a:pt x="1978115" y="2522876"/>
                  </a:lnTo>
                  <a:lnTo>
                    <a:pt x="1981758" y="2522876"/>
                  </a:lnTo>
                  <a:lnTo>
                    <a:pt x="1981758" y="2526519"/>
                  </a:lnTo>
                  <a:lnTo>
                    <a:pt x="1976293" y="2544734"/>
                  </a:lnTo>
                  <a:lnTo>
                    <a:pt x="1978115" y="2539269"/>
                  </a:lnTo>
                  <a:lnTo>
                    <a:pt x="1981758" y="2539269"/>
                  </a:lnTo>
                  <a:lnTo>
                    <a:pt x="1983579" y="2550198"/>
                  </a:lnTo>
                  <a:lnTo>
                    <a:pt x="1976293" y="2577520"/>
                  </a:lnTo>
                  <a:lnTo>
                    <a:pt x="1972650" y="2577520"/>
                  </a:lnTo>
                  <a:lnTo>
                    <a:pt x="1965364" y="2581163"/>
                  </a:lnTo>
                  <a:lnTo>
                    <a:pt x="1959900" y="2564770"/>
                  </a:lnTo>
                  <a:lnTo>
                    <a:pt x="1950793" y="2572056"/>
                  </a:lnTo>
                  <a:lnTo>
                    <a:pt x="1948971" y="2572056"/>
                  </a:lnTo>
                  <a:lnTo>
                    <a:pt x="1948971" y="2570234"/>
                  </a:lnTo>
                  <a:lnTo>
                    <a:pt x="1954436" y="2553841"/>
                  </a:lnTo>
                  <a:lnTo>
                    <a:pt x="1948971" y="2533805"/>
                  </a:lnTo>
                  <a:lnTo>
                    <a:pt x="1943507" y="2550198"/>
                  </a:lnTo>
                  <a:lnTo>
                    <a:pt x="1912542" y="2572056"/>
                  </a:lnTo>
                  <a:lnTo>
                    <a:pt x="1910720" y="2572056"/>
                  </a:lnTo>
                  <a:lnTo>
                    <a:pt x="1905256" y="2566591"/>
                  </a:lnTo>
                  <a:lnTo>
                    <a:pt x="1905256" y="2564770"/>
                  </a:lnTo>
                  <a:lnTo>
                    <a:pt x="1928935" y="2544734"/>
                  </a:lnTo>
                  <a:lnTo>
                    <a:pt x="1921649" y="2542912"/>
                  </a:lnTo>
                  <a:lnTo>
                    <a:pt x="1918006" y="2550198"/>
                  </a:lnTo>
                  <a:lnTo>
                    <a:pt x="1899791" y="2550198"/>
                  </a:lnTo>
                  <a:lnTo>
                    <a:pt x="1899791" y="2548377"/>
                  </a:lnTo>
                  <a:lnTo>
                    <a:pt x="1908899" y="2542912"/>
                  </a:lnTo>
                  <a:lnTo>
                    <a:pt x="1908899" y="2539269"/>
                  </a:lnTo>
                  <a:lnTo>
                    <a:pt x="1887041" y="2548377"/>
                  </a:lnTo>
                  <a:lnTo>
                    <a:pt x="1832397" y="2548377"/>
                  </a:lnTo>
                  <a:lnTo>
                    <a:pt x="1825111" y="2542912"/>
                  </a:lnTo>
                  <a:lnTo>
                    <a:pt x="1825111" y="2533805"/>
                  </a:lnTo>
                  <a:lnTo>
                    <a:pt x="1843326" y="2519233"/>
                  </a:lnTo>
                  <a:lnTo>
                    <a:pt x="1830576" y="2515590"/>
                  </a:lnTo>
                  <a:lnTo>
                    <a:pt x="1826933" y="2513769"/>
                  </a:lnTo>
                  <a:lnTo>
                    <a:pt x="1839683" y="2508304"/>
                  </a:lnTo>
                  <a:lnTo>
                    <a:pt x="1845147" y="2491911"/>
                  </a:lnTo>
                  <a:lnTo>
                    <a:pt x="1854255" y="2491911"/>
                  </a:lnTo>
                  <a:lnTo>
                    <a:pt x="1850612" y="2480982"/>
                  </a:lnTo>
                  <a:lnTo>
                    <a:pt x="1859719" y="2475518"/>
                  </a:lnTo>
                  <a:lnTo>
                    <a:pt x="1865183" y="2453660"/>
                  </a:lnTo>
                  <a:lnTo>
                    <a:pt x="1870648" y="2450017"/>
                  </a:lnTo>
                  <a:lnTo>
                    <a:pt x="1867005" y="2450017"/>
                  </a:lnTo>
                  <a:lnTo>
                    <a:pt x="1867005" y="2448196"/>
                  </a:lnTo>
                  <a:lnTo>
                    <a:pt x="1872469" y="2437267"/>
                  </a:lnTo>
                  <a:lnTo>
                    <a:pt x="1870648" y="2431803"/>
                  </a:lnTo>
                  <a:lnTo>
                    <a:pt x="1888863" y="2408123"/>
                  </a:lnTo>
                  <a:lnTo>
                    <a:pt x="1899791" y="2402659"/>
                  </a:lnTo>
                  <a:lnTo>
                    <a:pt x="1905256" y="2402659"/>
                  </a:lnTo>
                  <a:close/>
                  <a:moveTo>
                    <a:pt x="1284136" y="2340729"/>
                  </a:moveTo>
                  <a:lnTo>
                    <a:pt x="1307815" y="2340729"/>
                  </a:lnTo>
                  <a:lnTo>
                    <a:pt x="1316922" y="2357123"/>
                  </a:lnTo>
                  <a:lnTo>
                    <a:pt x="1316922" y="2358944"/>
                  </a:lnTo>
                  <a:lnTo>
                    <a:pt x="1313279" y="2358944"/>
                  </a:lnTo>
                  <a:lnTo>
                    <a:pt x="1282314" y="2346194"/>
                  </a:lnTo>
                  <a:close/>
                  <a:moveTo>
                    <a:pt x="1621107" y="2012865"/>
                  </a:moveTo>
                  <a:lnTo>
                    <a:pt x="1624750" y="2012865"/>
                  </a:lnTo>
                  <a:lnTo>
                    <a:pt x="1624750" y="2021973"/>
                  </a:lnTo>
                  <a:lnTo>
                    <a:pt x="1613821" y="2029259"/>
                  </a:lnTo>
                  <a:lnTo>
                    <a:pt x="1610178" y="2029259"/>
                  </a:lnTo>
                  <a:lnTo>
                    <a:pt x="1610178" y="2018330"/>
                  </a:lnTo>
                  <a:close/>
                  <a:moveTo>
                    <a:pt x="466296" y="1983721"/>
                  </a:moveTo>
                  <a:lnTo>
                    <a:pt x="473582" y="1994650"/>
                  </a:lnTo>
                  <a:lnTo>
                    <a:pt x="471760" y="1994650"/>
                  </a:lnTo>
                  <a:lnTo>
                    <a:pt x="460831" y="1991007"/>
                  </a:lnTo>
                  <a:lnTo>
                    <a:pt x="460831" y="1989186"/>
                  </a:lnTo>
                  <a:close/>
                  <a:moveTo>
                    <a:pt x="1688501" y="1960043"/>
                  </a:moveTo>
                  <a:lnTo>
                    <a:pt x="1697608" y="1965508"/>
                  </a:lnTo>
                  <a:lnTo>
                    <a:pt x="1697608" y="1976437"/>
                  </a:lnTo>
                  <a:lnTo>
                    <a:pt x="1693965" y="1976437"/>
                  </a:lnTo>
                  <a:lnTo>
                    <a:pt x="1679393" y="1967329"/>
                  </a:lnTo>
                  <a:lnTo>
                    <a:pt x="1675750" y="1967329"/>
                  </a:lnTo>
                  <a:lnTo>
                    <a:pt x="1675750" y="1965508"/>
                  </a:lnTo>
                  <a:lnTo>
                    <a:pt x="1679393" y="1965508"/>
                  </a:lnTo>
                  <a:close/>
                  <a:moveTo>
                    <a:pt x="568299" y="1945470"/>
                  </a:moveTo>
                  <a:lnTo>
                    <a:pt x="566478" y="1956399"/>
                  </a:lnTo>
                  <a:lnTo>
                    <a:pt x="557370" y="1960042"/>
                  </a:lnTo>
                  <a:lnTo>
                    <a:pt x="546441" y="1954578"/>
                  </a:lnTo>
                  <a:lnTo>
                    <a:pt x="544619" y="1954578"/>
                  </a:lnTo>
                  <a:lnTo>
                    <a:pt x="544619" y="1950935"/>
                  </a:lnTo>
                  <a:lnTo>
                    <a:pt x="546441" y="1950935"/>
                  </a:lnTo>
                  <a:close/>
                  <a:moveTo>
                    <a:pt x="1329673" y="1923613"/>
                  </a:moveTo>
                  <a:lnTo>
                    <a:pt x="1349709" y="1929078"/>
                  </a:lnTo>
                  <a:lnTo>
                    <a:pt x="1335137" y="1967328"/>
                  </a:lnTo>
                  <a:lnTo>
                    <a:pt x="1324208" y="1956399"/>
                  </a:lnTo>
                  <a:lnTo>
                    <a:pt x="1324208" y="1932720"/>
                  </a:lnTo>
                  <a:close/>
                  <a:moveTo>
                    <a:pt x="590156" y="1910863"/>
                  </a:moveTo>
                  <a:lnTo>
                    <a:pt x="595620" y="1910863"/>
                  </a:lnTo>
                  <a:lnTo>
                    <a:pt x="599263" y="1912685"/>
                  </a:lnTo>
                  <a:lnTo>
                    <a:pt x="604728" y="1912685"/>
                  </a:lnTo>
                  <a:lnTo>
                    <a:pt x="604728" y="1916328"/>
                  </a:lnTo>
                  <a:lnTo>
                    <a:pt x="579227" y="1923614"/>
                  </a:lnTo>
                  <a:lnTo>
                    <a:pt x="577405" y="1921793"/>
                  </a:lnTo>
                  <a:lnTo>
                    <a:pt x="579227" y="1921793"/>
                  </a:lnTo>
                  <a:close/>
                  <a:moveTo>
                    <a:pt x="1271385" y="1898113"/>
                  </a:moveTo>
                  <a:lnTo>
                    <a:pt x="1287778" y="1898113"/>
                  </a:lnTo>
                  <a:lnTo>
                    <a:pt x="1287778" y="1899935"/>
                  </a:lnTo>
                  <a:lnTo>
                    <a:pt x="1282314" y="1910863"/>
                  </a:lnTo>
                  <a:lnTo>
                    <a:pt x="1256813" y="1934543"/>
                  </a:lnTo>
                  <a:lnTo>
                    <a:pt x="1240420" y="1940007"/>
                  </a:lnTo>
                  <a:lnTo>
                    <a:pt x="1240420" y="1938186"/>
                  </a:lnTo>
                  <a:lnTo>
                    <a:pt x="1254992" y="1907221"/>
                  </a:lnTo>
                  <a:close/>
                  <a:moveTo>
                    <a:pt x="1367923" y="1870790"/>
                  </a:moveTo>
                  <a:lnTo>
                    <a:pt x="1386139" y="1870790"/>
                  </a:lnTo>
                  <a:lnTo>
                    <a:pt x="1391603" y="1881719"/>
                  </a:lnTo>
                  <a:lnTo>
                    <a:pt x="1391603" y="1883541"/>
                  </a:lnTo>
                  <a:lnTo>
                    <a:pt x="1384317" y="1889005"/>
                  </a:lnTo>
                  <a:lnTo>
                    <a:pt x="1380674" y="1889005"/>
                  </a:lnTo>
                  <a:lnTo>
                    <a:pt x="1367923" y="1872612"/>
                  </a:lnTo>
                  <a:close/>
                  <a:moveTo>
                    <a:pt x="1205812" y="1736002"/>
                  </a:moveTo>
                  <a:lnTo>
                    <a:pt x="1209455" y="1736002"/>
                  </a:lnTo>
                  <a:lnTo>
                    <a:pt x="1209455" y="1737824"/>
                  </a:lnTo>
                  <a:lnTo>
                    <a:pt x="1214919" y="1748752"/>
                  </a:lnTo>
                  <a:lnTo>
                    <a:pt x="1214919" y="1765146"/>
                  </a:lnTo>
                  <a:lnTo>
                    <a:pt x="1225848" y="1756038"/>
                  </a:lnTo>
                  <a:lnTo>
                    <a:pt x="1227670" y="1756038"/>
                  </a:lnTo>
                  <a:lnTo>
                    <a:pt x="1234956" y="1765146"/>
                  </a:lnTo>
                  <a:lnTo>
                    <a:pt x="1234956" y="1772432"/>
                  </a:lnTo>
                  <a:lnTo>
                    <a:pt x="1284135" y="1803397"/>
                  </a:lnTo>
                  <a:lnTo>
                    <a:pt x="1287778" y="1803397"/>
                  </a:lnTo>
                  <a:lnTo>
                    <a:pt x="1293243" y="1832540"/>
                  </a:lnTo>
                  <a:lnTo>
                    <a:pt x="1311457" y="1832540"/>
                  </a:lnTo>
                  <a:lnTo>
                    <a:pt x="1329672" y="1850755"/>
                  </a:lnTo>
                  <a:lnTo>
                    <a:pt x="1329672" y="1854398"/>
                  </a:lnTo>
                  <a:lnTo>
                    <a:pt x="1305993" y="1870791"/>
                  </a:lnTo>
                  <a:lnTo>
                    <a:pt x="1273206" y="1859862"/>
                  </a:lnTo>
                  <a:lnTo>
                    <a:pt x="1273206" y="1843469"/>
                  </a:lnTo>
                  <a:lnTo>
                    <a:pt x="1256813" y="1839826"/>
                  </a:lnTo>
                  <a:lnTo>
                    <a:pt x="1260456" y="1832540"/>
                  </a:lnTo>
                  <a:lnTo>
                    <a:pt x="1245884" y="1834362"/>
                  </a:lnTo>
                  <a:lnTo>
                    <a:pt x="1245884" y="1854398"/>
                  </a:lnTo>
                  <a:lnTo>
                    <a:pt x="1209455" y="1887184"/>
                  </a:lnTo>
                  <a:lnTo>
                    <a:pt x="1205812" y="1887184"/>
                  </a:lnTo>
                  <a:lnTo>
                    <a:pt x="1198526" y="1878077"/>
                  </a:lnTo>
                  <a:lnTo>
                    <a:pt x="1194883" y="1854398"/>
                  </a:lnTo>
                  <a:lnTo>
                    <a:pt x="1194883" y="1856219"/>
                  </a:lnTo>
                  <a:lnTo>
                    <a:pt x="1165740" y="1865326"/>
                  </a:lnTo>
                  <a:lnTo>
                    <a:pt x="1162097" y="1865326"/>
                  </a:lnTo>
                  <a:lnTo>
                    <a:pt x="1160275" y="1856219"/>
                  </a:lnTo>
                  <a:lnTo>
                    <a:pt x="1165740" y="1843469"/>
                  </a:lnTo>
                  <a:lnTo>
                    <a:pt x="1182133" y="1828897"/>
                  </a:lnTo>
                  <a:lnTo>
                    <a:pt x="1178490" y="1808861"/>
                  </a:lnTo>
                  <a:lnTo>
                    <a:pt x="1183954" y="1759681"/>
                  </a:lnTo>
                  <a:lnTo>
                    <a:pt x="1193062" y="1741467"/>
                  </a:lnTo>
                  <a:lnTo>
                    <a:pt x="1194883" y="1741467"/>
                  </a:lnTo>
                  <a:close/>
                  <a:moveTo>
                    <a:pt x="1225849" y="1719609"/>
                  </a:moveTo>
                  <a:lnTo>
                    <a:pt x="1227671" y="1719609"/>
                  </a:lnTo>
                  <a:lnTo>
                    <a:pt x="1240421" y="1730538"/>
                  </a:lnTo>
                  <a:lnTo>
                    <a:pt x="1254992" y="1748754"/>
                  </a:lnTo>
                  <a:lnTo>
                    <a:pt x="1254992" y="1750575"/>
                  </a:lnTo>
                  <a:lnTo>
                    <a:pt x="1251349" y="1750575"/>
                  </a:lnTo>
                  <a:lnTo>
                    <a:pt x="1234956" y="1741467"/>
                  </a:lnTo>
                  <a:lnTo>
                    <a:pt x="1225849" y="1721431"/>
                  </a:lnTo>
                  <a:close/>
                  <a:moveTo>
                    <a:pt x="1464463" y="1597570"/>
                  </a:moveTo>
                  <a:lnTo>
                    <a:pt x="1468106" y="1597570"/>
                  </a:lnTo>
                  <a:lnTo>
                    <a:pt x="1486321" y="1615786"/>
                  </a:lnTo>
                  <a:lnTo>
                    <a:pt x="1486321" y="1619429"/>
                  </a:lnTo>
                  <a:lnTo>
                    <a:pt x="1475392" y="1619429"/>
                  </a:lnTo>
                  <a:lnTo>
                    <a:pt x="1469927" y="1621250"/>
                  </a:lnTo>
                  <a:lnTo>
                    <a:pt x="1462641" y="1621250"/>
                  </a:lnTo>
                  <a:lnTo>
                    <a:pt x="1455355" y="1604856"/>
                  </a:lnTo>
                  <a:close/>
                  <a:moveTo>
                    <a:pt x="1173026" y="1586641"/>
                  </a:moveTo>
                  <a:lnTo>
                    <a:pt x="1176669" y="1588463"/>
                  </a:lnTo>
                  <a:lnTo>
                    <a:pt x="1176669" y="1621249"/>
                  </a:lnTo>
                  <a:lnTo>
                    <a:pt x="1165740" y="1613963"/>
                  </a:lnTo>
                  <a:lnTo>
                    <a:pt x="1165740" y="1588463"/>
                  </a:lnTo>
                  <a:close/>
                  <a:moveTo>
                    <a:pt x="1418924" y="1584820"/>
                  </a:moveTo>
                  <a:lnTo>
                    <a:pt x="1418924" y="1586642"/>
                  </a:lnTo>
                  <a:lnTo>
                    <a:pt x="1444425" y="1592106"/>
                  </a:lnTo>
                  <a:lnTo>
                    <a:pt x="1446246" y="1592106"/>
                  </a:lnTo>
                  <a:lnTo>
                    <a:pt x="1449889" y="1604856"/>
                  </a:lnTo>
                  <a:lnTo>
                    <a:pt x="1449889" y="1635821"/>
                  </a:lnTo>
                  <a:lnTo>
                    <a:pt x="1435317" y="1652215"/>
                  </a:lnTo>
                  <a:lnTo>
                    <a:pt x="1435317" y="1654036"/>
                  </a:lnTo>
                  <a:lnTo>
                    <a:pt x="1402531" y="1654036"/>
                  </a:lnTo>
                  <a:lnTo>
                    <a:pt x="1402531" y="1652215"/>
                  </a:lnTo>
                  <a:lnTo>
                    <a:pt x="1395245" y="1635821"/>
                  </a:lnTo>
                  <a:lnTo>
                    <a:pt x="1397067" y="1615785"/>
                  </a:lnTo>
                  <a:lnTo>
                    <a:pt x="1417103" y="1586642"/>
                  </a:lnTo>
                  <a:close/>
                  <a:moveTo>
                    <a:pt x="1360639" y="1524710"/>
                  </a:moveTo>
                  <a:lnTo>
                    <a:pt x="1362461" y="1524710"/>
                  </a:lnTo>
                  <a:lnTo>
                    <a:pt x="1367925" y="1530175"/>
                  </a:lnTo>
                  <a:lnTo>
                    <a:pt x="1367925" y="1531996"/>
                  </a:lnTo>
                  <a:lnTo>
                    <a:pt x="1360639" y="1542925"/>
                  </a:lnTo>
                  <a:lnTo>
                    <a:pt x="1346067" y="1552033"/>
                  </a:lnTo>
                  <a:lnTo>
                    <a:pt x="1346067" y="1548390"/>
                  </a:lnTo>
                  <a:close/>
                  <a:moveTo>
                    <a:pt x="0" y="1521068"/>
                  </a:moveTo>
                  <a:lnTo>
                    <a:pt x="1821" y="1521068"/>
                  </a:lnTo>
                  <a:lnTo>
                    <a:pt x="25501" y="1542926"/>
                  </a:lnTo>
                  <a:lnTo>
                    <a:pt x="23679" y="1542926"/>
                  </a:lnTo>
                  <a:lnTo>
                    <a:pt x="7286" y="1541105"/>
                  </a:lnTo>
                  <a:lnTo>
                    <a:pt x="5464" y="1541105"/>
                  </a:lnTo>
                  <a:lnTo>
                    <a:pt x="5464" y="1537462"/>
                  </a:lnTo>
                  <a:lnTo>
                    <a:pt x="0" y="1524711"/>
                  </a:lnTo>
                  <a:close/>
                  <a:moveTo>
                    <a:pt x="1318743" y="1486461"/>
                  </a:moveTo>
                  <a:lnTo>
                    <a:pt x="1327851" y="1486461"/>
                  </a:lnTo>
                  <a:lnTo>
                    <a:pt x="1346066" y="1490104"/>
                  </a:lnTo>
                  <a:lnTo>
                    <a:pt x="1346066" y="1491926"/>
                  </a:lnTo>
                  <a:lnTo>
                    <a:pt x="1333315" y="1501033"/>
                  </a:lnTo>
                  <a:lnTo>
                    <a:pt x="1333315" y="1511962"/>
                  </a:lnTo>
                  <a:lnTo>
                    <a:pt x="1329672" y="1511962"/>
                  </a:lnTo>
                  <a:lnTo>
                    <a:pt x="1318743" y="1490104"/>
                  </a:lnTo>
                  <a:close/>
                  <a:moveTo>
                    <a:pt x="34609" y="1486461"/>
                  </a:moveTo>
                  <a:lnTo>
                    <a:pt x="36430" y="1486461"/>
                  </a:lnTo>
                  <a:lnTo>
                    <a:pt x="36430" y="1490104"/>
                  </a:lnTo>
                  <a:lnTo>
                    <a:pt x="41895" y="1501033"/>
                  </a:lnTo>
                  <a:lnTo>
                    <a:pt x="51002" y="1501033"/>
                  </a:lnTo>
                  <a:lnTo>
                    <a:pt x="51002" y="1502854"/>
                  </a:lnTo>
                  <a:lnTo>
                    <a:pt x="30966" y="1535641"/>
                  </a:lnTo>
                  <a:lnTo>
                    <a:pt x="30966" y="1537462"/>
                  </a:lnTo>
                  <a:lnTo>
                    <a:pt x="29144" y="1537462"/>
                  </a:lnTo>
                  <a:lnTo>
                    <a:pt x="23680" y="1535641"/>
                  </a:lnTo>
                  <a:lnTo>
                    <a:pt x="23680" y="1531998"/>
                  </a:lnTo>
                  <a:lnTo>
                    <a:pt x="29144" y="1526533"/>
                  </a:lnTo>
                  <a:lnTo>
                    <a:pt x="20037" y="1526533"/>
                  </a:lnTo>
                  <a:lnTo>
                    <a:pt x="12751" y="1511962"/>
                  </a:lnTo>
                  <a:lnTo>
                    <a:pt x="12751" y="1508319"/>
                  </a:lnTo>
                  <a:lnTo>
                    <a:pt x="14572" y="1508319"/>
                  </a:lnTo>
                  <a:lnTo>
                    <a:pt x="23680" y="1511962"/>
                  </a:lnTo>
                  <a:lnTo>
                    <a:pt x="34609" y="1508319"/>
                  </a:lnTo>
                  <a:lnTo>
                    <a:pt x="30966" y="1502854"/>
                  </a:lnTo>
                  <a:lnTo>
                    <a:pt x="34609" y="1490104"/>
                  </a:lnTo>
                  <a:close/>
                  <a:moveTo>
                    <a:pt x="903448" y="1479175"/>
                  </a:moveTo>
                  <a:lnTo>
                    <a:pt x="907091" y="1479175"/>
                  </a:lnTo>
                  <a:lnTo>
                    <a:pt x="930770" y="1502854"/>
                  </a:lnTo>
                  <a:lnTo>
                    <a:pt x="965378" y="1553855"/>
                  </a:lnTo>
                  <a:lnTo>
                    <a:pt x="970842" y="1552034"/>
                  </a:lnTo>
                  <a:lnTo>
                    <a:pt x="947163" y="1575713"/>
                  </a:lnTo>
                  <a:lnTo>
                    <a:pt x="943520" y="1575713"/>
                  </a:lnTo>
                  <a:lnTo>
                    <a:pt x="868840" y="1548391"/>
                  </a:lnTo>
                  <a:lnTo>
                    <a:pt x="868840" y="1535641"/>
                  </a:lnTo>
                  <a:lnTo>
                    <a:pt x="892519" y="1519248"/>
                  </a:lnTo>
                  <a:lnTo>
                    <a:pt x="890698" y="1508319"/>
                  </a:lnTo>
                  <a:lnTo>
                    <a:pt x="890698" y="1506497"/>
                  </a:lnTo>
                  <a:lnTo>
                    <a:pt x="897983" y="1506497"/>
                  </a:lnTo>
                  <a:lnTo>
                    <a:pt x="896162" y="1502854"/>
                  </a:lnTo>
                  <a:lnTo>
                    <a:pt x="896162" y="1501033"/>
                  </a:lnTo>
                  <a:close/>
                  <a:moveTo>
                    <a:pt x="932592" y="1235099"/>
                  </a:moveTo>
                  <a:lnTo>
                    <a:pt x="938057" y="1249671"/>
                  </a:lnTo>
                  <a:lnTo>
                    <a:pt x="938057" y="1251493"/>
                  </a:lnTo>
                  <a:lnTo>
                    <a:pt x="936236" y="1251493"/>
                  </a:lnTo>
                  <a:lnTo>
                    <a:pt x="927128" y="1260600"/>
                  </a:lnTo>
                  <a:lnTo>
                    <a:pt x="921663" y="1240564"/>
                  </a:lnTo>
                  <a:close/>
                  <a:moveTo>
                    <a:pt x="506367" y="1216884"/>
                  </a:moveTo>
                  <a:lnTo>
                    <a:pt x="517296" y="1224170"/>
                  </a:lnTo>
                  <a:lnTo>
                    <a:pt x="520939" y="1224170"/>
                  </a:lnTo>
                  <a:lnTo>
                    <a:pt x="522761" y="1249671"/>
                  </a:lnTo>
                  <a:lnTo>
                    <a:pt x="511832" y="1280636"/>
                  </a:lnTo>
                  <a:lnTo>
                    <a:pt x="531868" y="1273350"/>
                  </a:lnTo>
                  <a:lnTo>
                    <a:pt x="531868" y="1255135"/>
                  </a:lnTo>
                  <a:lnTo>
                    <a:pt x="533689" y="1255135"/>
                  </a:lnTo>
                  <a:lnTo>
                    <a:pt x="544618" y="1246028"/>
                  </a:lnTo>
                  <a:lnTo>
                    <a:pt x="546440" y="1246028"/>
                  </a:lnTo>
                  <a:lnTo>
                    <a:pt x="588333" y="1273350"/>
                  </a:lnTo>
                  <a:lnTo>
                    <a:pt x="590155" y="1273350"/>
                  </a:lnTo>
                  <a:lnTo>
                    <a:pt x="588333" y="1276993"/>
                  </a:lnTo>
                  <a:lnTo>
                    <a:pt x="573762" y="1300672"/>
                  </a:lnTo>
                  <a:lnTo>
                    <a:pt x="617477" y="1280636"/>
                  </a:lnTo>
                  <a:lnTo>
                    <a:pt x="612012" y="1273350"/>
                  </a:lnTo>
                  <a:lnTo>
                    <a:pt x="615655" y="1271528"/>
                  </a:lnTo>
                  <a:lnTo>
                    <a:pt x="619298" y="1271528"/>
                  </a:lnTo>
                  <a:lnTo>
                    <a:pt x="604727" y="1249671"/>
                  </a:lnTo>
                  <a:lnTo>
                    <a:pt x="604727" y="1246028"/>
                  </a:lnTo>
                  <a:lnTo>
                    <a:pt x="606548" y="1246028"/>
                  </a:lnTo>
                  <a:lnTo>
                    <a:pt x="628406" y="1255135"/>
                  </a:lnTo>
                  <a:lnTo>
                    <a:pt x="652085" y="1284279"/>
                  </a:lnTo>
                  <a:lnTo>
                    <a:pt x="655728" y="1324351"/>
                  </a:lnTo>
                  <a:lnTo>
                    <a:pt x="661192" y="1329815"/>
                  </a:lnTo>
                  <a:lnTo>
                    <a:pt x="657549" y="1346209"/>
                  </a:lnTo>
                  <a:lnTo>
                    <a:pt x="663014" y="1351673"/>
                  </a:lnTo>
                  <a:lnTo>
                    <a:pt x="677585" y="1333458"/>
                  </a:lnTo>
                  <a:lnTo>
                    <a:pt x="668478" y="1307958"/>
                  </a:lnTo>
                  <a:lnTo>
                    <a:pt x="657549" y="1235099"/>
                  </a:lnTo>
                  <a:lnTo>
                    <a:pt x="661192" y="1235099"/>
                  </a:lnTo>
                  <a:lnTo>
                    <a:pt x="666657" y="1229634"/>
                  </a:lnTo>
                  <a:lnTo>
                    <a:pt x="663014" y="1222348"/>
                  </a:lnTo>
                  <a:lnTo>
                    <a:pt x="690336" y="1233277"/>
                  </a:lnTo>
                  <a:lnTo>
                    <a:pt x="690336" y="1224170"/>
                  </a:lnTo>
                  <a:lnTo>
                    <a:pt x="697622" y="1224170"/>
                  </a:lnTo>
                  <a:lnTo>
                    <a:pt x="728586" y="1262421"/>
                  </a:lnTo>
                  <a:lnTo>
                    <a:pt x="728586" y="1271528"/>
                  </a:lnTo>
                  <a:lnTo>
                    <a:pt x="734051" y="1278814"/>
                  </a:lnTo>
                  <a:lnTo>
                    <a:pt x="739515" y="1324351"/>
                  </a:lnTo>
                  <a:lnTo>
                    <a:pt x="752266" y="1357137"/>
                  </a:lnTo>
                  <a:lnTo>
                    <a:pt x="750444" y="1395388"/>
                  </a:lnTo>
                  <a:lnTo>
                    <a:pt x="775945" y="1428175"/>
                  </a:lnTo>
                  <a:lnTo>
                    <a:pt x="792338" y="1428175"/>
                  </a:lnTo>
                  <a:lnTo>
                    <a:pt x="823303" y="1459140"/>
                  </a:lnTo>
                  <a:lnTo>
                    <a:pt x="836053" y="1459140"/>
                  </a:lnTo>
                  <a:lnTo>
                    <a:pt x="839696" y="1470069"/>
                  </a:lnTo>
                  <a:lnTo>
                    <a:pt x="836053" y="1495569"/>
                  </a:lnTo>
                  <a:lnTo>
                    <a:pt x="834232" y="1497391"/>
                  </a:lnTo>
                  <a:lnTo>
                    <a:pt x="828767" y="1497391"/>
                  </a:lnTo>
                  <a:lnTo>
                    <a:pt x="825124" y="1495569"/>
                  </a:lnTo>
                  <a:lnTo>
                    <a:pt x="823303" y="1484641"/>
                  </a:lnTo>
                  <a:lnTo>
                    <a:pt x="819660" y="1495569"/>
                  </a:lnTo>
                  <a:lnTo>
                    <a:pt x="819660" y="1497391"/>
                  </a:lnTo>
                  <a:lnTo>
                    <a:pt x="812374" y="1495569"/>
                  </a:lnTo>
                  <a:lnTo>
                    <a:pt x="812374" y="1491926"/>
                  </a:lnTo>
                  <a:lnTo>
                    <a:pt x="806910" y="1480998"/>
                  </a:lnTo>
                  <a:lnTo>
                    <a:pt x="795981" y="1490105"/>
                  </a:lnTo>
                  <a:lnTo>
                    <a:pt x="797802" y="1502855"/>
                  </a:lnTo>
                  <a:lnTo>
                    <a:pt x="797802" y="1506498"/>
                  </a:lnTo>
                  <a:lnTo>
                    <a:pt x="792338" y="1506498"/>
                  </a:lnTo>
                  <a:lnTo>
                    <a:pt x="790516" y="1502855"/>
                  </a:lnTo>
                  <a:lnTo>
                    <a:pt x="785052" y="1502855"/>
                  </a:lnTo>
                  <a:lnTo>
                    <a:pt x="785052" y="1521070"/>
                  </a:lnTo>
                  <a:lnTo>
                    <a:pt x="806910" y="1506498"/>
                  </a:lnTo>
                  <a:lnTo>
                    <a:pt x="808731" y="1506498"/>
                  </a:lnTo>
                  <a:lnTo>
                    <a:pt x="812374" y="1508320"/>
                  </a:lnTo>
                  <a:lnTo>
                    <a:pt x="812374" y="1511963"/>
                  </a:lnTo>
                  <a:lnTo>
                    <a:pt x="806910" y="1524713"/>
                  </a:lnTo>
                  <a:lnTo>
                    <a:pt x="819660" y="1530177"/>
                  </a:lnTo>
                  <a:lnTo>
                    <a:pt x="823303" y="1530177"/>
                  </a:lnTo>
                  <a:lnTo>
                    <a:pt x="823303" y="1531999"/>
                  </a:lnTo>
                  <a:lnTo>
                    <a:pt x="786873" y="1557499"/>
                  </a:lnTo>
                  <a:lnTo>
                    <a:pt x="781409" y="1557499"/>
                  </a:lnTo>
                  <a:lnTo>
                    <a:pt x="768659" y="1553856"/>
                  </a:lnTo>
                  <a:lnTo>
                    <a:pt x="752266" y="1548392"/>
                  </a:lnTo>
                  <a:lnTo>
                    <a:pt x="739515" y="1546571"/>
                  </a:lnTo>
                  <a:lnTo>
                    <a:pt x="730408" y="1546571"/>
                  </a:lnTo>
                  <a:lnTo>
                    <a:pt x="730408" y="1542928"/>
                  </a:lnTo>
                  <a:lnTo>
                    <a:pt x="735872" y="1535642"/>
                  </a:lnTo>
                  <a:lnTo>
                    <a:pt x="706729" y="1526534"/>
                  </a:lnTo>
                  <a:lnTo>
                    <a:pt x="703086" y="1526534"/>
                  </a:lnTo>
                  <a:lnTo>
                    <a:pt x="703086" y="1513784"/>
                  </a:lnTo>
                  <a:lnTo>
                    <a:pt x="701264" y="1508320"/>
                  </a:lnTo>
                  <a:lnTo>
                    <a:pt x="683050" y="1541106"/>
                  </a:lnTo>
                  <a:lnTo>
                    <a:pt x="652085" y="1542928"/>
                  </a:lnTo>
                  <a:lnTo>
                    <a:pt x="630227" y="1564785"/>
                  </a:lnTo>
                  <a:lnTo>
                    <a:pt x="624763" y="1564785"/>
                  </a:lnTo>
                  <a:lnTo>
                    <a:pt x="606548" y="1568428"/>
                  </a:lnTo>
                  <a:lnTo>
                    <a:pt x="584690" y="1570250"/>
                  </a:lnTo>
                  <a:lnTo>
                    <a:pt x="546440" y="1575714"/>
                  </a:lnTo>
                  <a:lnTo>
                    <a:pt x="540975" y="1575714"/>
                  </a:lnTo>
                  <a:lnTo>
                    <a:pt x="540975" y="1573893"/>
                  </a:lnTo>
                  <a:lnTo>
                    <a:pt x="544618" y="1568428"/>
                  </a:lnTo>
                  <a:lnTo>
                    <a:pt x="533689" y="1559321"/>
                  </a:lnTo>
                  <a:lnTo>
                    <a:pt x="531868" y="1548392"/>
                  </a:lnTo>
                  <a:lnTo>
                    <a:pt x="531868" y="1537463"/>
                  </a:lnTo>
                  <a:lnTo>
                    <a:pt x="504546" y="1521070"/>
                  </a:lnTo>
                  <a:lnTo>
                    <a:pt x="460831" y="1511963"/>
                  </a:lnTo>
                  <a:lnTo>
                    <a:pt x="442616" y="1470069"/>
                  </a:lnTo>
                  <a:lnTo>
                    <a:pt x="515475" y="1448211"/>
                  </a:lnTo>
                  <a:lnTo>
                    <a:pt x="557368" y="1453675"/>
                  </a:lnTo>
                  <a:lnTo>
                    <a:pt x="566476" y="1442747"/>
                  </a:lnTo>
                  <a:lnTo>
                    <a:pt x="526403" y="1424532"/>
                  </a:lnTo>
                  <a:lnTo>
                    <a:pt x="489974" y="1437282"/>
                  </a:lnTo>
                  <a:lnTo>
                    <a:pt x="438973" y="1429996"/>
                  </a:lnTo>
                  <a:lnTo>
                    <a:pt x="437151" y="1429996"/>
                  </a:lnTo>
                  <a:lnTo>
                    <a:pt x="420758" y="1400853"/>
                  </a:lnTo>
                  <a:lnTo>
                    <a:pt x="420758" y="1397210"/>
                  </a:lnTo>
                  <a:lnTo>
                    <a:pt x="422580" y="1397210"/>
                  </a:lnTo>
                  <a:lnTo>
                    <a:pt x="477224" y="1375352"/>
                  </a:lnTo>
                  <a:lnTo>
                    <a:pt x="473581" y="1369888"/>
                  </a:lnTo>
                  <a:lnTo>
                    <a:pt x="479045" y="1364423"/>
                  </a:lnTo>
                  <a:lnTo>
                    <a:pt x="473581" y="1364423"/>
                  </a:lnTo>
                  <a:lnTo>
                    <a:pt x="460831" y="1368066"/>
                  </a:lnTo>
                  <a:lnTo>
                    <a:pt x="444437" y="1373531"/>
                  </a:lnTo>
                  <a:lnTo>
                    <a:pt x="431687" y="1375352"/>
                  </a:lnTo>
                  <a:lnTo>
                    <a:pt x="422580" y="1375352"/>
                  </a:lnTo>
                  <a:lnTo>
                    <a:pt x="420758" y="1369888"/>
                  </a:lnTo>
                  <a:lnTo>
                    <a:pt x="420758" y="1368066"/>
                  </a:lnTo>
                  <a:lnTo>
                    <a:pt x="422580" y="1368066"/>
                  </a:lnTo>
                  <a:lnTo>
                    <a:pt x="431687" y="1362602"/>
                  </a:lnTo>
                  <a:lnTo>
                    <a:pt x="431687" y="1355316"/>
                  </a:lnTo>
                  <a:lnTo>
                    <a:pt x="417115" y="1355316"/>
                  </a:lnTo>
                  <a:lnTo>
                    <a:pt x="411651" y="1357137"/>
                  </a:lnTo>
                  <a:lnTo>
                    <a:pt x="406187" y="1357137"/>
                  </a:lnTo>
                  <a:lnTo>
                    <a:pt x="406187" y="1355316"/>
                  </a:lnTo>
                  <a:lnTo>
                    <a:pt x="404365" y="1338923"/>
                  </a:lnTo>
                  <a:lnTo>
                    <a:pt x="426223" y="1307958"/>
                  </a:lnTo>
                  <a:lnTo>
                    <a:pt x="417115" y="1300672"/>
                  </a:lnTo>
                  <a:lnTo>
                    <a:pt x="417115" y="1297029"/>
                  </a:lnTo>
                  <a:lnTo>
                    <a:pt x="422580" y="1276993"/>
                  </a:lnTo>
                  <a:close/>
                  <a:moveTo>
                    <a:pt x="1311456" y="1198669"/>
                  </a:moveTo>
                  <a:lnTo>
                    <a:pt x="1356993" y="1198669"/>
                  </a:lnTo>
                  <a:lnTo>
                    <a:pt x="1395244" y="1207777"/>
                  </a:lnTo>
                  <a:lnTo>
                    <a:pt x="1397065" y="1207777"/>
                  </a:lnTo>
                  <a:lnTo>
                    <a:pt x="1424387" y="1256957"/>
                  </a:lnTo>
                  <a:lnTo>
                    <a:pt x="1428030" y="1256957"/>
                  </a:lnTo>
                  <a:lnTo>
                    <a:pt x="1428030" y="1260600"/>
                  </a:lnTo>
                  <a:lnTo>
                    <a:pt x="1418923" y="1260600"/>
                  </a:lnTo>
                  <a:lnTo>
                    <a:pt x="1402530" y="1262421"/>
                  </a:lnTo>
                  <a:lnTo>
                    <a:pt x="1384315" y="1266064"/>
                  </a:lnTo>
                  <a:lnTo>
                    <a:pt x="1367922" y="1271529"/>
                  </a:lnTo>
                  <a:lnTo>
                    <a:pt x="1351528" y="1273350"/>
                  </a:lnTo>
                  <a:lnTo>
                    <a:pt x="1346064" y="1273350"/>
                  </a:lnTo>
                  <a:lnTo>
                    <a:pt x="1329671" y="1262421"/>
                  </a:lnTo>
                  <a:lnTo>
                    <a:pt x="1329671" y="1260600"/>
                  </a:lnTo>
                  <a:lnTo>
                    <a:pt x="1324206" y="1235099"/>
                  </a:lnTo>
                  <a:lnTo>
                    <a:pt x="1307813" y="1222348"/>
                  </a:lnTo>
                  <a:close/>
                  <a:moveTo>
                    <a:pt x="701265" y="1187742"/>
                  </a:moveTo>
                  <a:lnTo>
                    <a:pt x="719480" y="1187742"/>
                  </a:lnTo>
                  <a:lnTo>
                    <a:pt x="724944" y="1189564"/>
                  </a:lnTo>
                  <a:lnTo>
                    <a:pt x="744981" y="1189564"/>
                  </a:lnTo>
                  <a:lnTo>
                    <a:pt x="750445" y="1200492"/>
                  </a:lnTo>
                  <a:lnTo>
                    <a:pt x="750445" y="1202314"/>
                  </a:lnTo>
                  <a:lnTo>
                    <a:pt x="739516" y="1240565"/>
                  </a:lnTo>
                  <a:lnTo>
                    <a:pt x="730409" y="1256958"/>
                  </a:lnTo>
                  <a:lnTo>
                    <a:pt x="728587" y="1256958"/>
                  </a:lnTo>
                  <a:lnTo>
                    <a:pt x="688515" y="1211421"/>
                  </a:lnTo>
                  <a:lnTo>
                    <a:pt x="688515" y="1207778"/>
                  </a:lnTo>
                  <a:close/>
                  <a:moveTo>
                    <a:pt x="1151166" y="1187739"/>
                  </a:moveTo>
                  <a:lnTo>
                    <a:pt x="1214917" y="1187739"/>
                  </a:lnTo>
                  <a:lnTo>
                    <a:pt x="1183952" y="1235097"/>
                  </a:lnTo>
                  <a:lnTo>
                    <a:pt x="1173023" y="1278813"/>
                  </a:lnTo>
                  <a:lnTo>
                    <a:pt x="1182131" y="1297027"/>
                  </a:lnTo>
                  <a:lnTo>
                    <a:pt x="1176666" y="1324349"/>
                  </a:lnTo>
                  <a:lnTo>
                    <a:pt x="1182131" y="1335278"/>
                  </a:lnTo>
                  <a:lnTo>
                    <a:pt x="1214917" y="1380815"/>
                  </a:lnTo>
                  <a:lnTo>
                    <a:pt x="1183952" y="1395387"/>
                  </a:lnTo>
                  <a:lnTo>
                    <a:pt x="1209453" y="1389922"/>
                  </a:lnTo>
                  <a:lnTo>
                    <a:pt x="1211274" y="1389922"/>
                  </a:lnTo>
                  <a:lnTo>
                    <a:pt x="1211274" y="1391744"/>
                  </a:lnTo>
                  <a:lnTo>
                    <a:pt x="1214917" y="1400851"/>
                  </a:lnTo>
                  <a:lnTo>
                    <a:pt x="1214917" y="1397208"/>
                  </a:lnTo>
                  <a:lnTo>
                    <a:pt x="1216738" y="1357136"/>
                  </a:lnTo>
                  <a:lnTo>
                    <a:pt x="1203988" y="1351671"/>
                  </a:lnTo>
                  <a:lnTo>
                    <a:pt x="1200345" y="1351671"/>
                  </a:lnTo>
                  <a:lnTo>
                    <a:pt x="1187595" y="1329814"/>
                  </a:lnTo>
                  <a:lnTo>
                    <a:pt x="1187595" y="1327992"/>
                  </a:lnTo>
                  <a:lnTo>
                    <a:pt x="1211274" y="1300670"/>
                  </a:lnTo>
                  <a:lnTo>
                    <a:pt x="1198524" y="1295206"/>
                  </a:lnTo>
                  <a:lnTo>
                    <a:pt x="1193059" y="1260598"/>
                  </a:lnTo>
                  <a:lnTo>
                    <a:pt x="1193059" y="1256955"/>
                  </a:lnTo>
                  <a:lnTo>
                    <a:pt x="1194881" y="1256955"/>
                  </a:lnTo>
                  <a:lnTo>
                    <a:pt x="1227667" y="1266062"/>
                  </a:lnTo>
                  <a:lnTo>
                    <a:pt x="1198524" y="1244205"/>
                  </a:lnTo>
                  <a:lnTo>
                    <a:pt x="1198524" y="1240562"/>
                  </a:lnTo>
                  <a:lnTo>
                    <a:pt x="1211274" y="1240562"/>
                  </a:lnTo>
                  <a:lnTo>
                    <a:pt x="1216738" y="1244205"/>
                  </a:lnTo>
                  <a:lnTo>
                    <a:pt x="1229489" y="1244205"/>
                  </a:lnTo>
                  <a:lnTo>
                    <a:pt x="1214917" y="1235097"/>
                  </a:lnTo>
                  <a:lnTo>
                    <a:pt x="1209453" y="1229633"/>
                  </a:lnTo>
                  <a:lnTo>
                    <a:pt x="1209453" y="1222347"/>
                  </a:lnTo>
                  <a:lnTo>
                    <a:pt x="1211274" y="1222347"/>
                  </a:lnTo>
                  <a:lnTo>
                    <a:pt x="1225846" y="1227811"/>
                  </a:lnTo>
                  <a:lnTo>
                    <a:pt x="1222203" y="1213240"/>
                  </a:lnTo>
                  <a:lnTo>
                    <a:pt x="1225846" y="1213240"/>
                  </a:lnTo>
                  <a:lnTo>
                    <a:pt x="1244061" y="1222347"/>
                  </a:lnTo>
                  <a:lnTo>
                    <a:pt x="1244061" y="1216882"/>
                  </a:lnTo>
                  <a:lnTo>
                    <a:pt x="1234953" y="1211418"/>
                  </a:lnTo>
                  <a:lnTo>
                    <a:pt x="1234953" y="1207775"/>
                  </a:lnTo>
                  <a:lnTo>
                    <a:pt x="1244061" y="1200489"/>
                  </a:lnTo>
                  <a:lnTo>
                    <a:pt x="1295062" y="1187739"/>
                  </a:lnTo>
                  <a:lnTo>
                    <a:pt x="1302348" y="1222347"/>
                  </a:lnTo>
                  <a:lnTo>
                    <a:pt x="1298705" y="1229633"/>
                  </a:lnTo>
                  <a:lnTo>
                    <a:pt x="1316919" y="1240562"/>
                  </a:lnTo>
                  <a:lnTo>
                    <a:pt x="1316919" y="1244205"/>
                  </a:lnTo>
                  <a:lnTo>
                    <a:pt x="1313276" y="1256955"/>
                  </a:lnTo>
                  <a:lnTo>
                    <a:pt x="1322384" y="1271527"/>
                  </a:lnTo>
                  <a:lnTo>
                    <a:pt x="1324205" y="1271527"/>
                  </a:lnTo>
                  <a:lnTo>
                    <a:pt x="1324205" y="1273348"/>
                  </a:lnTo>
                  <a:lnTo>
                    <a:pt x="1311455" y="1313421"/>
                  </a:lnTo>
                  <a:lnTo>
                    <a:pt x="1316919" y="1318885"/>
                  </a:lnTo>
                  <a:lnTo>
                    <a:pt x="1316919" y="1322528"/>
                  </a:lnTo>
                  <a:lnTo>
                    <a:pt x="1307812" y="1324349"/>
                  </a:lnTo>
                  <a:lnTo>
                    <a:pt x="1307812" y="1333457"/>
                  </a:lnTo>
                  <a:lnTo>
                    <a:pt x="1327848" y="1311599"/>
                  </a:lnTo>
                  <a:lnTo>
                    <a:pt x="1333313" y="1286098"/>
                  </a:lnTo>
                  <a:lnTo>
                    <a:pt x="1335134" y="1286098"/>
                  </a:lnTo>
                  <a:lnTo>
                    <a:pt x="1335134" y="1300670"/>
                  </a:lnTo>
                  <a:lnTo>
                    <a:pt x="1355170" y="1307956"/>
                  </a:lnTo>
                  <a:lnTo>
                    <a:pt x="1367920" y="1297027"/>
                  </a:lnTo>
                  <a:lnTo>
                    <a:pt x="1362456" y="1286098"/>
                  </a:lnTo>
                  <a:lnTo>
                    <a:pt x="1362456" y="1284277"/>
                  </a:lnTo>
                  <a:lnTo>
                    <a:pt x="1386135" y="1271527"/>
                  </a:lnTo>
                  <a:lnTo>
                    <a:pt x="1386135" y="1267884"/>
                  </a:lnTo>
                  <a:lnTo>
                    <a:pt x="1389778" y="1267884"/>
                  </a:lnTo>
                  <a:lnTo>
                    <a:pt x="1435315" y="1280634"/>
                  </a:lnTo>
                  <a:lnTo>
                    <a:pt x="1451708" y="1302492"/>
                  </a:lnTo>
                  <a:lnTo>
                    <a:pt x="1451708" y="1306135"/>
                  </a:lnTo>
                  <a:lnTo>
                    <a:pt x="1449887" y="1318885"/>
                  </a:lnTo>
                  <a:lnTo>
                    <a:pt x="1468101" y="1322528"/>
                  </a:lnTo>
                  <a:lnTo>
                    <a:pt x="1468101" y="1340743"/>
                  </a:lnTo>
                  <a:lnTo>
                    <a:pt x="1455351" y="1349850"/>
                  </a:lnTo>
                  <a:lnTo>
                    <a:pt x="1484495" y="1344386"/>
                  </a:lnTo>
                  <a:lnTo>
                    <a:pt x="1486316" y="1344386"/>
                  </a:lnTo>
                  <a:lnTo>
                    <a:pt x="1475387" y="1364422"/>
                  </a:lnTo>
                  <a:lnTo>
                    <a:pt x="1484495" y="1358957"/>
                  </a:lnTo>
                  <a:lnTo>
                    <a:pt x="1484495" y="1369886"/>
                  </a:lnTo>
                  <a:lnTo>
                    <a:pt x="1489959" y="1375351"/>
                  </a:lnTo>
                  <a:lnTo>
                    <a:pt x="1489959" y="1362600"/>
                  </a:lnTo>
                  <a:lnTo>
                    <a:pt x="1500888" y="1362600"/>
                  </a:lnTo>
                  <a:lnTo>
                    <a:pt x="1508174" y="1349850"/>
                  </a:lnTo>
                  <a:lnTo>
                    <a:pt x="1511817" y="1349850"/>
                  </a:lnTo>
                  <a:lnTo>
                    <a:pt x="1537317" y="1364422"/>
                  </a:lnTo>
                  <a:lnTo>
                    <a:pt x="1546424" y="1386279"/>
                  </a:lnTo>
                  <a:lnTo>
                    <a:pt x="1542782" y="1391744"/>
                  </a:lnTo>
                  <a:lnTo>
                    <a:pt x="1542782" y="1395387"/>
                  </a:lnTo>
                  <a:lnTo>
                    <a:pt x="1530031" y="1397208"/>
                  </a:lnTo>
                  <a:lnTo>
                    <a:pt x="1557353" y="1397208"/>
                  </a:lnTo>
                  <a:lnTo>
                    <a:pt x="1557353" y="1400851"/>
                  </a:lnTo>
                  <a:lnTo>
                    <a:pt x="1559175" y="1408137"/>
                  </a:lnTo>
                  <a:lnTo>
                    <a:pt x="1551889" y="1424530"/>
                  </a:lnTo>
                  <a:lnTo>
                    <a:pt x="1573747" y="1413601"/>
                  </a:lnTo>
                  <a:lnTo>
                    <a:pt x="1573747" y="1417244"/>
                  </a:lnTo>
                  <a:lnTo>
                    <a:pt x="1564639" y="1433638"/>
                  </a:lnTo>
                  <a:lnTo>
                    <a:pt x="1581032" y="1419066"/>
                  </a:lnTo>
                  <a:lnTo>
                    <a:pt x="1608354" y="1429995"/>
                  </a:lnTo>
                  <a:lnTo>
                    <a:pt x="1608354" y="1448209"/>
                  </a:lnTo>
                  <a:lnTo>
                    <a:pt x="1606533" y="1448209"/>
                  </a:lnTo>
                  <a:lnTo>
                    <a:pt x="1584675" y="1462781"/>
                  </a:lnTo>
                  <a:lnTo>
                    <a:pt x="1590140" y="1462781"/>
                  </a:lnTo>
                  <a:lnTo>
                    <a:pt x="1597426" y="1459138"/>
                  </a:lnTo>
                  <a:lnTo>
                    <a:pt x="1606533" y="1459138"/>
                  </a:lnTo>
                  <a:lnTo>
                    <a:pt x="1606533" y="1462781"/>
                  </a:lnTo>
                  <a:lnTo>
                    <a:pt x="1597426" y="1473710"/>
                  </a:lnTo>
                  <a:lnTo>
                    <a:pt x="1610176" y="1464603"/>
                  </a:lnTo>
                  <a:lnTo>
                    <a:pt x="1613819" y="1453674"/>
                  </a:lnTo>
                  <a:lnTo>
                    <a:pt x="1613819" y="1451852"/>
                  </a:lnTo>
                  <a:lnTo>
                    <a:pt x="1615640" y="1451852"/>
                  </a:lnTo>
                  <a:lnTo>
                    <a:pt x="1615640" y="1453674"/>
                  </a:lnTo>
                  <a:lnTo>
                    <a:pt x="1637498" y="1479174"/>
                  </a:lnTo>
                  <a:lnTo>
                    <a:pt x="1641141" y="1484639"/>
                  </a:lnTo>
                  <a:lnTo>
                    <a:pt x="1641141" y="1486460"/>
                  </a:lnTo>
                  <a:lnTo>
                    <a:pt x="1637498" y="1491925"/>
                  </a:lnTo>
                  <a:lnTo>
                    <a:pt x="1602890" y="1506496"/>
                  </a:lnTo>
                  <a:lnTo>
                    <a:pt x="1653891" y="1521068"/>
                  </a:lnTo>
                  <a:lnTo>
                    <a:pt x="1653891" y="1524711"/>
                  </a:lnTo>
                  <a:lnTo>
                    <a:pt x="1608354" y="1530176"/>
                  </a:lnTo>
                  <a:lnTo>
                    <a:pt x="1624748" y="1541104"/>
                  </a:lnTo>
                  <a:lnTo>
                    <a:pt x="1615640" y="1548390"/>
                  </a:lnTo>
                  <a:lnTo>
                    <a:pt x="1626569" y="1562962"/>
                  </a:lnTo>
                  <a:lnTo>
                    <a:pt x="1624748" y="1562962"/>
                  </a:lnTo>
                  <a:lnTo>
                    <a:pt x="1624748" y="1564783"/>
                  </a:lnTo>
                  <a:lnTo>
                    <a:pt x="1613819" y="1568426"/>
                  </a:lnTo>
                  <a:lnTo>
                    <a:pt x="1648427" y="1581177"/>
                  </a:lnTo>
                  <a:lnTo>
                    <a:pt x="1652070" y="1581177"/>
                  </a:lnTo>
                  <a:lnTo>
                    <a:pt x="1646605" y="1592106"/>
                  </a:lnTo>
                  <a:lnTo>
                    <a:pt x="1662999" y="1592106"/>
                  </a:lnTo>
                  <a:lnTo>
                    <a:pt x="1664820" y="1597570"/>
                  </a:lnTo>
                  <a:lnTo>
                    <a:pt x="1664820" y="1599391"/>
                  </a:lnTo>
                  <a:lnTo>
                    <a:pt x="1662999" y="1604856"/>
                  </a:lnTo>
                  <a:lnTo>
                    <a:pt x="1668463" y="1610320"/>
                  </a:lnTo>
                  <a:lnTo>
                    <a:pt x="1688499" y="1603034"/>
                  </a:lnTo>
                  <a:lnTo>
                    <a:pt x="1692142" y="1603034"/>
                  </a:lnTo>
                  <a:lnTo>
                    <a:pt x="1688499" y="1615785"/>
                  </a:lnTo>
                  <a:lnTo>
                    <a:pt x="1703071" y="1619428"/>
                  </a:lnTo>
                  <a:lnTo>
                    <a:pt x="1715821" y="1643107"/>
                  </a:lnTo>
                  <a:lnTo>
                    <a:pt x="1715821" y="1646750"/>
                  </a:lnTo>
                  <a:lnTo>
                    <a:pt x="1710357" y="1654036"/>
                  </a:lnTo>
                  <a:lnTo>
                    <a:pt x="1719464" y="1654036"/>
                  </a:lnTo>
                  <a:lnTo>
                    <a:pt x="1724929" y="1652214"/>
                  </a:lnTo>
                  <a:lnTo>
                    <a:pt x="1737679" y="1652214"/>
                  </a:lnTo>
                  <a:lnTo>
                    <a:pt x="1732214" y="1672250"/>
                  </a:lnTo>
                  <a:lnTo>
                    <a:pt x="1757715" y="1666786"/>
                  </a:lnTo>
                  <a:lnTo>
                    <a:pt x="1775930" y="1692286"/>
                  </a:lnTo>
                  <a:lnTo>
                    <a:pt x="1777751" y="1692286"/>
                  </a:lnTo>
                  <a:lnTo>
                    <a:pt x="1775930" y="1694108"/>
                  </a:lnTo>
                  <a:lnTo>
                    <a:pt x="1770465" y="1705037"/>
                  </a:lnTo>
                  <a:lnTo>
                    <a:pt x="1772287" y="1708680"/>
                  </a:lnTo>
                  <a:lnTo>
                    <a:pt x="1772287" y="1710501"/>
                  </a:lnTo>
                  <a:lnTo>
                    <a:pt x="1770465" y="1714144"/>
                  </a:lnTo>
                  <a:lnTo>
                    <a:pt x="1754072" y="1714144"/>
                  </a:lnTo>
                  <a:lnTo>
                    <a:pt x="1748608" y="1725073"/>
                  </a:lnTo>
                  <a:lnTo>
                    <a:pt x="1759536" y="1725073"/>
                  </a:lnTo>
                  <a:lnTo>
                    <a:pt x="1761358" y="1726894"/>
                  </a:lnTo>
                  <a:lnTo>
                    <a:pt x="1759536" y="1726894"/>
                  </a:lnTo>
                  <a:lnTo>
                    <a:pt x="1752251" y="1732359"/>
                  </a:lnTo>
                  <a:lnTo>
                    <a:pt x="1746786" y="1754216"/>
                  </a:lnTo>
                  <a:lnTo>
                    <a:pt x="1743143" y="1754216"/>
                  </a:lnTo>
                  <a:lnTo>
                    <a:pt x="1730393" y="1745109"/>
                  </a:lnTo>
                  <a:lnTo>
                    <a:pt x="1732214" y="1766967"/>
                  </a:lnTo>
                  <a:lnTo>
                    <a:pt x="1724929" y="1792467"/>
                  </a:lnTo>
                  <a:lnTo>
                    <a:pt x="1721286" y="1792467"/>
                  </a:lnTo>
                  <a:lnTo>
                    <a:pt x="1708535" y="1772431"/>
                  </a:lnTo>
                  <a:lnTo>
                    <a:pt x="1699428" y="1776074"/>
                  </a:lnTo>
                  <a:lnTo>
                    <a:pt x="1693964" y="1770610"/>
                  </a:lnTo>
                  <a:lnTo>
                    <a:pt x="1693964" y="1759681"/>
                  </a:lnTo>
                  <a:lnTo>
                    <a:pt x="1692142" y="1761502"/>
                  </a:lnTo>
                  <a:lnTo>
                    <a:pt x="1688499" y="1761502"/>
                  </a:lnTo>
                  <a:lnTo>
                    <a:pt x="1681213" y="1745109"/>
                  </a:lnTo>
                  <a:lnTo>
                    <a:pt x="1681213" y="1730537"/>
                  </a:lnTo>
                  <a:lnTo>
                    <a:pt x="1675749" y="1730537"/>
                  </a:lnTo>
                  <a:lnTo>
                    <a:pt x="1673927" y="1732359"/>
                  </a:lnTo>
                  <a:lnTo>
                    <a:pt x="1668463" y="1732359"/>
                  </a:lnTo>
                  <a:lnTo>
                    <a:pt x="1668463" y="1730537"/>
                  </a:lnTo>
                  <a:lnTo>
                    <a:pt x="1664820" y="1721430"/>
                  </a:lnTo>
                  <a:lnTo>
                    <a:pt x="1642962" y="1710501"/>
                  </a:lnTo>
                  <a:lnTo>
                    <a:pt x="1641141" y="1708680"/>
                  </a:lnTo>
                  <a:lnTo>
                    <a:pt x="1642962" y="1697751"/>
                  </a:lnTo>
                  <a:lnTo>
                    <a:pt x="1632034" y="1697751"/>
                  </a:lnTo>
                  <a:lnTo>
                    <a:pt x="1637498" y="1708680"/>
                  </a:lnTo>
                  <a:lnTo>
                    <a:pt x="1637498" y="1710501"/>
                  </a:lnTo>
                  <a:lnTo>
                    <a:pt x="1635677" y="1710501"/>
                  </a:lnTo>
                  <a:lnTo>
                    <a:pt x="1624748" y="1703215"/>
                  </a:lnTo>
                  <a:lnTo>
                    <a:pt x="1615640" y="1705037"/>
                  </a:lnTo>
                  <a:lnTo>
                    <a:pt x="1641141" y="1730537"/>
                  </a:lnTo>
                  <a:lnTo>
                    <a:pt x="1641141" y="1732359"/>
                  </a:lnTo>
                  <a:lnTo>
                    <a:pt x="1621105" y="1736002"/>
                  </a:lnTo>
                  <a:lnTo>
                    <a:pt x="1621105" y="1748752"/>
                  </a:lnTo>
                  <a:lnTo>
                    <a:pt x="1637498" y="1748752"/>
                  </a:lnTo>
                  <a:lnTo>
                    <a:pt x="1637498" y="1770610"/>
                  </a:lnTo>
                  <a:lnTo>
                    <a:pt x="1642962" y="1772431"/>
                  </a:lnTo>
                  <a:lnTo>
                    <a:pt x="1648427" y="1792467"/>
                  </a:lnTo>
                  <a:lnTo>
                    <a:pt x="1652070" y="1788824"/>
                  </a:lnTo>
                  <a:lnTo>
                    <a:pt x="1664820" y="1788824"/>
                  </a:lnTo>
                  <a:lnTo>
                    <a:pt x="1662999" y="1794289"/>
                  </a:lnTo>
                  <a:lnTo>
                    <a:pt x="1673927" y="1792467"/>
                  </a:lnTo>
                  <a:lnTo>
                    <a:pt x="1675749" y="1792467"/>
                  </a:lnTo>
                  <a:lnTo>
                    <a:pt x="1675749" y="1803396"/>
                  </a:lnTo>
                  <a:lnTo>
                    <a:pt x="1681213" y="1799753"/>
                  </a:lnTo>
                  <a:lnTo>
                    <a:pt x="1692142" y="1808860"/>
                  </a:lnTo>
                  <a:lnTo>
                    <a:pt x="1686678" y="1832540"/>
                  </a:lnTo>
                  <a:lnTo>
                    <a:pt x="1699428" y="1838004"/>
                  </a:lnTo>
                  <a:lnTo>
                    <a:pt x="1704892" y="1854397"/>
                  </a:lnTo>
                  <a:lnTo>
                    <a:pt x="1703071" y="1878076"/>
                  </a:lnTo>
                  <a:lnTo>
                    <a:pt x="1699428" y="1878076"/>
                  </a:lnTo>
                  <a:lnTo>
                    <a:pt x="1692142" y="1872612"/>
                  </a:lnTo>
                  <a:lnTo>
                    <a:pt x="1692142" y="1878076"/>
                  </a:lnTo>
                  <a:lnTo>
                    <a:pt x="1699428" y="1889005"/>
                  </a:lnTo>
                  <a:lnTo>
                    <a:pt x="1703071" y="1899934"/>
                  </a:lnTo>
                  <a:lnTo>
                    <a:pt x="1703071" y="1901755"/>
                  </a:lnTo>
                  <a:lnTo>
                    <a:pt x="1699428" y="1901755"/>
                  </a:lnTo>
                  <a:lnTo>
                    <a:pt x="1697606" y="1899934"/>
                  </a:lnTo>
                  <a:lnTo>
                    <a:pt x="1692142" y="1899934"/>
                  </a:lnTo>
                  <a:lnTo>
                    <a:pt x="1697606" y="1912684"/>
                  </a:lnTo>
                  <a:lnTo>
                    <a:pt x="1697606" y="1916327"/>
                  </a:lnTo>
                  <a:lnTo>
                    <a:pt x="1693964" y="1918149"/>
                  </a:lnTo>
                  <a:lnTo>
                    <a:pt x="1692142" y="1918149"/>
                  </a:lnTo>
                  <a:lnTo>
                    <a:pt x="1679392" y="1894470"/>
                  </a:lnTo>
                  <a:lnTo>
                    <a:pt x="1648427" y="1892648"/>
                  </a:lnTo>
                  <a:lnTo>
                    <a:pt x="1626569" y="1865326"/>
                  </a:lnTo>
                  <a:lnTo>
                    <a:pt x="1619283" y="1870790"/>
                  </a:lnTo>
                  <a:lnTo>
                    <a:pt x="1615640" y="1870790"/>
                  </a:lnTo>
                  <a:lnTo>
                    <a:pt x="1602890" y="1854397"/>
                  </a:lnTo>
                  <a:lnTo>
                    <a:pt x="1601069" y="1854397"/>
                  </a:lnTo>
                  <a:lnTo>
                    <a:pt x="1606533" y="1861683"/>
                  </a:lnTo>
                  <a:lnTo>
                    <a:pt x="1626569" y="1892648"/>
                  </a:lnTo>
                  <a:lnTo>
                    <a:pt x="1664820" y="1927256"/>
                  </a:lnTo>
                  <a:lnTo>
                    <a:pt x="1668463" y="1949114"/>
                  </a:lnTo>
                  <a:lnTo>
                    <a:pt x="1668463" y="1950935"/>
                  </a:lnTo>
                  <a:lnTo>
                    <a:pt x="1657534" y="1950935"/>
                  </a:lnTo>
                  <a:lnTo>
                    <a:pt x="1646605" y="1940006"/>
                  </a:lnTo>
                  <a:lnTo>
                    <a:pt x="1635677" y="1943649"/>
                  </a:lnTo>
                  <a:lnTo>
                    <a:pt x="1606533" y="1932720"/>
                  </a:lnTo>
                  <a:lnTo>
                    <a:pt x="1601069" y="1921792"/>
                  </a:lnTo>
                  <a:lnTo>
                    <a:pt x="1595604" y="1923613"/>
                  </a:lnTo>
                  <a:lnTo>
                    <a:pt x="1591961" y="1923613"/>
                  </a:lnTo>
                  <a:lnTo>
                    <a:pt x="1584675" y="1905398"/>
                  </a:lnTo>
                  <a:lnTo>
                    <a:pt x="1575568" y="1907220"/>
                  </a:lnTo>
                  <a:lnTo>
                    <a:pt x="1573747" y="1907220"/>
                  </a:lnTo>
                  <a:lnTo>
                    <a:pt x="1573747" y="1899934"/>
                  </a:lnTo>
                  <a:lnTo>
                    <a:pt x="1564639" y="1905398"/>
                  </a:lnTo>
                  <a:lnTo>
                    <a:pt x="1562818" y="1905398"/>
                  </a:lnTo>
                  <a:lnTo>
                    <a:pt x="1540960" y="1894470"/>
                  </a:lnTo>
                  <a:lnTo>
                    <a:pt x="1519102" y="1865326"/>
                  </a:lnTo>
                  <a:lnTo>
                    <a:pt x="1519102" y="1861683"/>
                  </a:lnTo>
                  <a:lnTo>
                    <a:pt x="1522745" y="1861683"/>
                  </a:lnTo>
                  <a:lnTo>
                    <a:pt x="1528210" y="1867148"/>
                  </a:lnTo>
                  <a:lnTo>
                    <a:pt x="1535496" y="1861683"/>
                  </a:lnTo>
                  <a:lnTo>
                    <a:pt x="1500888" y="1843468"/>
                  </a:lnTo>
                  <a:lnTo>
                    <a:pt x="1484495" y="1808860"/>
                  </a:lnTo>
                  <a:lnTo>
                    <a:pt x="1458994" y="1803396"/>
                  </a:lnTo>
                  <a:lnTo>
                    <a:pt x="1458994" y="1794289"/>
                  </a:lnTo>
                  <a:lnTo>
                    <a:pt x="1455351" y="1797932"/>
                  </a:lnTo>
                  <a:lnTo>
                    <a:pt x="1462637" y="1814325"/>
                  </a:lnTo>
                  <a:lnTo>
                    <a:pt x="1458994" y="1819789"/>
                  </a:lnTo>
                  <a:lnTo>
                    <a:pt x="1435315" y="1808860"/>
                  </a:lnTo>
                  <a:lnTo>
                    <a:pt x="1429850" y="1810682"/>
                  </a:lnTo>
                  <a:lnTo>
                    <a:pt x="1433493" y="1819789"/>
                  </a:lnTo>
                  <a:lnTo>
                    <a:pt x="1429850" y="1819789"/>
                  </a:lnTo>
                  <a:lnTo>
                    <a:pt x="1411636" y="1828897"/>
                  </a:lnTo>
                  <a:lnTo>
                    <a:pt x="1407993" y="1828897"/>
                  </a:lnTo>
                  <a:lnTo>
                    <a:pt x="1386135" y="1819789"/>
                  </a:lnTo>
                  <a:lnTo>
                    <a:pt x="1377028" y="1805218"/>
                  </a:lnTo>
                  <a:lnTo>
                    <a:pt x="1377028" y="1803396"/>
                  </a:lnTo>
                  <a:lnTo>
                    <a:pt x="1378849" y="1783360"/>
                  </a:lnTo>
                  <a:lnTo>
                    <a:pt x="1391600" y="1772431"/>
                  </a:lnTo>
                  <a:lnTo>
                    <a:pt x="1391600" y="1765145"/>
                  </a:lnTo>
                  <a:lnTo>
                    <a:pt x="1395243" y="1765145"/>
                  </a:lnTo>
                  <a:lnTo>
                    <a:pt x="1391600" y="1761502"/>
                  </a:lnTo>
                  <a:lnTo>
                    <a:pt x="1391600" y="1759681"/>
                  </a:lnTo>
                  <a:lnTo>
                    <a:pt x="1402528" y="1759681"/>
                  </a:lnTo>
                  <a:lnTo>
                    <a:pt x="1418922" y="1761502"/>
                  </a:lnTo>
                  <a:lnTo>
                    <a:pt x="1435315" y="1766967"/>
                  </a:lnTo>
                  <a:lnTo>
                    <a:pt x="1444422" y="1766967"/>
                  </a:lnTo>
                  <a:lnTo>
                    <a:pt x="1469923" y="1754216"/>
                  </a:lnTo>
                  <a:lnTo>
                    <a:pt x="1484495" y="1759681"/>
                  </a:lnTo>
                  <a:lnTo>
                    <a:pt x="1484495" y="1748752"/>
                  </a:lnTo>
                  <a:lnTo>
                    <a:pt x="1462637" y="1719608"/>
                  </a:lnTo>
                  <a:lnTo>
                    <a:pt x="1462637" y="1715966"/>
                  </a:lnTo>
                  <a:lnTo>
                    <a:pt x="1497245" y="1683179"/>
                  </a:lnTo>
                  <a:lnTo>
                    <a:pt x="1500888" y="1670429"/>
                  </a:lnTo>
                  <a:lnTo>
                    <a:pt x="1513638" y="1652214"/>
                  </a:lnTo>
                  <a:lnTo>
                    <a:pt x="1497245" y="1597570"/>
                  </a:lnTo>
                  <a:lnTo>
                    <a:pt x="1479030" y="1586641"/>
                  </a:lnTo>
                  <a:lnTo>
                    <a:pt x="1475387" y="1562962"/>
                  </a:lnTo>
                  <a:lnTo>
                    <a:pt x="1469923" y="1562962"/>
                  </a:lnTo>
                  <a:lnTo>
                    <a:pt x="1469923" y="1573891"/>
                  </a:lnTo>
                  <a:lnTo>
                    <a:pt x="1468101" y="1573891"/>
                  </a:lnTo>
                  <a:lnTo>
                    <a:pt x="1451708" y="1553855"/>
                  </a:lnTo>
                  <a:lnTo>
                    <a:pt x="1451708" y="1546569"/>
                  </a:lnTo>
                  <a:lnTo>
                    <a:pt x="1438958" y="1546569"/>
                  </a:lnTo>
                  <a:lnTo>
                    <a:pt x="1413457" y="1564783"/>
                  </a:lnTo>
                  <a:lnTo>
                    <a:pt x="1411636" y="1564783"/>
                  </a:lnTo>
                  <a:lnTo>
                    <a:pt x="1411636" y="1537461"/>
                  </a:lnTo>
                  <a:lnTo>
                    <a:pt x="1424386" y="1537461"/>
                  </a:lnTo>
                  <a:lnTo>
                    <a:pt x="1433493" y="1531997"/>
                  </a:lnTo>
                  <a:lnTo>
                    <a:pt x="1429850" y="1524711"/>
                  </a:lnTo>
                  <a:lnTo>
                    <a:pt x="1400707" y="1501032"/>
                  </a:lnTo>
                  <a:lnTo>
                    <a:pt x="1400707" y="1497389"/>
                  </a:lnTo>
                  <a:lnTo>
                    <a:pt x="1406171" y="1495568"/>
                  </a:lnTo>
                  <a:lnTo>
                    <a:pt x="1402528" y="1486460"/>
                  </a:lnTo>
                  <a:lnTo>
                    <a:pt x="1386135" y="1486460"/>
                  </a:lnTo>
                  <a:lnTo>
                    <a:pt x="1386135" y="1459138"/>
                  </a:lnTo>
                  <a:lnTo>
                    <a:pt x="1380671" y="1459138"/>
                  </a:lnTo>
                  <a:lnTo>
                    <a:pt x="1378849" y="1462781"/>
                  </a:lnTo>
                  <a:lnTo>
                    <a:pt x="1373385" y="1462781"/>
                  </a:lnTo>
                  <a:lnTo>
                    <a:pt x="1360635" y="1448209"/>
                  </a:lnTo>
                  <a:lnTo>
                    <a:pt x="1351527" y="1448209"/>
                  </a:lnTo>
                  <a:lnTo>
                    <a:pt x="1355170" y="1451852"/>
                  </a:lnTo>
                  <a:lnTo>
                    <a:pt x="1362456" y="1475531"/>
                  </a:lnTo>
                  <a:lnTo>
                    <a:pt x="1362456" y="1479174"/>
                  </a:lnTo>
                  <a:lnTo>
                    <a:pt x="1360635" y="1480996"/>
                  </a:lnTo>
                  <a:lnTo>
                    <a:pt x="1338777" y="1486460"/>
                  </a:lnTo>
                  <a:lnTo>
                    <a:pt x="1335134" y="1486460"/>
                  </a:lnTo>
                  <a:lnTo>
                    <a:pt x="1333313" y="1475531"/>
                  </a:lnTo>
                  <a:lnTo>
                    <a:pt x="1295062" y="1468246"/>
                  </a:lnTo>
                  <a:lnTo>
                    <a:pt x="1307812" y="1484639"/>
                  </a:lnTo>
                  <a:lnTo>
                    <a:pt x="1311455" y="1490103"/>
                  </a:lnTo>
                  <a:lnTo>
                    <a:pt x="1311455" y="1491925"/>
                  </a:lnTo>
                  <a:lnTo>
                    <a:pt x="1302348" y="1491925"/>
                  </a:lnTo>
                  <a:lnTo>
                    <a:pt x="1293240" y="1479174"/>
                  </a:lnTo>
                  <a:lnTo>
                    <a:pt x="1287776" y="1490103"/>
                  </a:lnTo>
                  <a:lnTo>
                    <a:pt x="1284133" y="1490103"/>
                  </a:lnTo>
                  <a:lnTo>
                    <a:pt x="1256811" y="1473710"/>
                  </a:lnTo>
                  <a:lnTo>
                    <a:pt x="1189416" y="1473710"/>
                  </a:lnTo>
                  <a:lnTo>
                    <a:pt x="1176666" y="1457317"/>
                  </a:lnTo>
                  <a:lnTo>
                    <a:pt x="1173023" y="1442745"/>
                  </a:lnTo>
                  <a:lnTo>
                    <a:pt x="1162094" y="1453674"/>
                  </a:lnTo>
                  <a:lnTo>
                    <a:pt x="1154809" y="1453674"/>
                  </a:lnTo>
                  <a:lnTo>
                    <a:pt x="1149344" y="1451852"/>
                  </a:lnTo>
                  <a:lnTo>
                    <a:pt x="1136594" y="1451852"/>
                  </a:lnTo>
                  <a:lnTo>
                    <a:pt x="1105629" y="1411780"/>
                  </a:lnTo>
                  <a:lnTo>
                    <a:pt x="1109272" y="1402673"/>
                  </a:lnTo>
                  <a:lnTo>
                    <a:pt x="1105629" y="1400851"/>
                  </a:lnTo>
                  <a:lnTo>
                    <a:pt x="1105629" y="1397208"/>
                  </a:lnTo>
                  <a:lnTo>
                    <a:pt x="1127486" y="1397208"/>
                  </a:lnTo>
                  <a:lnTo>
                    <a:pt x="1143880" y="1400851"/>
                  </a:lnTo>
                  <a:lnTo>
                    <a:pt x="1151166" y="1400851"/>
                  </a:lnTo>
                  <a:lnTo>
                    <a:pt x="1092879" y="1369886"/>
                  </a:lnTo>
                  <a:lnTo>
                    <a:pt x="1089236" y="1369886"/>
                  </a:lnTo>
                  <a:lnTo>
                    <a:pt x="1094700" y="1346207"/>
                  </a:lnTo>
                  <a:lnTo>
                    <a:pt x="1087414" y="1329814"/>
                  </a:lnTo>
                  <a:lnTo>
                    <a:pt x="1087414" y="1327992"/>
                  </a:lnTo>
                  <a:lnTo>
                    <a:pt x="1098343" y="1317063"/>
                  </a:lnTo>
                  <a:lnTo>
                    <a:pt x="1094700" y="1317063"/>
                  </a:lnTo>
                  <a:lnTo>
                    <a:pt x="1094700" y="1313421"/>
                  </a:lnTo>
                  <a:lnTo>
                    <a:pt x="1092879" y="1297027"/>
                  </a:lnTo>
                  <a:lnTo>
                    <a:pt x="1103807" y="1267884"/>
                  </a:lnTo>
                  <a:lnTo>
                    <a:pt x="1105629" y="1267884"/>
                  </a:lnTo>
                  <a:lnTo>
                    <a:pt x="1105629" y="1266062"/>
                  </a:lnTo>
                  <a:lnTo>
                    <a:pt x="1111093" y="1238740"/>
                  </a:lnTo>
                  <a:close/>
                  <a:moveTo>
                    <a:pt x="848802" y="1173169"/>
                  </a:moveTo>
                  <a:lnTo>
                    <a:pt x="852445" y="1173169"/>
                  </a:lnTo>
                  <a:lnTo>
                    <a:pt x="881588" y="1187741"/>
                  </a:lnTo>
                  <a:lnTo>
                    <a:pt x="918018" y="1173169"/>
                  </a:lnTo>
                  <a:lnTo>
                    <a:pt x="919839" y="1173169"/>
                  </a:lnTo>
                  <a:lnTo>
                    <a:pt x="927125" y="1184098"/>
                  </a:lnTo>
                  <a:lnTo>
                    <a:pt x="930768" y="1187741"/>
                  </a:lnTo>
                  <a:lnTo>
                    <a:pt x="927125" y="1187741"/>
                  </a:lnTo>
                  <a:lnTo>
                    <a:pt x="914375" y="1207777"/>
                  </a:lnTo>
                  <a:lnTo>
                    <a:pt x="921661" y="1222349"/>
                  </a:lnTo>
                  <a:lnTo>
                    <a:pt x="921661" y="1224170"/>
                  </a:lnTo>
                  <a:lnTo>
                    <a:pt x="908910" y="1233277"/>
                  </a:lnTo>
                  <a:lnTo>
                    <a:pt x="897982" y="1255135"/>
                  </a:lnTo>
                  <a:lnTo>
                    <a:pt x="912553" y="1246028"/>
                  </a:lnTo>
                  <a:lnTo>
                    <a:pt x="914375" y="1246028"/>
                  </a:lnTo>
                  <a:lnTo>
                    <a:pt x="914375" y="1249671"/>
                  </a:lnTo>
                  <a:lnTo>
                    <a:pt x="927125" y="1271528"/>
                  </a:lnTo>
                  <a:lnTo>
                    <a:pt x="925303" y="1276993"/>
                  </a:lnTo>
                  <a:lnTo>
                    <a:pt x="936232" y="1271528"/>
                  </a:lnTo>
                  <a:lnTo>
                    <a:pt x="938054" y="1271528"/>
                  </a:lnTo>
                  <a:lnTo>
                    <a:pt x="943518" y="1291564"/>
                  </a:lnTo>
                  <a:lnTo>
                    <a:pt x="938054" y="1306136"/>
                  </a:lnTo>
                  <a:lnTo>
                    <a:pt x="941697" y="1340744"/>
                  </a:lnTo>
                  <a:lnTo>
                    <a:pt x="921661" y="1358959"/>
                  </a:lnTo>
                  <a:lnTo>
                    <a:pt x="907089" y="1358959"/>
                  </a:lnTo>
                  <a:lnTo>
                    <a:pt x="907089" y="1369887"/>
                  </a:lnTo>
                  <a:lnTo>
                    <a:pt x="896160" y="1384459"/>
                  </a:lnTo>
                  <a:lnTo>
                    <a:pt x="879767" y="1380816"/>
                  </a:lnTo>
                  <a:lnTo>
                    <a:pt x="879767" y="1378995"/>
                  </a:lnTo>
                  <a:lnTo>
                    <a:pt x="870660" y="1351673"/>
                  </a:lnTo>
                  <a:lnTo>
                    <a:pt x="857909" y="1335280"/>
                  </a:lnTo>
                  <a:lnTo>
                    <a:pt x="848802" y="1322529"/>
                  </a:lnTo>
                  <a:lnTo>
                    <a:pt x="823302" y="1317065"/>
                  </a:lnTo>
                  <a:lnTo>
                    <a:pt x="823302" y="1313422"/>
                  </a:lnTo>
                  <a:lnTo>
                    <a:pt x="797801" y="1273350"/>
                  </a:lnTo>
                  <a:lnTo>
                    <a:pt x="797801" y="1271528"/>
                  </a:lnTo>
                  <a:lnTo>
                    <a:pt x="801444" y="1255135"/>
                  </a:lnTo>
                  <a:lnTo>
                    <a:pt x="808730" y="1249671"/>
                  </a:lnTo>
                  <a:lnTo>
                    <a:pt x="812373" y="1249671"/>
                  </a:lnTo>
                  <a:lnTo>
                    <a:pt x="812373" y="1251492"/>
                  </a:lnTo>
                  <a:lnTo>
                    <a:pt x="830587" y="1276993"/>
                  </a:lnTo>
                  <a:lnTo>
                    <a:pt x="852445" y="1271528"/>
                  </a:lnTo>
                  <a:lnTo>
                    <a:pt x="848802" y="1260599"/>
                  </a:lnTo>
                  <a:lnTo>
                    <a:pt x="854266" y="1255135"/>
                  </a:lnTo>
                  <a:lnTo>
                    <a:pt x="846981" y="1235099"/>
                  </a:lnTo>
                  <a:lnTo>
                    <a:pt x="854266" y="1235099"/>
                  </a:lnTo>
                  <a:lnTo>
                    <a:pt x="823302" y="1213241"/>
                  </a:lnTo>
                  <a:lnTo>
                    <a:pt x="823302" y="1211420"/>
                  </a:lnTo>
                  <a:lnTo>
                    <a:pt x="830587" y="1211420"/>
                  </a:lnTo>
                  <a:lnTo>
                    <a:pt x="836052" y="1213241"/>
                  </a:lnTo>
                  <a:lnTo>
                    <a:pt x="841516" y="1213241"/>
                  </a:lnTo>
                  <a:lnTo>
                    <a:pt x="839695" y="1202313"/>
                  </a:lnTo>
                  <a:lnTo>
                    <a:pt x="828766" y="1195027"/>
                  </a:lnTo>
                  <a:lnTo>
                    <a:pt x="825123" y="1195027"/>
                  </a:lnTo>
                  <a:lnTo>
                    <a:pt x="825123" y="1193205"/>
                  </a:lnTo>
                  <a:lnTo>
                    <a:pt x="828766" y="1193205"/>
                  </a:lnTo>
                  <a:lnTo>
                    <a:pt x="848802" y="1189562"/>
                  </a:lnTo>
                  <a:lnTo>
                    <a:pt x="845159" y="1178633"/>
                  </a:lnTo>
                  <a:close/>
                  <a:moveTo>
                    <a:pt x="907092" y="1154954"/>
                  </a:moveTo>
                  <a:lnTo>
                    <a:pt x="908913" y="1154954"/>
                  </a:lnTo>
                  <a:lnTo>
                    <a:pt x="908913" y="1156776"/>
                  </a:lnTo>
                  <a:lnTo>
                    <a:pt x="890699" y="1182277"/>
                  </a:lnTo>
                  <a:lnTo>
                    <a:pt x="868841" y="1178634"/>
                  </a:lnTo>
                  <a:lnTo>
                    <a:pt x="868841" y="1176812"/>
                  </a:lnTo>
                  <a:lnTo>
                    <a:pt x="907092" y="1156776"/>
                  </a:lnTo>
                  <a:close/>
                  <a:moveTo>
                    <a:pt x="1010915" y="1149489"/>
                  </a:moveTo>
                  <a:lnTo>
                    <a:pt x="1087417" y="1171347"/>
                  </a:lnTo>
                  <a:lnTo>
                    <a:pt x="1087417" y="1173168"/>
                  </a:lnTo>
                  <a:lnTo>
                    <a:pt x="1076488" y="1200490"/>
                  </a:lnTo>
                  <a:lnTo>
                    <a:pt x="1071024" y="1200490"/>
                  </a:lnTo>
                  <a:lnTo>
                    <a:pt x="1065559" y="1224169"/>
                  </a:lnTo>
                  <a:lnTo>
                    <a:pt x="1060095" y="1229634"/>
                  </a:lnTo>
                  <a:lnTo>
                    <a:pt x="1063738" y="1229634"/>
                  </a:lnTo>
                  <a:lnTo>
                    <a:pt x="1060095" y="1240563"/>
                  </a:lnTo>
                  <a:lnTo>
                    <a:pt x="1043702" y="1273349"/>
                  </a:lnTo>
                  <a:lnTo>
                    <a:pt x="1036416" y="1273349"/>
                  </a:lnTo>
                  <a:lnTo>
                    <a:pt x="1016380" y="1271528"/>
                  </a:lnTo>
                  <a:lnTo>
                    <a:pt x="992701" y="1271528"/>
                  </a:lnTo>
                  <a:lnTo>
                    <a:pt x="1014558" y="1289742"/>
                  </a:lnTo>
                  <a:lnTo>
                    <a:pt x="1014558" y="1291564"/>
                  </a:lnTo>
                  <a:lnTo>
                    <a:pt x="998165" y="1322529"/>
                  </a:lnTo>
                  <a:lnTo>
                    <a:pt x="976307" y="1327993"/>
                  </a:lnTo>
                  <a:lnTo>
                    <a:pt x="970843" y="1324350"/>
                  </a:lnTo>
                  <a:lnTo>
                    <a:pt x="970843" y="1322529"/>
                  </a:lnTo>
                  <a:lnTo>
                    <a:pt x="976307" y="1317064"/>
                  </a:lnTo>
                  <a:lnTo>
                    <a:pt x="970843" y="1313421"/>
                  </a:lnTo>
                  <a:lnTo>
                    <a:pt x="970843" y="1295207"/>
                  </a:lnTo>
                  <a:lnTo>
                    <a:pt x="976307" y="1284278"/>
                  </a:lnTo>
                  <a:lnTo>
                    <a:pt x="959914" y="1273349"/>
                  </a:lnTo>
                  <a:lnTo>
                    <a:pt x="959914" y="1187740"/>
                  </a:lnTo>
                  <a:lnTo>
                    <a:pt x="981772" y="1193204"/>
                  </a:lnTo>
                  <a:lnTo>
                    <a:pt x="965378" y="1173168"/>
                  </a:lnTo>
                  <a:lnTo>
                    <a:pt x="965378" y="1171347"/>
                  </a:lnTo>
                  <a:lnTo>
                    <a:pt x="974486" y="1156775"/>
                  </a:lnTo>
                  <a:lnTo>
                    <a:pt x="974486" y="1154953"/>
                  </a:lnTo>
                  <a:close/>
                  <a:moveTo>
                    <a:pt x="338793" y="1109417"/>
                  </a:moveTo>
                  <a:lnTo>
                    <a:pt x="344258" y="1109417"/>
                  </a:lnTo>
                  <a:lnTo>
                    <a:pt x="344258" y="1111238"/>
                  </a:lnTo>
                  <a:lnTo>
                    <a:pt x="347901" y="1111238"/>
                  </a:lnTo>
                  <a:lnTo>
                    <a:pt x="389794" y="1144025"/>
                  </a:lnTo>
                  <a:lnTo>
                    <a:pt x="389794" y="1145846"/>
                  </a:lnTo>
                  <a:lnTo>
                    <a:pt x="387973" y="1154954"/>
                  </a:lnTo>
                  <a:lnTo>
                    <a:pt x="398902" y="1144025"/>
                  </a:lnTo>
                  <a:lnTo>
                    <a:pt x="400723" y="1144025"/>
                  </a:lnTo>
                  <a:lnTo>
                    <a:pt x="400723" y="1154954"/>
                  </a:lnTo>
                  <a:lnTo>
                    <a:pt x="406188" y="1140382"/>
                  </a:lnTo>
                  <a:lnTo>
                    <a:pt x="438974" y="1140382"/>
                  </a:lnTo>
                  <a:lnTo>
                    <a:pt x="493618" y="1205955"/>
                  </a:lnTo>
                  <a:lnTo>
                    <a:pt x="493618" y="1207777"/>
                  </a:lnTo>
                  <a:lnTo>
                    <a:pt x="404366" y="1273349"/>
                  </a:lnTo>
                  <a:lnTo>
                    <a:pt x="395259" y="1300672"/>
                  </a:lnTo>
                  <a:lnTo>
                    <a:pt x="377044" y="1307957"/>
                  </a:lnTo>
                  <a:lnTo>
                    <a:pt x="369758" y="1329815"/>
                  </a:lnTo>
                  <a:lnTo>
                    <a:pt x="371580" y="1346208"/>
                  </a:lnTo>
                  <a:lnTo>
                    <a:pt x="366115" y="1362602"/>
                  </a:lnTo>
                  <a:lnTo>
                    <a:pt x="347901" y="1373530"/>
                  </a:lnTo>
                  <a:lnTo>
                    <a:pt x="344258" y="1373530"/>
                  </a:lnTo>
                  <a:lnTo>
                    <a:pt x="338793" y="1364423"/>
                  </a:lnTo>
                  <a:lnTo>
                    <a:pt x="304186" y="1395388"/>
                  </a:lnTo>
                  <a:lnTo>
                    <a:pt x="280507" y="1346208"/>
                  </a:lnTo>
                  <a:lnTo>
                    <a:pt x="238613" y="1329815"/>
                  </a:lnTo>
                  <a:lnTo>
                    <a:pt x="238613" y="1327994"/>
                  </a:lnTo>
                  <a:lnTo>
                    <a:pt x="260471" y="1278814"/>
                  </a:lnTo>
                  <a:lnTo>
                    <a:pt x="255006" y="1255135"/>
                  </a:lnTo>
                  <a:lnTo>
                    <a:pt x="255006" y="1251492"/>
                  </a:lnTo>
                  <a:lnTo>
                    <a:pt x="265935" y="1249670"/>
                  </a:lnTo>
                  <a:lnTo>
                    <a:pt x="260471" y="1238742"/>
                  </a:lnTo>
                  <a:lnTo>
                    <a:pt x="260471" y="1235099"/>
                  </a:lnTo>
                  <a:lnTo>
                    <a:pt x="285971" y="1176812"/>
                  </a:lnTo>
                  <a:lnTo>
                    <a:pt x="276864" y="1162240"/>
                  </a:lnTo>
                  <a:lnTo>
                    <a:pt x="275042" y="1151311"/>
                  </a:lnTo>
                  <a:lnTo>
                    <a:pt x="276864" y="1144025"/>
                  </a:lnTo>
                  <a:lnTo>
                    <a:pt x="269578" y="1129453"/>
                  </a:lnTo>
                  <a:lnTo>
                    <a:pt x="269578" y="1127632"/>
                  </a:lnTo>
                  <a:lnTo>
                    <a:pt x="302364" y="1116703"/>
                  </a:lnTo>
                  <a:lnTo>
                    <a:pt x="304186" y="1116703"/>
                  </a:lnTo>
                  <a:lnTo>
                    <a:pt x="307829" y="1123989"/>
                  </a:lnTo>
                  <a:lnTo>
                    <a:pt x="307829" y="1116703"/>
                  </a:lnTo>
                  <a:lnTo>
                    <a:pt x="313293" y="1116703"/>
                  </a:lnTo>
                  <a:lnTo>
                    <a:pt x="316936" y="1114881"/>
                  </a:lnTo>
                  <a:lnTo>
                    <a:pt x="326043" y="1111238"/>
                  </a:lnTo>
                  <a:lnTo>
                    <a:pt x="333329" y="1111238"/>
                  </a:lnTo>
                  <a:close/>
                  <a:moveTo>
                    <a:pt x="746681" y="1035982"/>
                  </a:moveTo>
                  <a:cubicBezTo>
                    <a:pt x="757327" y="1032398"/>
                    <a:pt x="761619" y="1046132"/>
                    <a:pt x="764037" y="1053775"/>
                  </a:cubicBezTo>
                  <a:cubicBezTo>
                    <a:pt x="769843" y="1065482"/>
                    <a:pt x="754061" y="1077546"/>
                    <a:pt x="743298" y="1071631"/>
                  </a:cubicBezTo>
                  <a:cubicBezTo>
                    <a:pt x="739910" y="1069604"/>
                    <a:pt x="736826" y="1066977"/>
                    <a:pt x="734226" y="1063988"/>
                  </a:cubicBezTo>
                  <a:cubicBezTo>
                    <a:pt x="736221" y="1054137"/>
                    <a:pt x="738699" y="1042967"/>
                    <a:pt x="746681" y="1035982"/>
                  </a:cubicBezTo>
                  <a:close/>
                  <a:moveTo>
                    <a:pt x="948319" y="1035367"/>
                  </a:moveTo>
                  <a:cubicBezTo>
                    <a:pt x="949315" y="1036037"/>
                    <a:pt x="949827" y="1037305"/>
                    <a:pt x="948717" y="1038474"/>
                  </a:cubicBezTo>
                  <a:cubicBezTo>
                    <a:pt x="947066" y="1040925"/>
                    <a:pt x="942911" y="1038246"/>
                    <a:pt x="945017" y="1035852"/>
                  </a:cubicBezTo>
                  <a:cubicBezTo>
                    <a:pt x="945842" y="1034626"/>
                    <a:pt x="947322" y="1034697"/>
                    <a:pt x="948319" y="1035367"/>
                  </a:cubicBezTo>
                  <a:close/>
                  <a:moveTo>
                    <a:pt x="839340" y="1018550"/>
                  </a:moveTo>
                  <a:cubicBezTo>
                    <a:pt x="842979" y="1017445"/>
                    <a:pt x="846779" y="1017243"/>
                    <a:pt x="850608" y="1018643"/>
                  </a:cubicBezTo>
                  <a:cubicBezTo>
                    <a:pt x="843884" y="1022127"/>
                    <a:pt x="836404" y="1023123"/>
                    <a:pt x="829037" y="1023869"/>
                  </a:cubicBezTo>
                  <a:cubicBezTo>
                    <a:pt x="832223" y="1021660"/>
                    <a:pt x="835701" y="1019654"/>
                    <a:pt x="839340" y="1018550"/>
                  </a:cubicBezTo>
                  <a:close/>
                  <a:moveTo>
                    <a:pt x="981895" y="1016474"/>
                  </a:moveTo>
                  <a:cubicBezTo>
                    <a:pt x="990778" y="1023222"/>
                    <a:pt x="996626" y="1033069"/>
                    <a:pt x="1002887" y="1042199"/>
                  </a:cubicBezTo>
                  <a:cubicBezTo>
                    <a:pt x="1008430" y="1050021"/>
                    <a:pt x="1006699" y="1060284"/>
                    <a:pt x="1007835" y="1069240"/>
                  </a:cubicBezTo>
                  <a:cubicBezTo>
                    <a:pt x="1008247" y="1080945"/>
                    <a:pt x="1010634" y="1092757"/>
                    <a:pt x="1009147" y="1104462"/>
                  </a:cubicBezTo>
                  <a:cubicBezTo>
                    <a:pt x="1001926" y="1112159"/>
                    <a:pt x="989588" y="1108519"/>
                    <a:pt x="980408" y="1109051"/>
                  </a:cubicBezTo>
                  <a:cubicBezTo>
                    <a:pt x="972180" y="1108403"/>
                    <a:pt x="968665" y="1100222"/>
                    <a:pt x="964250" y="1094432"/>
                  </a:cubicBezTo>
                  <a:lnTo>
                    <a:pt x="959065" y="1100880"/>
                  </a:lnTo>
                  <a:lnTo>
                    <a:pt x="959957" y="1093357"/>
                  </a:lnTo>
                  <a:cubicBezTo>
                    <a:pt x="949168" y="1088816"/>
                    <a:pt x="935817" y="1082668"/>
                    <a:pt x="934383" y="1069482"/>
                  </a:cubicBezTo>
                  <a:cubicBezTo>
                    <a:pt x="935931" y="1053187"/>
                    <a:pt x="954536" y="1044174"/>
                    <a:pt x="954056" y="1027105"/>
                  </a:cubicBezTo>
                  <a:cubicBezTo>
                    <a:pt x="962642" y="1022031"/>
                    <a:pt x="971166" y="1015341"/>
                    <a:pt x="981895" y="1016474"/>
                  </a:cubicBezTo>
                  <a:close/>
                  <a:moveTo>
                    <a:pt x="940548" y="1015341"/>
                  </a:moveTo>
                  <a:cubicBezTo>
                    <a:pt x="944045" y="1016313"/>
                    <a:pt x="948929" y="1017403"/>
                    <a:pt x="950436" y="1021044"/>
                  </a:cubicBezTo>
                  <a:cubicBezTo>
                    <a:pt x="949471" y="1025656"/>
                    <a:pt x="946698" y="1029601"/>
                    <a:pt x="944528" y="1033724"/>
                  </a:cubicBezTo>
                  <a:lnTo>
                    <a:pt x="936933" y="1025170"/>
                  </a:lnTo>
                  <a:cubicBezTo>
                    <a:pt x="935063" y="1031904"/>
                    <a:pt x="931565" y="1038093"/>
                    <a:pt x="927164" y="1043433"/>
                  </a:cubicBezTo>
                  <a:cubicBezTo>
                    <a:pt x="925960" y="1039489"/>
                    <a:pt x="924272" y="1035666"/>
                    <a:pt x="923849" y="1031601"/>
                  </a:cubicBezTo>
                  <a:cubicBezTo>
                    <a:pt x="927468" y="1024564"/>
                    <a:pt x="934460" y="1020013"/>
                    <a:pt x="940548" y="1015341"/>
                  </a:cubicBezTo>
                  <a:close/>
                  <a:moveTo>
                    <a:pt x="350966" y="985240"/>
                  </a:moveTo>
                  <a:cubicBezTo>
                    <a:pt x="350019" y="992304"/>
                    <a:pt x="348894" y="999245"/>
                    <a:pt x="347828" y="1006309"/>
                  </a:cubicBezTo>
                  <a:lnTo>
                    <a:pt x="341435" y="1003996"/>
                  </a:lnTo>
                  <a:cubicBezTo>
                    <a:pt x="344750" y="997785"/>
                    <a:pt x="347651" y="991390"/>
                    <a:pt x="350966" y="985240"/>
                  </a:cubicBezTo>
                  <a:close/>
                  <a:moveTo>
                    <a:pt x="952788" y="983359"/>
                  </a:moveTo>
                  <a:cubicBezTo>
                    <a:pt x="956457" y="983236"/>
                    <a:pt x="956208" y="989256"/>
                    <a:pt x="952601" y="989133"/>
                  </a:cubicBezTo>
                  <a:cubicBezTo>
                    <a:pt x="948932" y="989133"/>
                    <a:pt x="949243" y="983236"/>
                    <a:pt x="952788" y="983359"/>
                  </a:cubicBezTo>
                  <a:close/>
                  <a:moveTo>
                    <a:pt x="984468" y="982232"/>
                  </a:moveTo>
                  <a:cubicBezTo>
                    <a:pt x="986059" y="989657"/>
                    <a:pt x="987709" y="997145"/>
                    <a:pt x="989064" y="1004691"/>
                  </a:cubicBezTo>
                  <a:cubicBezTo>
                    <a:pt x="973512" y="1009823"/>
                    <a:pt x="977694" y="993583"/>
                    <a:pt x="975456" y="985190"/>
                  </a:cubicBezTo>
                  <a:close/>
                  <a:moveTo>
                    <a:pt x="794632" y="982154"/>
                  </a:moveTo>
                  <a:cubicBezTo>
                    <a:pt x="798103" y="981311"/>
                    <a:pt x="801742" y="981394"/>
                    <a:pt x="805460" y="982787"/>
                  </a:cubicBezTo>
                  <a:cubicBezTo>
                    <a:pt x="800740" y="989376"/>
                    <a:pt x="794830" y="995008"/>
                    <a:pt x="789394" y="1001061"/>
                  </a:cubicBezTo>
                  <a:cubicBezTo>
                    <a:pt x="784678" y="1006813"/>
                    <a:pt x="776735" y="1004655"/>
                    <a:pt x="770344" y="1004356"/>
                  </a:cubicBezTo>
                  <a:cubicBezTo>
                    <a:pt x="775316" y="995547"/>
                    <a:pt x="784218" y="984684"/>
                    <a:pt x="794632" y="982154"/>
                  </a:cubicBezTo>
                  <a:close/>
                  <a:moveTo>
                    <a:pt x="974722" y="968186"/>
                  </a:moveTo>
                  <a:cubicBezTo>
                    <a:pt x="975784" y="969983"/>
                    <a:pt x="976906" y="971780"/>
                    <a:pt x="978027" y="973637"/>
                  </a:cubicBezTo>
                  <a:cubicBezTo>
                    <a:pt x="975844" y="974475"/>
                    <a:pt x="973659" y="975314"/>
                    <a:pt x="971476" y="976212"/>
                  </a:cubicBezTo>
                  <a:cubicBezTo>
                    <a:pt x="970650" y="973637"/>
                    <a:pt x="969823" y="971001"/>
                    <a:pt x="968997" y="968426"/>
                  </a:cubicBezTo>
                  <a:cubicBezTo>
                    <a:pt x="970886" y="968366"/>
                    <a:pt x="972833" y="968246"/>
                    <a:pt x="974722" y="968186"/>
                  </a:cubicBezTo>
                  <a:close/>
                  <a:moveTo>
                    <a:pt x="431732" y="967182"/>
                  </a:moveTo>
                  <a:cubicBezTo>
                    <a:pt x="428395" y="988374"/>
                    <a:pt x="423565" y="1011297"/>
                    <a:pt x="407597" y="1026639"/>
                  </a:cubicBezTo>
                  <a:cubicBezTo>
                    <a:pt x="399672" y="1026878"/>
                    <a:pt x="393176" y="1020908"/>
                    <a:pt x="386082" y="1018282"/>
                  </a:cubicBezTo>
                  <a:cubicBezTo>
                    <a:pt x="391802" y="1007895"/>
                    <a:pt x="396869" y="996791"/>
                    <a:pt x="405155" y="988195"/>
                  </a:cubicBezTo>
                  <a:cubicBezTo>
                    <a:pt x="413732" y="980852"/>
                    <a:pt x="422374" y="973510"/>
                    <a:pt x="431732" y="967182"/>
                  </a:cubicBezTo>
                  <a:close/>
                  <a:moveTo>
                    <a:pt x="1357850" y="966180"/>
                  </a:moveTo>
                  <a:cubicBezTo>
                    <a:pt x="1360785" y="973635"/>
                    <a:pt x="1355737" y="979649"/>
                    <a:pt x="1351453" y="984997"/>
                  </a:cubicBezTo>
                  <a:lnTo>
                    <a:pt x="1357791" y="994138"/>
                  </a:lnTo>
                  <a:cubicBezTo>
                    <a:pt x="1352098" y="993538"/>
                    <a:pt x="1343707" y="998286"/>
                    <a:pt x="1339716" y="992876"/>
                  </a:cubicBezTo>
                  <a:cubicBezTo>
                    <a:pt x="1343825" y="982833"/>
                    <a:pt x="1349810" y="973394"/>
                    <a:pt x="1357850" y="966180"/>
                  </a:cubicBezTo>
                  <a:close/>
                  <a:moveTo>
                    <a:pt x="787978" y="948622"/>
                  </a:moveTo>
                  <a:cubicBezTo>
                    <a:pt x="792164" y="956597"/>
                    <a:pt x="791570" y="965954"/>
                    <a:pt x="784627" y="972133"/>
                  </a:cubicBezTo>
                  <a:cubicBezTo>
                    <a:pt x="790071" y="971290"/>
                    <a:pt x="795636" y="971772"/>
                    <a:pt x="799942" y="975668"/>
                  </a:cubicBezTo>
                  <a:cubicBezTo>
                    <a:pt x="790369" y="984308"/>
                    <a:pt x="773144" y="982988"/>
                    <a:pt x="768060" y="996179"/>
                  </a:cubicBezTo>
                  <a:cubicBezTo>
                    <a:pt x="761477" y="996781"/>
                    <a:pt x="760162" y="990482"/>
                    <a:pt x="757829" y="986224"/>
                  </a:cubicBezTo>
                  <a:cubicBezTo>
                    <a:pt x="765543" y="982868"/>
                    <a:pt x="773024" y="979029"/>
                    <a:pt x="780144" y="974589"/>
                  </a:cubicBezTo>
                  <a:cubicBezTo>
                    <a:pt x="771828" y="975129"/>
                    <a:pt x="763393" y="976872"/>
                    <a:pt x="755078" y="975432"/>
                  </a:cubicBezTo>
                  <a:cubicBezTo>
                    <a:pt x="749634" y="973573"/>
                    <a:pt x="746345" y="968415"/>
                    <a:pt x="742754" y="964216"/>
                  </a:cubicBezTo>
                  <a:cubicBezTo>
                    <a:pt x="755135" y="953178"/>
                    <a:pt x="772126" y="950842"/>
                    <a:pt x="787978" y="948622"/>
                  </a:cubicBezTo>
                  <a:close/>
                  <a:moveTo>
                    <a:pt x="1233853" y="931004"/>
                  </a:moveTo>
                  <a:cubicBezTo>
                    <a:pt x="1236285" y="929058"/>
                    <a:pt x="1239386" y="933253"/>
                    <a:pt x="1236954" y="935139"/>
                  </a:cubicBezTo>
                  <a:cubicBezTo>
                    <a:pt x="1234522" y="937084"/>
                    <a:pt x="1231360" y="932889"/>
                    <a:pt x="1233853" y="931004"/>
                  </a:cubicBezTo>
                  <a:close/>
                  <a:moveTo>
                    <a:pt x="746579" y="913463"/>
                  </a:moveTo>
                  <a:cubicBezTo>
                    <a:pt x="757831" y="908992"/>
                    <a:pt x="761780" y="920625"/>
                    <a:pt x="768302" y="926229"/>
                  </a:cubicBezTo>
                  <a:cubicBezTo>
                    <a:pt x="771776" y="930289"/>
                    <a:pt x="777997" y="932854"/>
                    <a:pt x="779374" y="938221"/>
                  </a:cubicBezTo>
                  <a:cubicBezTo>
                    <a:pt x="774588" y="950628"/>
                    <a:pt x="759448" y="947647"/>
                    <a:pt x="748733" y="948659"/>
                  </a:cubicBezTo>
                  <a:cubicBezTo>
                    <a:pt x="745864" y="940132"/>
                    <a:pt x="741972" y="931958"/>
                    <a:pt x="740119" y="923190"/>
                  </a:cubicBezTo>
                  <a:cubicBezTo>
                    <a:pt x="738741" y="918714"/>
                    <a:pt x="743589" y="915791"/>
                    <a:pt x="746579" y="913463"/>
                  </a:cubicBezTo>
                  <a:close/>
                  <a:moveTo>
                    <a:pt x="879824" y="910692"/>
                  </a:moveTo>
                  <a:cubicBezTo>
                    <a:pt x="888845" y="909495"/>
                    <a:pt x="892786" y="917030"/>
                    <a:pt x="893504" y="924615"/>
                  </a:cubicBezTo>
                  <a:cubicBezTo>
                    <a:pt x="896782" y="923839"/>
                    <a:pt x="900073" y="923064"/>
                    <a:pt x="903365" y="922407"/>
                  </a:cubicBezTo>
                  <a:cubicBezTo>
                    <a:pt x="902525" y="924025"/>
                    <a:pt x="901631" y="925643"/>
                    <a:pt x="900791" y="927312"/>
                  </a:cubicBezTo>
                  <a:cubicBezTo>
                    <a:pt x="902823" y="928390"/>
                    <a:pt x="904855" y="929520"/>
                    <a:pt x="906886" y="930666"/>
                  </a:cubicBezTo>
                  <a:cubicBezTo>
                    <a:pt x="906642" y="955241"/>
                    <a:pt x="918833" y="984536"/>
                    <a:pt x="902457" y="1006128"/>
                  </a:cubicBezTo>
                  <a:lnTo>
                    <a:pt x="913808" y="1011151"/>
                  </a:lnTo>
                  <a:cubicBezTo>
                    <a:pt x="914227" y="1021011"/>
                    <a:pt x="914647" y="1030939"/>
                    <a:pt x="915487" y="1040867"/>
                  </a:cubicBezTo>
                  <a:cubicBezTo>
                    <a:pt x="912859" y="1034344"/>
                    <a:pt x="910286" y="1028006"/>
                    <a:pt x="906940" y="1021837"/>
                  </a:cubicBezTo>
                  <a:cubicBezTo>
                    <a:pt x="906548" y="1025933"/>
                    <a:pt x="906141" y="1030012"/>
                    <a:pt x="905749" y="1034108"/>
                  </a:cubicBezTo>
                  <a:cubicBezTo>
                    <a:pt x="904435" y="1031596"/>
                    <a:pt x="903175" y="1029085"/>
                    <a:pt x="901861" y="1026624"/>
                  </a:cubicBezTo>
                  <a:cubicBezTo>
                    <a:pt x="901685" y="1033198"/>
                    <a:pt x="901089" y="1039721"/>
                    <a:pt x="898638" y="1045940"/>
                  </a:cubicBezTo>
                  <a:cubicBezTo>
                    <a:pt x="903893" y="1050609"/>
                    <a:pt x="907238" y="1056880"/>
                    <a:pt x="910056" y="1063217"/>
                  </a:cubicBezTo>
                  <a:cubicBezTo>
                    <a:pt x="902281" y="1068611"/>
                    <a:pt x="894452" y="1075960"/>
                    <a:pt x="884416" y="1075960"/>
                  </a:cubicBezTo>
                  <a:cubicBezTo>
                    <a:pt x="871806" y="1076263"/>
                    <a:pt x="859264" y="1077039"/>
                    <a:pt x="846721" y="1078050"/>
                  </a:cubicBezTo>
                  <a:cubicBezTo>
                    <a:pt x="844026" y="1070870"/>
                    <a:pt x="841642" y="1063639"/>
                    <a:pt x="838893" y="1056526"/>
                  </a:cubicBezTo>
                  <a:lnTo>
                    <a:pt x="849471" y="1053407"/>
                  </a:lnTo>
                  <a:cubicBezTo>
                    <a:pt x="844324" y="1050121"/>
                    <a:pt x="838947" y="1047070"/>
                    <a:pt x="833637" y="1044036"/>
                  </a:cubicBezTo>
                  <a:cubicBezTo>
                    <a:pt x="835073" y="1043311"/>
                    <a:pt x="836495" y="1042536"/>
                    <a:pt x="837931" y="1041811"/>
                  </a:cubicBezTo>
                  <a:cubicBezTo>
                    <a:pt x="844270" y="1031478"/>
                    <a:pt x="859142" y="1025613"/>
                    <a:pt x="858370" y="1011741"/>
                  </a:cubicBezTo>
                  <a:cubicBezTo>
                    <a:pt x="834829" y="1017067"/>
                    <a:pt x="810991" y="1021180"/>
                    <a:pt x="787992" y="1028596"/>
                  </a:cubicBezTo>
                  <a:cubicBezTo>
                    <a:pt x="786435" y="1024719"/>
                    <a:pt x="784945" y="1020826"/>
                    <a:pt x="783387" y="1017000"/>
                  </a:cubicBezTo>
                  <a:cubicBezTo>
                    <a:pt x="788588" y="1012752"/>
                    <a:pt x="795929" y="1010544"/>
                    <a:pt x="799817" y="1004931"/>
                  </a:cubicBezTo>
                  <a:cubicBezTo>
                    <a:pt x="798381" y="1002285"/>
                    <a:pt x="796471" y="1000026"/>
                    <a:pt x="794737" y="997633"/>
                  </a:cubicBezTo>
                  <a:cubicBezTo>
                    <a:pt x="798449" y="994632"/>
                    <a:pt x="802092" y="991177"/>
                    <a:pt x="806806" y="990031"/>
                  </a:cubicBezTo>
                  <a:cubicBezTo>
                    <a:pt x="812359" y="994278"/>
                    <a:pt x="816720" y="999790"/>
                    <a:pt x="821623" y="1004678"/>
                  </a:cubicBezTo>
                  <a:cubicBezTo>
                    <a:pt x="819118" y="999419"/>
                    <a:pt x="816490" y="994228"/>
                    <a:pt x="813618" y="989205"/>
                  </a:cubicBezTo>
                  <a:cubicBezTo>
                    <a:pt x="814810" y="987047"/>
                    <a:pt x="815948" y="984890"/>
                    <a:pt x="817140" y="982800"/>
                  </a:cubicBezTo>
                  <a:cubicBezTo>
                    <a:pt x="813375" y="981367"/>
                    <a:pt x="808187" y="980895"/>
                    <a:pt x="806806" y="976344"/>
                  </a:cubicBezTo>
                  <a:cubicBezTo>
                    <a:pt x="803636" y="969939"/>
                    <a:pt x="810029" y="964444"/>
                    <a:pt x="812846" y="959185"/>
                  </a:cubicBezTo>
                  <a:cubicBezTo>
                    <a:pt x="808783" y="958949"/>
                    <a:pt x="804720" y="958764"/>
                    <a:pt x="800711" y="958646"/>
                  </a:cubicBezTo>
                  <a:cubicBezTo>
                    <a:pt x="802444" y="950640"/>
                    <a:pt x="800480" y="940172"/>
                    <a:pt x="807469" y="934543"/>
                  </a:cubicBezTo>
                  <a:cubicBezTo>
                    <a:pt x="814878" y="932520"/>
                    <a:pt x="821325" y="938082"/>
                    <a:pt x="823831" y="944588"/>
                  </a:cubicBezTo>
                  <a:cubicBezTo>
                    <a:pt x="829330" y="959354"/>
                    <a:pt x="841100" y="970124"/>
                    <a:pt x="848333" y="983811"/>
                  </a:cubicBezTo>
                  <a:cubicBezTo>
                    <a:pt x="850243" y="988598"/>
                    <a:pt x="855674" y="988901"/>
                    <a:pt x="859860" y="990267"/>
                  </a:cubicBezTo>
                  <a:cubicBezTo>
                    <a:pt x="853886" y="983036"/>
                    <a:pt x="849403" y="974844"/>
                    <a:pt x="846776" y="965826"/>
                  </a:cubicBezTo>
                  <a:lnTo>
                    <a:pt x="858546" y="964444"/>
                  </a:lnTo>
                  <a:cubicBezTo>
                    <a:pt x="852993" y="961579"/>
                    <a:pt x="846897" y="959893"/>
                    <a:pt x="840802" y="958696"/>
                  </a:cubicBezTo>
                  <a:lnTo>
                    <a:pt x="852518" y="948667"/>
                  </a:lnTo>
                  <a:cubicBezTo>
                    <a:pt x="844568" y="943510"/>
                    <a:pt x="832256" y="943459"/>
                    <a:pt x="828734" y="933413"/>
                  </a:cubicBezTo>
                  <a:cubicBezTo>
                    <a:pt x="825930" y="928087"/>
                    <a:pt x="833935" y="925289"/>
                    <a:pt x="836387" y="921631"/>
                  </a:cubicBezTo>
                  <a:cubicBezTo>
                    <a:pt x="842062" y="914451"/>
                    <a:pt x="852220" y="914586"/>
                    <a:pt x="860036" y="917451"/>
                  </a:cubicBezTo>
                  <a:cubicBezTo>
                    <a:pt x="867336" y="922525"/>
                    <a:pt x="869666" y="931745"/>
                    <a:pt x="872889" y="939565"/>
                  </a:cubicBezTo>
                  <a:cubicBezTo>
                    <a:pt x="879878" y="930902"/>
                    <a:pt x="869124" y="914990"/>
                    <a:pt x="886989" y="915108"/>
                  </a:cubicBezTo>
                  <a:close/>
                  <a:moveTo>
                    <a:pt x="838216" y="903076"/>
                  </a:moveTo>
                  <a:cubicBezTo>
                    <a:pt x="840857" y="903395"/>
                    <a:pt x="843596" y="904313"/>
                    <a:pt x="846093" y="904638"/>
                  </a:cubicBezTo>
                  <a:cubicBezTo>
                    <a:pt x="836041" y="912871"/>
                    <a:pt x="824845" y="926550"/>
                    <a:pt x="809975" y="921930"/>
                  </a:cubicBezTo>
                  <a:cubicBezTo>
                    <a:pt x="816899" y="916245"/>
                    <a:pt x="823880" y="910678"/>
                    <a:pt x="830924" y="905111"/>
                  </a:cubicBezTo>
                  <a:cubicBezTo>
                    <a:pt x="833031" y="903039"/>
                    <a:pt x="835575" y="902758"/>
                    <a:pt x="838216" y="903076"/>
                  </a:cubicBezTo>
                  <a:close/>
                  <a:moveTo>
                    <a:pt x="863283" y="902971"/>
                  </a:moveTo>
                  <a:cubicBezTo>
                    <a:pt x="863986" y="906630"/>
                    <a:pt x="864629" y="910289"/>
                    <a:pt x="865156" y="914008"/>
                  </a:cubicBezTo>
                  <a:cubicBezTo>
                    <a:pt x="861586" y="911142"/>
                    <a:pt x="858075" y="908215"/>
                    <a:pt x="854622" y="905227"/>
                  </a:cubicBezTo>
                  <a:cubicBezTo>
                    <a:pt x="857489" y="904435"/>
                    <a:pt x="860416" y="903703"/>
                    <a:pt x="863283" y="902971"/>
                  </a:cubicBezTo>
                  <a:close/>
                  <a:moveTo>
                    <a:pt x="630401" y="896864"/>
                  </a:moveTo>
                  <a:cubicBezTo>
                    <a:pt x="638478" y="893442"/>
                    <a:pt x="650922" y="901482"/>
                    <a:pt x="645606" y="910814"/>
                  </a:cubicBezTo>
                  <a:cubicBezTo>
                    <a:pt x="643675" y="917538"/>
                    <a:pt x="645843" y="924358"/>
                    <a:pt x="646972" y="931010"/>
                  </a:cubicBezTo>
                  <a:cubicBezTo>
                    <a:pt x="647803" y="938620"/>
                    <a:pt x="655584" y="942807"/>
                    <a:pt x="657485" y="949938"/>
                  </a:cubicBezTo>
                  <a:cubicBezTo>
                    <a:pt x="656713" y="958146"/>
                    <a:pt x="652050" y="965468"/>
                    <a:pt x="650209" y="973436"/>
                  </a:cubicBezTo>
                  <a:cubicBezTo>
                    <a:pt x="657069" y="972814"/>
                    <a:pt x="664256" y="973173"/>
                    <a:pt x="669750" y="977983"/>
                  </a:cubicBezTo>
                  <a:cubicBezTo>
                    <a:pt x="666780" y="984324"/>
                    <a:pt x="663899" y="990737"/>
                    <a:pt x="660900" y="997150"/>
                  </a:cubicBezTo>
                  <a:cubicBezTo>
                    <a:pt x="666899" y="992412"/>
                    <a:pt x="673700" y="989062"/>
                    <a:pt x="681362" y="988272"/>
                  </a:cubicBezTo>
                  <a:cubicBezTo>
                    <a:pt x="682490" y="993489"/>
                    <a:pt x="683619" y="998777"/>
                    <a:pt x="684836" y="1003970"/>
                  </a:cubicBezTo>
                  <a:cubicBezTo>
                    <a:pt x="687568" y="1002247"/>
                    <a:pt x="690330" y="1000572"/>
                    <a:pt x="693151" y="998825"/>
                  </a:cubicBezTo>
                  <a:lnTo>
                    <a:pt x="686380" y="995953"/>
                  </a:lnTo>
                  <a:cubicBezTo>
                    <a:pt x="685965" y="987674"/>
                    <a:pt x="686677" y="978150"/>
                    <a:pt x="693508" y="972455"/>
                  </a:cubicBezTo>
                  <a:cubicBezTo>
                    <a:pt x="708624" y="974441"/>
                    <a:pt x="724898" y="986956"/>
                    <a:pt x="722314" y="1003922"/>
                  </a:cubicBezTo>
                  <a:cubicBezTo>
                    <a:pt x="725195" y="1015719"/>
                    <a:pt x="717414" y="1025195"/>
                    <a:pt x="714979" y="1035963"/>
                  </a:cubicBezTo>
                  <a:cubicBezTo>
                    <a:pt x="714385" y="1047783"/>
                    <a:pt x="711386" y="1059868"/>
                    <a:pt x="705090" y="1070013"/>
                  </a:cubicBezTo>
                  <a:cubicBezTo>
                    <a:pt x="696181" y="1074440"/>
                    <a:pt x="687806" y="1080662"/>
                    <a:pt x="678125" y="1083414"/>
                  </a:cubicBezTo>
                  <a:cubicBezTo>
                    <a:pt x="671561" y="1083653"/>
                    <a:pt x="668324" y="1077144"/>
                    <a:pt x="665978" y="1072047"/>
                  </a:cubicBezTo>
                  <a:cubicBezTo>
                    <a:pt x="662236" y="1078221"/>
                    <a:pt x="657425" y="1083964"/>
                    <a:pt x="649912" y="1085041"/>
                  </a:cubicBezTo>
                  <a:cubicBezTo>
                    <a:pt x="647625" y="1079944"/>
                    <a:pt x="647744" y="1071497"/>
                    <a:pt x="641121" y="1070061"/>
                  </a:cubicBezTo>
                  <a:cubicBezTo>
                    <a:pt x="631975" y="1076714"/>
                    <a:pt x="625263" y="1087864"/>
                    <a:pt x="613354" y="1089898"/>
                  </a:cubicBezTo>
                  <a:cubicBezTo>
                    <a:pt x="607860" y="1090784"/>
                    <a:pt x="602841" y="1093201"/>
                    <a:pt x="598001" y="1095881"/>
                  </a:cubicBezTo>
                  <a:cubicBezTo>
                    <a:pt x="597585" y="1106481"/>
                    <a:pt x="586805" y="1110621"/>
                    <a:pt x="579291" y="1116196"/>
                  </a:cubicBezTo>
                  <a:cubicBezTo>
                    <a:pt x="565036" y="1125792"/>
                    <a:pt x="547396" y="1132731"/>
                    <a:pt x="530112" y="1129070"/>
                  </a:cubicBezTo>
                  <a:cubicBezTo>
                    <a:pt x="518827" y="1125552"/>
                    <a:pt x="509324" y="1116244"/>
                    <a:pt x="504899" y="1105476"/>
                  </a:cubicBezTo>
                  <a:cubicBezTo>
                    <a:pt x="510334" y="1095235"/>
                    <a:pt x="521737" y="1091262"/>
                    <a:pt x="532399" y="1089348"/>
                  </a:cubicBezTo>
                  <a:cubicBezTo>
                    <a:pt x="536111" y="1072406"/>
                    <a:pt x="556365" y="1077671"/>
                    <a:pt x="569164" y="1075804"/>
                  </a:cubicBezTo>
                  <a:cubicBezTo>
                    <a:pt x="578549" y="1070779"/>
                    <a:pt x="584310" y="1061088"/>
                    <a:pt x="590161" y="1052450"/>
                  </a:cubicBezTo>
                  <a:cubicBezTo>
                    <a:pt x="588260" y="1051851"/>
                    <a:pt x="586330" y="1051181"/>
                    <a:pt x="584429" y="1050583"/>
                  </a:cubicBezTo>
                  <a:cubicBezTo>
                    <a:pt x="578935" y="1062572"/>
                    <a:pt x="565155" y="1062883"/>
                    <a:pt x="553930" y="1064247"/>
                  </a:cubicBezTo>
                  <a:cubicBezTo>
                    <a:pt x="554702" y="1061447"/>
                    <a:pt x="555474" y="1058743"/>
                    <a:pt x="556246" y="1055991"/>
                  </a:cubicBezTo>
                  <a:cubicBezTo>
                    <a:pt x="553395" y="1056278"/>
                    <a:pt x="550455" y="1056589"/>
                    <a:pt x="547574" y="1056637"/>
                  </a:cubicBezTo>
                  <a:cubicBezTo>
                    <a:pt x="546802" y="1059461"/>
                    <a:pt x="545971" y="1062332"/>
                    <a:pt x="545139" y="1065204"/>
                  </a:cubicBezTo>
                  <a:cubicBezTo>
                    <a:pt x="536111" y="1067190"/>
                    <a:pt x="527202" y="1069535"/>
                    <a:pt x="518174" y="1071808"/>
                  </a:cubicBezTo>
                  <a:cubicBezTo>
                    <a:pt x="518530" y="1064199"/>
                    <a:pt x="518708" y="1056637"/>
                    <a:pt x="518827" y="1049100"/>
                  </a:cubicBezTo>
                  <a:cubicBezTo>
                    <a:pt x="522777" y="1044649"/>
                    <a:pt x="526667" y="1040294"/>
                    <a:pt x="530647" y="1035915"/>
                  </a:cubicBezTo>
                  <a:cubicBezTo>
                    <a:pt x="524737" y="1037901"/>
                    <a:pt x="518055" y="1039983"/>
                    <a:pt x="513363" y="1034359"/>
                  </a:cubicBezTo>
                  <a:cubicBezTo>
                    <a:pt x="511581" y="1045032"/>
                    <a:pt x="511462" y="1056637"/>
                    <a:pt x="506265" y="1066472"/>
                  </a:cubicBezTo>
                  <a:cubicBezTo>
                    <a:pt x="501662" y="1072047"/>
                    <a:pt x="495426" y="1076044"/>
                    <a:pt x="490050" y="1080781"/>
                  </a:cubicBezTo>
                  <a:cubicBezTo>
                    <a:pt x="488447" y="1074967"/>
                    <a:pt x="487051" y="1068937"/>
                    <a:pt x="485625" y="1063050"/>
                  </a:cubicBezTo>
                  <a:cubicBezTo>
                    <a:pt x="478201" y="1065036"/>
                    <a:pt x="477904" y="1072574"/>
                    <a:pt x="477488" y="1078987"/>
                  </a:cubicBezTo>
                  <a:cubicBezTo>
                    <a:pt x="472588" y="1076761"/>
                    <a:pt x="466619" y="1075517"/>
                    <a:pt x="463560" y="1070779"/>
                  </a:cubicBezTo>
                  <a:cubicBezTo>
                    <a:pt x="461244" y="1066113"/>
                    <a:pt x="461778" y="1060705"/>
                    <a:pt x="461481" y="1055680"/>
                  </a:cubicBezTo>
                  <a:cubicBezTo>
                    <a:pt x="456938" y="1058432"/>
                    <a:pt x="452750" y="1061806"/>
                    <a:pt x="447761" y="1063768"/>
                  </a:cubicBezTo>
                  <a:cubicBezTo>
                    <a:pt x="440545" y="1063002"/>
                    <a:pt x="433061" y="1059748"/>
                    <a:pt x="428220" y="1054244"/>
                  </a:cubicBezTo>
                  <a:cubicBezTo>
                    <a:pt x="428636" y="1046396"/>
                    <a:pt x="430626" y="1037781"/>
                    <a:pt x="436832" y="1032445"/>
                  </a:cubicBezTo>
                  <a:cubicBezTo>
                    <a:pt x="445148" y="1030220"/>
                    <a:pt x="453819" y="1029861"/>
                    <a:pt x="462253" y="1031727"/>
                  </a:cubicBezTo>
                  <a:cubicBezTo>
                    <a:pt x="470628" y="1025195"/>
                    <a:pt x="482893" y="1022012"/>
                    <a:pt x="486991" y="1011412"/>
                  </a:cubicBezTo>
                  <a:cubicBezTo>
                    <a:pt x="470569" y="1017226"/>
                    <a:pt x="454413" y="1026391"/>
                    <a:pt x="436417" y="1021366"/>
                  </a:cubicBezTo>
                  <a:cubicBezTo>
                    <a:pt x="438971" y="1014762"/>
                    <a:pt x="440545" y="1006985"/>
                    <a:pt x="446276" y="1002295"/>
                  </a:cubicBezTo>
                  <a:cubicBezTo>
                    <a:pt x="455067" y="1000093"/>
                    <a:pt x="464035" y="998657"/>
                    <a:pt x="472410" y="995116"/>
                  </a:cubicBezTo>
                  <a:lnTo>
                    <a:pt x="449038" y="990450"/>
                  </a:lnTo>
                  <a:cubicBezTo>
                    <a:pt x="451295" y="986549"/>
                    <a:pt x="453641" y="982649"/>
                    <a:pt x="456076" y="978868"/>
                  </a:cubicBezTo>
                  <a:cubicBezTo>
                    <a:pt x="447108" y="974800"/>
                    <a:pt x="454116" y="964128"/>
                    <a:pt x="461125" y="962453"/>
                  </a:cubicBezTo>
                  <a:cubicBezTo>
                    <a:pt x="473063" y="959581"/>
                    <a:pt x="485388" y="961926"/>
                    <a:pt x="497356" y="963410"/>
                  </a:cubicBezTo>
                  <a:cubicBezTo>
                    <a:pt x="488981" y="957906"/>
                    <a:pt x="478646" y="956830"/>
                    <a:pt x="469975" y="952403"/>
                  </a:cubicBezTo>
                  <a:cubicBezTo>
                    <a:pt x="467510" y="941060"/>
                    <a:pt x="479478" y="931967"/>
                    <a:pt x="489575" y="930699"/>
                  </a:cubicBezTo>
                  <a:cubicBezTo>
                    <a:pt x="496287" y="928857"/>
                    <a:pt x="505909" y="925626"/>
                    <a:pt x="510987" y="932326"/>
                  </a:cubicBezTo>
                  <a:cubicBezTo>
                    <a:pt x="513363" y="941372"/>
                    <a:pt x="514462" y="950847"/>
                    <a:pt x="517491" y="959773"/>
                  </a:cubicBezTo>
                  <a:cubicBezTo>
                    <a:pt x="524499" y="957906"/>
                    <a:pt x="531152" y="954078"/>
                    <a:pt x="538487" y="953719"/>
                  </a:cubicBezTo>
                  <a:cubicBezTo>
                    <a:pt x="548168" y="956399"/>
                    <a:pt x="554286" y="965157"/>
                    <a:pt x="555058" y="975159"/>
                  </a:cubicBezTo>
                  <a:cubicBezTo>
                    <a:pt x="561146" y="978222"/>
                    <a:pt x="566967" y="982122"/>
                    <a:pt x="571451" y="987387"/>
                  </a:cubicBezTo>
                  <a:cubicBezTo>
                    <a:pt x="566789" y="989852"/>
                    <a:pt x="562185" y="992364"/>
                    <a:pt x="557523" y="994924"/>
                  </a:cubicBezTo>
                  <a:cubicBezTo>
                    <a:pt x="560136" y="996360"/>
                    <a:pt x="562779" y="997940"/>
                    <a:pt x="565333" y="999423"/>
                  </a:cubicBezTo>
                  <a:cubicBezTo>
                    <a:pt x="567145" y="996241"/>
                    <a:pt x="568986" y="993130"/>
                    <a:pt x="570976" y="990019"/>
                  </a:cubicBezTo>
                  <a:cubicBezTo>
                    <a:pt x="571095" y="992292"/>
                    <a:pt x="571154" y="994566"/>
                    <a:pt x="571273" y="996911"/>
                  </a:cubicBezTo>
                  <a:cubicBezTo>
                    <a:pt x="572817" y="996719"/>
                    <a:pt x="574421" y="996552"/>
                    <a:pt x="576054" y="996432"/>
                  </a:cubicBezTo>
                  <a:cubicBezTo>
                    <a:pt x="577420" y="1006434"/>
                    <a:pt x="578935" y="1016437"/>
                    <a:pt x="580776" y="1026439"/>
                  </a:cubicBezTo>
                  <a:cubicBezTo>
                    <a:pt x="599248" y="1016389"/>
                    <a:pt x="619472" y="1027468"/>
                    <a:pt x="638538" y="1029262"/>
                  </a:cubicBezTo>
                  <a:cubicBezTo>
                    <a:pt x="638122" y="1022562"/>
                    <a:pt x="639369" y="1015838"/>
                    <a:pt x="638597" y="1009138"/>
                  </a:cubicBezTo>
                  <a:cubicBezTo>
                    <a:pt x="630757" y="1001457"/>
                    <a:pt x="620897" y="996312"/>
                    <a:pt x="611632" y="990617"/>
                  </a:cubicBezTo>
                  <a:cubicBezTo>
                    <a:pt x="612939" y="984922"/>
                    <a:pt x="614394" y="979347"/>
                    <a:pt x="615463" y="973676"/>
                  </a:cubicBezTo>
                  <a:lnTo>
                    <a:pt x="618522" y="985999"/>
                  </a:lnTo>
                  <a:cubicBezTo>
                    <a:pt x="623303" y="981094"/>
                    <a:pt x="630698" y="976786"/>
                    <a:pt x="627728" y="968220"/>
                  </a:cubicBezTo>
                  <a:cubicBezTo>
                    <a:pt x="621373" y="955322"/>
                    <a:pt x="599723" y="954915"/>
                    <a:pt x="601594" y="936873"/>
                  </a:cubicBezTo>
                  <a:cubicBezTo>
                    <a:pt x="606494" y="934073"/>
                    <a:pt x="612760" y="932614"/>
                    <a:pt x="616294" y="927947"/>
                  </a:cubicBezTo>
                  <a:cubicBezTo>
                    <a:pt x="620838" y="917538"/>
                    <a:pt x="624550" y="906627"/>
                    <a:pt x="630401" y="896864"/>
                  </a:cubicBezTo>
                  <a:close/>
                  <a:moveTo>
                    <a:pt x="919258" y="893258"/>
                  </a:moveTo>
                  <a:cubicBezTo>
                    <a:pt x="921691" y="891434"/>
                    <a:pt x="924852" y="895368"/>
                    <a:pt x="922420" y="897135"/>
                  </a:cubicBezTo>
                  <a:cubicBezTo>
                    <a:pt x="919987" y="898959"/>
                    <a:pt x="916826" y="895026"/>
                    <a:pt x="919258" y="893258"/>
                  </a:cubicBezTo>
                  <a:close/>
                  <a:moveTo>
                    <a:pt x="1091620" y="892939"/>
                  </a:moveTo>
                  <a:cubicBezTo>
                    <a:pt x="1102438" y="903535"/>
                    <a:pt x="1091801" y="918342"/>
                    <a:pt x="1099175" y="930260"/>
                  </a:cubicBezTo>
                  <a:lnTo>
                    <a:pt x="1089867" y="932068"/>
                  </a:lnTo>
                  <a:cubicBezTo>
                    <a:pt x="1085575" y="922497"/>
                    <a:pt x="1078928" y="913529"/>
                    <a:pt x="1077355" y="902933"/>
                  </a:cubicBezTo>
                  <a:cubicBezTo>
                    <a:pt x="1080014" y="897333"/>
                    <a:pt x="1086603" y="895709"/>
                    <a:pt x="1091620" y="892939"/>
                  </a:cubicBezTo>
                  <a:close/>
                  <a:moveTo>
                    <a:pt x="522180" y="886919"/>
                  </a:moveTo>
                  <a:cubicBezTo>
                    <a:pt x="525723" y="891837"/>
                    <a:pt x="534069" y="902464"/>
                    <a:pt x="525901" y="906530"/>
                  </a:cubicBezTo>
                  <a:cubicBezTo>
                    <a:pt x="515153" y="907988"/>
                    <a:pt x="504825" y="904588"/>
                    <a:pt x="494438" y="902342"/>
                  </a:cubicBezTo>
                  <a:cubicBezTo>
                    <a:pt x="497379" y="888984"/>
                    <a:pt x="510893" y="888133"/>
                    <a:pt x="522180" y="886919"/>
                  </a:cubicBezTo>
                  <a:close/>
                  <a:moveTo>
                    <a:pt x="916945" y="873542"/>
                  </a:moveTo>
                  <a:cubicBezTo>
                    <a:pt x="920518" y="872370"/>
                    <a:pt x="921843" y="878345"/>
                    <a:pt x="918271" y="879107"/>
                  </a:cubicBezTo>
                  <a:cubicBezTo>
                    <a:pt x="914640" y="880396"/>
                    <a:pt x="913315" y="874303"/>
                    <a:pt x="916945" y="873542"/>
                  </a:cubicBezTo>
                  <a:close/>
                  <a:moveTo>
                    <a:pt x="950483" y="870794"/>
                  </a:moveTo>
                  <a:cubicBezTo>
                    <a:pt x="954222" y="870351"/>
                    <a:pt x="958163" y="871096"/>
                    <a:pt x="961477" y="872830"/>
                  </a:cubicBezTo>
                  <a:cubicBezTo>
                    <a:pt x="970867" y="877607"/>
                    <a:pt x="981320" y="880381"/>
                    <a:pt x="989478" y="887316"/>
                  </a:cubicBezTo>
                  <a:cubicBezTo>
                    <a:pt x="993344" y="890655"/>
                    <a:pt x="998231" y="882410"/>
                    <a:pt x="1002140" y="886648"/>
                  </a:cubicBezTo>
                  <a:cubicBezTo>
                    <a:pt x="1008216" y="892864"/>
                    <a:pt x="1011997" y="901083"/>
                    <a:pt x="1015566" y="908916"/>
                  </a:cubicBezTo>
                  <a:cubicBezTo>
                    <a:pt x="1013442" y="917880"/>
                    <a:pt x="1010638" y="926742"/>
                    <a:pt x="1008131" y="935603"/>
                  </a:cubicBezTo>
                  <a:cubicBezTo>
                    <a:pt x="1011997" y="930081"/>
                    <a:pt x="1014972" y="923916"/>
                    <a:pt x="1019221" y="918651"/>
                  </a:cubicBezTo>
                  <a:cubicBezTo>
                    <a:pt x="1025679" y="917701"/>
                    <a:pt x="1032562" y="919678"/>
                    <a:pt x="1038723" y="916879"/>
                  </a:cubicBezTo>
                  <a:cubicBezTo>
                    <a:pt x="1046414" y="913642"/>
                    <a:pt x="1055167" y="909019"/>
                    <a:pt x="1063580" y="911844"/>
                  </a:cubicBezTo>
                  <a:cubicBezTo>
                    <a:pt x="1072885" y="916211"/>
                    <a:pt x="1078876" y="925355"/>
                    <a:pt x="1081765" y="934986"/>
                  </a:cubicBezTo>
                  <a:cubicBezTo>
                    <a:pt x="1072800" y="933368"/>
                    <a:pt x="1064047" y="930980"/>
                    <a:pt x="1055464" y="928180"/>
                  </a:cubicBezTo>
                  <a:cubicBezTo>
                    <a:pt x="1074457" y="937863"/>
                    <a:pt x="1091368" y="943437"/>
                    <a:pt x="1107514" y="950731"/>
                  </a:cubicBezTo>
                  <a:cubicBezTo>
                    <a:pt x="1112953" y="953428"/>
                    <a:pt x="1110276" y="961262"/>
                    <a:pt x="1105177" y="962392"/>
                  </a:cubicBezTo>
                  <a:cubicBezTo>
                    <a:pt x="1090136" y="966219"/>
                    <a:pt x="1074797" y="962803"/>
                    <a:pt x="1059713" y="961801"/>
                  </a:cubicBezTo>
                  <a:cubicBezTo>
                    <a:pt x="1064345" y="964138"/>
                    <a:pt x="1069146" y="966296"/>
                    <a:pt x="1073777" y="968556"/>
                  </a:cubicBezTo>
                  <a:cubicBezTo>
                    <a:pt x="1073565" y="970174"/>
                    <a:pt x="1073310" y="971792"/>
                    <a:pt x="1073098" y="973410"/>
                  </a:cubicBezTo>
                  <a:cubicBezTo>
                    <a:pt x="1078281" y="971202"/>
                    <a:pt x="1083720" y="971921"/>
                    <a:pt x="1088606" y="974592"/>
                  </a:cubicBezTo>
                  <a:cubicBezTo>
                    <a:pt x="1080618" y="976518"/>
                    <a:pt x="1072800" y="978856"/>
                    <a:pt x="1065067" y="981655"/>
                  </a:cubicBezTo>
                  <a:cubicBezTo>
                    <a:pt x="1074202" y="984583"/>
                    <a:pt x="1083975" y="983505"/>
                    <a:pt x="1093280" y="982092"/>
                  </a:cubicBezTo>
                  <a:cubicBezTo>
                    <a:pt x="1095362" y="986638"/>
                    <a:pt x="1096934" y="991415"/>
                    <a:pt x="1097997" y="996321"/>
                  </a:cubicBezTo>
                  <a:cubicBezTo>
                    <a:pt x="1103520" y="996373"/>
                    <a:pt x="1112868" y="998042"/>
                    <a:pt x="1112103" y="1005234"/>
                  </a:cubicBezTo>
                  <a:cubicBezTo>
                    <a:pt x="1115502" y="1015045"/>
                    <a:pt x="1105900" y="1016304"/>
                    <a:pt x="1100291" y="1019540"/>
                  </a:cubicBezTo>
                  <a:cubicBezTo>
                    <a:pt x="1110191" y="1019001"/>
                    <a:pt x="1112698" y="1028196"/>
                    <a:pt x="1116182" y="1034899"/>
                  </a:cubicBezTo>
                  <a:lnTo>
                    <a:pt x="1120176" y="1036107"/>
                  </a:lnTo>
                  <a:cubicBezTo>
                    <a:pt x="1119581" y="1027554"/>
                    <a:pt x="1119624" y="1018872"/>
                    <a:pt x="1121833" y="1010550"/>
                  </a:cubicBezTo>
                  <a:cubicBezTo>
                    <a:pt x="1126890" y="1016843"/>
                    <a:pt x="1130501" y="1024086"/>
                    <a:pt x="1133985" y="1031432"/>
                  </a:cubicBezTo>
                  <a:lnTo>
                    <a:pt x="1145118" y="1022288"/>
                  </a:lnTo>
                  <a:cubicBezTo>
                    <a:pt x="1147242" y="1024446"/>
                    <a:pt x="1149409" y="1026655"/>
                    <a:pt x="1151576" y="1028812"/>
                  </a:cubicBezTo>
                  <a:cubicBezTo>
                    <a:pt x="1152808" y="1024985"/>
                    <a:pt x="1154168" y="1021210"/>
                    <a:pt x="1155868" y="1017562"/>
                  </a:cubicBezTo>
                  <a:cubicBezTo>
                    <a:pt x="1162326" y="1024677"/>
                    <a:pt x="1169549" y="1031021"/>
                    <a:pt x="1177792" y="1035927"/>
                  </a:cubicBezTo>
                  <a:cubicBezTo>
                    <a:pt x="1176602" y="1037956"/>
                    <a:pt x="1175413" y="1039934"/>
                    <a:pt x="1174266" y="1041963"/>
                  </a:cubicBezTo>
                  <a:cubicBezTo>
                    <a:pt x="1179662" y="1039702"/>
                    <a:pt x="1185143" y="1037673"/>
                    <a:pt x="1190837" y="1036055"/>
                  </a:cubicBezTo>
                  <a:cubicBezTo>
                    <a:pt x="1188542" y="1033101"/>
                    <a:pt x="1186290" y="1030173"/>
                    <a:pt x="1184081" y="1027194"/>
                  </a:cubicBezTo>
                  <a:cubicBezTo>
                    <a:pt x="1203923" y="1020542"/>
                    <a:pt x="1224276" y="1013016"/>
                    <a:pt x="1239615" y="998170"/>
                  </a:cubicBezTo>
                  <a:cubicBezTo>
                    <a:pt x="1244331" y="1001047"/>
                    <a:pt x="1248877" y="1004463"/>
                    <a:pt x="1254231" y="1005953"/>
                  </a:cubicBezTo>
                  <a:cubicBezTo>
                    <a:pt x="1261752" y="1004515"/>
                    <a:pt x="1267573" y="998710"/>
                    <a:pt x="1274966" y="996912"/>
                  </a:cubicBezTo>
                  <a:cubicBezTo>
                    <a:pt x="1285121" y="996989"/>
                    <a:pt x="1294936" y="999737"/>
                    <a:pt x="1304369" y="1003384"/>
                  </a:cubicBezTo>
                  <a:cubicBezTo>
                    <a:pt x="1303052" y="1007160"/>
                    <a:pt x="1301862" y="1010987"/>
                    <a:pt x="1300630" y="1014814"/>
                  </a:cubicBezTo>
                  <a:cubicBezTo>
                    <a:pt x="1309510" y="1016432"/>
                    <a:pt x="1320090" y="1013119"/>
                    <a:pt x="1327696" y="1019103"/>
                  </a:cubicBezTo>
                  <a:cubicBezTo>
                    <a:pt x="1333135" y="1023187"/>
                    <a:pt x="1326124" y="1029095"/>
                    <a:pt x="1323914" y="1033101"/>
                  </a:cubicBezTo>
                  <a:cubicBezTo>
                    <a:pt x="1328588" y="1032768"/>
                    <a:pt x="1333390" y="1031869"/>
                    <a:pt x="1338021" y="1032768"/>
                  </a:cubicBezTo>
                  <a:cubicBezTo>
                    <a:pt x="1342057" y="1039035"/>
                    <a:pt x="1343884" y="1047228"/>
                    <a:pt x="1342397" y="1054651"/>
                  </a:cubicBezTo>
                  <a:cubicBezTo>
                    <a:pt x="1336534" y="1062844"/>
                    <a:pt x="1327738" y="1068521"/>
                    <a:pt x="1320813" y="1075892"/>
                  </a:cubicBezTo>
                  <a:cubicBezTo>
                    <a:pt x="1327356" y="1080669"/>
                    <a:pt x="1334197" y="1076483"/>
                    <a:pt x="1340443" y="1073606"/>
                  </a:cubicBezTo>
                  <a:cubicBezTo>
                    <a:pt x="1342695" y="1078461"/>
                    <a:pt x="1344989" y="1083264"/>
                    <a:pt x="1347241" y="1088092"/>
                  </a:cubicBezTo>
                  <a:cubicBezTo>
                    <a:pt x="1340825" y="1089762"/>
                    <a:pt x="1334409" y="1091277"/>
                    <a:pt x="1327823" y="1092048"/>
                  </a:cubicBezTo>
                  <a:cubicBezTo>
                    <a:pt x="1327059" y="1099214"/>
                    <a:pt x="1326931" y="1106457"/>
                    <a:pt x="1327356" y="1113648"/>
                  </a:cubicBezTo>
                  <a:cubicBezTo>
                    <a:pt x="1313292" y="1113597"/>
                    <a:pt x="1298633" y="1114059"/>
                    <a:pt x="1288180" y="1125078"/>
                  </a:cubicBezTo>
                  <a:cubicBezTo>
                    <a:pt x="1279767" y="1121302"/>
                    <a:pt x="1270717" y="1118965"/>
                    <a:pt x="1261454" y="1118734"/>
                  </a:cubicBezTo>
                  <a:cubicBezTo>
                    <a:pt x="1260520" y="1105275"/>
                    <a:pt x="1257036" y="1091868"/>
                    <a:pt x="1245691" y="1083726"/>
                  </a:cubicBezTo>
                  <a:cubicBezTo>
                    <a:pt x="1248665" y="1092176"/>
                    <a:pt x="1253041" y="1101191"/>
                    <a:pt x="1248793" y="1110053"/>
                  </a:cubicBezTo>
                  <a:cubicBezTo>
                    <a:pt x="1247475" y="1119196"/>
                    <a:pt x="1237108" y="1119505"/>
                    <a:pt x="1229715" y="1120583"/>
                  </a:cubicBezTo>
                  <a:cubicBezTo>
                    <a:pt x="1221302" y="1120994"/>
                    <a:pt x="1212889" y="1119864"/>
                    <a:pt x="1204518" y="1120943"/>
                  </a:cubicBezTo>
                  <a:cubicBezTo>
                    <a:pt x="1203244" y="1118554"/>
                    <a:pt x="1201926" y="1116217"/>
                    <a:pt x="1200609" y="1113880"/>
                  </a:cubicBezTo>
                  <a:cubicBezTo>
                    <a:pt x="1199250" y="1116448"/>
                    <a:pt x="1197932" y="1119094"/>
                    <a:pt x="1196615" y="1121662"/>
                  </a:cubicBezTo>
                  <a:lnTo>
                    <a:pt x="1185270" y="1124230"/>
                  </a:lnTo>
                  <a:cubicBezTo>
                    <a:pt x="1185143" y="1120943"/>
                    <a:pt x="1185015" y="1117707"/>
                    <a:pt x="1184973" y="1114419"/>
                  </a:cubicBezTo>
                  <a:cubicBezTo>
                    <a:pt x="1181744" y="1118143"/>
                    <a:pt x="1178217" y="1122201"/>
                    <a:pt x="1172948" y="1122561"/>
                  </a:cubicBezTo>
                  <a:cubicBezTo>
                    <a:pt x="1158119" y="1124359"/>
                    <a:pt x="1142611" y="1126208"/>
                    <a:pt x="1128207" y="1121354"/>
                  </a:cubicBezTo>
                  <a:cubicBezTo>
                    <a:pt x="1125445" y="1110720"/>
                    <a:pt x="1131436" y="1099650"/>
                    <a:pt x="1127060" y="1089043"/>
                  </a:cubicBezTo>
                  <a:cubicBezTo>
                    <a:pt x="1124128" y="1094077"/>
                    <a:pt x="1121918" y="1099291"/>
                    <a:pt x="1120346" y="1105018"/>
                  </a:cubicBezTo>
                  <a:cubicBezTo>
                    <a:pt x="1118986" y="1102167"/>
                    <a:pt x="1117627" y="1099342"/>
                    <a:pt x="1116182" y="1096542"/>
                  </a:cubicBezTo>
                  <a:cubicBezTo>
                    <a:pt x="1113718" y="1104248"/>
                    <a:pt x="1112486" y="1114188"/>
                    <a:pt x="1103605" y="1117244"/>
                  </a:cubicBezTo>
                  <a:cubicBezTo>
                    <a:pt x="1089796" y="1123280"/>
                    <a:pt x="1078579" y="1109333"/>
                    <a:pt x="1067659" y="1102810"/>
                  </a:cubicBezTo>
                  <a:cubicBezTo>
                    <a:pt x="1070038" y="1097364"/>
                    <a:pt x="1071993" y="1091739"/>
                    <a:pt x="1073735" y="1086012"/>
                  </a:cubicBezTo>
                  <a:cubicBezTo>
                    <a:pt x="1067701" y="1093255"/>
                    <a:pt x="1061243" y="1101371"/>
                    <a:pt x="1063452" y="1111491"/>
                  </a:cubicBezTo>
                  <a:cubicBezTo>
                    <a:pt x="1056272" y="1107715"/>
                    <a:pt x="1047434" y="1104479"/>
                    <a:pt x="1043610" y="1096902"/>
                  </a:cubicBezTo>
                  <a:cubicBezTo>
                    <a:pt x="1041698" y="1086731"/>
                    <a:pt x="1039913" y="1076123"/>
                    <a:pt x="1041400" y="1065721"/>
                  </a:cubicBezTo>
                  <a:cubicBezTo>
                    <a:pt x="1028271" y="1057528"/>
                    <a:pt x="1031798" y="1037905"/>
                    <a:pt x="1038553" y="1026475"/>
                  </a:cubicBezTo>
                  <a:cubicBezTo>
                    <a:pt x="1046287" y="1016663"/>
                    <a:pt x="1039871" y="1003795"/>
                    <a:pt x="1038723" y="993136"/>
                  </a:cubicBezTo>
                  <a:cubicBezTo>
                    <a:pt x="1027591" y="978856"/>
                    <a:pt x="1023597" y="960953"/>
                    <a:pt x="1017011" y="944387"/>
                  </a:cubicBezTo>
                  <a:cubicBezTo>
                    <a:pt x="1012125" y="946185"/>
                    <a:pt x="1007323" y="948214"/>
                    <a:pt x="1002437" y="950063"/>
                  </a:cubicBezTo>
                  <a:cubicBezTo>
                    <a:pt x="1002267" y="951990"/>
                    <a:pt x="1002055" y="953890"/>
                    <a:pt x="1001970" y="955868"/>
                  </a:cubicBezTo>
                  <a:cubicBezTo>
                    <a:pt x="994364" y="954430"/>
                    <a:pt x="986886" y="952118"/>
                    <a:pt x="979238" y="951681"/>
                  </a:cubicBezTo>
                  <a:cubicBezTo>
                    <a:pt x="973374" y="953608"/>
                    <a:pt x="968020" y="956844"/>
                    <a:pt x="962029" y="958385"/>
                  </a:cubicBezTo>
                  <a:cubicBezTo>
                    <a:pt x="964834" y="953839"/>
                    <a:pt x="968020" y="949601"/>
                    <a:pt x="971335" y="945414"/>
                  </a:cubicBezTo>
                  <a:cubicBezTo>
                    <a:pt x="960712" y="944027"/>
                    <a:pt x="949495" y="940791"/>
                    <a:pt x="943801" y="930877"/>
                  </a:cubicBezTo>
                  <a:lnTo>
                    <a:pt x="954381" y="925483"/>
                  </a:lnTo>
                  <a:cubicBezTo>
                    <a:pt x="943929" y="921117"/>
                    <a:pt x="936876" y="911613"/>
                    <a:pt x="926423" y="907221"/>
                  </a:cubicBezTo>
                  <a:cubicBezTo>
                    <a:pt x="926211" y="904293"/>
                    <a:pt x="925998" y="901365"/>
                    <a:pt x="925701" y="898437"/>
                  </a:cubicBezTo>
                  <a:cubicBezTo>
                    <a:pt x="929525" y="900004"/>
                    <a:pt x="933349" y="901442"/>
                    <a:pt x="937173" y="902855"/>
                  </a:cubicBezTo>
                  <a:cubicBezTo>
                    <a:pt x="937088" y="894019"/>
                    <a:pt x="923534" y="890732"/>
                    <a:pt x="930545" y="881511"/>
                  </a:cubicBezTo>
                  <a:cubicBezTo>
                    <a:pt x="927783" y="881922"/>
                    <a:pt x="925021" y="882410"/>
                    <a:pt x="922344" y="882949"/>
                  </a:cubicBezTo>
                  <a:cubicBezTo>
                    <a:pt x="928760" y="881280"/>
                    <a:pt x="936153" y="881331"/>
                    <a:pt x="940700" y="875886"/>
                  </a:cubicBezTo>
                  <a:cubicBezTo>
                    <a:pt x="943207" y="872868"/>
                    <a:pt x="946744" y="871237"/>
                    <a:pt x="950483" y="870794"/>
                  </a:cubicBezTo>
                  <a:close/>
                  <a:moveTo>
                    <a:pt x="520598" y="860251"/>
                  </a:moveTo>
                  <a:cubicBezTo>
                    <a:pt x="524000" y="858825"/>
                    <a:pt x="526041" y="864184"/>
                    <a:pt x="522392" y="865040"/>
                  </a:cubicBezTo>
                  <a:cubicBezTo>
                    <a:pt x="518928" y="866351"/>
                    <a:pt x="517011" y="861163"/>
                    <a:pt x="520598" y="860251"/>
                  </a:cubicBezTo>
                  <a:close/>
                  <a:moveTo>
                    <a:pt x="753457" y="856821"/>
                  </a:moveTo>
                  <a:lnTo>
                    <a:pt x="757804" y="863373"/>
                  </a:lnTo>
                  <a:cubicBezTo>
                    <a:pt x="753698" y="865981"/>
                    <a:pt x="749170" y="867862"/>
                    <a:pt x="744761" y="869864"/>
                  </a:cubicBezTo>
                  <a:cubicBezTo>
                    <a:pt x="747055" y="865072"/>
                    <a:pt x="750015" y="860764"/>
                    <a:pt x="753457" y="856821"/>
                  </a:cubicBezTo>
                  <a:close/>
                  <a:moveTo>
                    <a:pt x="1069801" y="850894"/>
                  </a:moveTo>
                  <a:cubicBezTo>
                    <a:pt x="1073296" y="851767"/>
                    <a:pt x="1075771" y="854647"/>
                    <a:pt x="1074691" y="859810"/>
                  </a:cubicBezTo>
                  <a:cubicBezTo>
                    <a:pt x="1069831" y="866853"/>
                    <a:pt x="1062690" y="857720"/>
                    <a:pt x="1058791" y="854021"/>
                  </a:cubicBezTo>
                  <a:cubicBezTo>
                    <a:pt x="1061791" y="851156"/>
                    <a:pt x="1066306" y="850021"/>
                    <a:pt x="1069801" y="850894"/>
                  </a:cubicBezTo>
                  <a:close/>
                  <a:moveTo>
                    <a:pt x="956456" y="848793"/>
                  </a:moveTo>
                  <a:cubicBezTo>
                    <a:pt x="960508" y="850805"/>
                    <a:pt x="964561" y="852934"/>
                    <a:pt x="968495" y="855242"/>
                  </a:cubicBezTo>
                  <a:lnTo>
                    <a:pt x="964384" y="861334"/>
                  </a:lnTo>
                  <a:cubicBezTo>
                    <a:pt x="961565" y="857252"/>
                    <a:pt x="958982" y="853052"/>
                    <a:pt x="956456" y="848793"/>
                  </a:cubicBezTo>
                  <a:close/>
                  <a:moveTo>
                    <a:pt x="448747" y="816184"/>
                  </a:moveTo>
                  <a:cubicBezTo>
                    <a:pt x="455680" y="816366"/>
                    <a:pt x="462362" y="818345"/>
                    <a:pt x="468287" y="822050"/>
                  </a:cubicBezTo>
                  <a:lnTo>
                    <a:pt x="458255" y="826717"/>
                  </a:lnTo>
                  <a:cubicBezTo>
                    <a:pt x="463676" y="827843"/>
                    <a:pt x="469187" y="828623"/>
                    <a:pt x="474626" y="829350"/>
                  </a:cubicBezTo>
                  <a:cubicBezTo>
                    <a:pt x="477075" y="834307"/>
                    <a:pt x="479939" y="839265"/>
                    <a:pt x="480893" y="844767"/>
                  </a:cubicBezTo>
                  <a:cubicBezTo>
                    <a:pt x="474806" y="851468"/>
                    <a:pt x="463622" y="853212"/>
                    <a:pt x="459984" y="862001"/>
                  </a:cubicBezTo>
                  <a:cubicBezTo>
                    <a:pt x="463856" y="870736"/>
                    <a:pt x="469907" y="878327"/>
                    <a:pt x="474554" y="886644"/>
                  </a:cubicBezTo>
                  <a:cubicBezTo>
                    <a:pt x="469187" y="885754"/>
                    <a:pt x="463802" y="884737"/>
                    <a:pt x="458490" y="883720"/>
                  </a:cubicBezTo>
                  <a:cubicBezTo>
                    <a:pt x="463334" y="891910"/>
                    <a:pt x="472051" y="899809"/>
                    <a:pt x="470862" y="910088"/>
                  </a:cubicBezTo>
                  <a:cubicBezTo>
                    <a:pt x="464937" y="919004"/>
                    <a:pt x="452745" y="919731"/>
                    <a:pt x="444623" y="925887"/>
                  </a:cubicBezTo>
                  <a:cubicBezTo>
                    <a:pt x="441165" y="934495"/>
                    <a:pt x="446477" y="947479"/>
                    <a:pt x="436915" y="952509"/>
                  </a:cubicBezTo>
                  <a:cubicBezTo>
                    <a:pt x="428198" y="955069"/>
                    <a:pt x="421553" y="945209"/>
                    <a:pt x="419644" y="937854"/>
                  </a:cubicBezTo>
                  <a:cubicBezTo>
                    <a:pt x="418563" y="923853"/>
                    <a:pt x="423048" y="910088"/>
                    <a:pt x="425569" y="896450"/>
                  </a:cubicBezTo>
                  <a:cubicBezTo>
                    <a:pt x="421733" y="898484"/>
                    <a:pt x="417681" y="900227"/>
                    <a:pt x="414097" y="902788"/>
                  </a:cubicBezTo>
                  <a:cubicBezTo>
                    <a:pt x="410801" y="910451"/>
                    <a:pt x="413142" y="919894"/>
                    <a:pt x="408478" y="927140"/>
                  </a:cubicBezTo>
                  <a:cubicBezTo>
                    <a:pt x="404894" y="927739"/>
                    <a:pt x="401184" y="927376"/>
                    <a:pt x="397546" y="927267"/>
                  </a:cubicBezTo>
                  <a:cubicBezTo>
                    <a:pt x="400230" y="931026"/>
                    <a:pt x="403273" y="934622"/>
                    <a:pt x="405074" y="938980"/>
                  </a:cubicBezTo>
                  <a:cubicBezTo>
                    <a:pt x="402805" y="950348"/>
                    <a:pt x="398501" y="961171"/>
                    <a:pt x="394485" y="971994"/>
                  </a:cubicBezTo>
                  <a:cubicBezTo>
                    <a:pt x="387029" y="964876"/>
                    <a:pt x="386363" y="954234"/>
                    <a:pt x="384040" y="944791"/>
                  </a:cubicBezTo>
                  <a:cubicBezTo>
                    <a:pt x="382725" y="945499"/>
                    <a:pt x="381338" y="946280"/>
                    <a:pt x="380024" y="947061"/>
                  </a:cubicBezTo>
                  <a:cubicBezTo>
                    <a:pt x="380690" y="958066"/>
                    <a:pt x="382239" y="969071"/>
                    <a:pt x="382725" y="980075"/>
                  </a:cubicBezTo>
                  <a:cubicBezTo>
                    <a:pt x="381284" y="990790"/>
                    <a:pt x="370659" y="995148"/>
                    <a:pt x="361564" y="997781"/>
                  </a:cubicBezTo>
                  <a:cubicBezTo>
                    <a:pt x="359007" y="983671"/>
                    <a:pt x="355585" y="969670"/>
                    <a:pt x="351713" y="955905"/>
                  </a:cubicBezTo>
                  <a:cubicBezTo>
                    <a:pt x="349624" y="964821"/>
                    <a:pt x="349084" y="973974"/>
                    <a:pt x="348417" y="983072"/>
                  </a:cubicBezTo>
                  <a:cubicBezTo>
                    <a:pt x="339161" y="986304"/>
                    <a:pt x="332173" y="979240"/>
                    <a:pt x="326374" y="973011"/>
                  </a:cubicBezTo>
                  <a:cubicBezTo>
                    <a:pt x="321296" y="979785"/>
                    <a:pt x="316163" y="986413"/>
                    <a:pt x="310472" y="992642"/>
                  </a:cubicBezTo>
                  <a:cubicBezTo>
                    <a:pt x="310130" y="987848"/>
                    <a:pt x="309824" y="983126"/>
                    <a:pt x="309698" y="978405"/>
                  </a:cubicBezTo>
                  <a:cubicBezTo>
                    <a:pt x="306708" y="978169"/>
                    <a:pt x="303737" y="977987"/>
                    <a:pt x="300801" y="977805"/>
                  </a:cubicBezTo>
                  <a:lnTo>
                    <a:pt x="300801" y="974391"/>
                  </a:lnTo>
                  <a:cubicBezTo>
                    <a:pt x="304745" y="974573"/>
                    <a:pt x="308689" y="974864"/>
                    <a:pt x="312633" y="975172"/>
                  </a:cubicBezTo>
                  <a:cubicBezTo>
                    <a:pt x="311318" y="970378"/>
                    <a:pt x="309770" y="965657"/>
                    <a:pt x="308275" y="960935"/>
                  </a:cubicBezTo>
                  <a:cubicBezTo>
                    <a:pt x="305754" y="963695"/>
                    <a:pt x="303250" y="966437"/>
                    <a:pt x="300801" y="969252"/>
                  </a:cubicBezTo>
                  <a:lnTo>
                    <a:pt x="300801" y="966982"/>
                  </a:lnTo>
                  <a:cubicBezTo>
                    <a:pt x="305393" y="954779"/>
                    <a:pt x="312093" y="942757"/>
                    <a:pt x="322376" y="934495"/>
                  </a:cubicBezTo>
                  <a:cubicBezTo>
                    <a:pt x="328823" y="935275"/>
                    <a:pt x="334316" y="938980"/>
                    <a:pt x="339827" y="942267"/>
                  </a:cubicBezTo>
                  <a:cubicBezTo>
                    <a:pt x="338332" y="935221"/>
                    <a:pt x="335937" y="927321"/>
                    <a:pt x="340115" y="920748"/>
                  </a:cubicBezTo>
                  <a:cubicBezTo>
                    <a:pt x="342799" y="914809"/>
                    <a:pt x="348958" y="909743"/>
                    <a:pt x="347535" y="902624"/>
                  </a:cubicBezTo>
                  <a:cubicBezTo>
                    <a:pt x="350867" y="903750"/>
                    <a:pt x="354216" y="904949"/>
                    <a:pt x="357620" y="906147"/>
                  </a:cubicBezTo>
                  <a:cubicBezTo>
                    <a:pt x="360249" y="899501"/>
                    <a:pt x="362338" y="892618"/>
                    <a:pt x="365634" y="886281"/>
                  </a:cubicBezTo>
                  <a:cubicBezTo>
                    <a:pt x="373216" y="870554"/>
                    <a:pt x="387984" y="858896"/>
                    <a:pt x="391675" y="841244"/>
                  </a:cubicBezTo>
                  <a:cubicBezTo>
                    <a:pt x="394017" y="843169"/>
                    <a:pt x="396412" y="845022"/>
                    <a:pt x="398861" y="846874"/>
                  </a:cubicBezTo>
                  <a:cubicBezTo>
                    <a:pt x="400104" y="843750"/>
                    <a:pt x="401364" y="840645"/>
                    <a:pt x="402625" y="837540"/>
                  </a:cubicBezTo>
                  <a:cubicBezTo>
                    <a:pt x="417014" y="835452"/>
                    <a:pt x="431530" y="837540"/>
                    <a:pt x="443614" y="846093"/>
                  </a:cubicBezTo>
                  <a:cubicBezTo>
                    <a:pt x="442227" y="843278"/>
                    <a:pt x="440913" y="840409"/>
                    <a:pt x="439598" y="837594"/>
                  </a:cubicBezTo>
                  <a:lnTo>
                    <a:pt x="450115" y="840645"/>
                  </a:lnTo>
                  <a:cubicBezTo>
                    <a:pt x="450421" y="839628"/>
                    <a:pt x="450710" y="838611"/>
                    <a:pt x="451016" y="837594"/>
                  </a:cubicBezTo>
                  <a:cubicBezTo>
                    <a:pt x="447018" y="833345"/>
                    <a:pt x="443362" y="828805"/>
                    <a:pt x="440210" y="823902"/>
                  </a:cubicBezTo>
                  <a:cubicBezTo>
                    <a:pt x="444677" y="825627"/>
                    <a:pt x="449161" y="827498"/>
                    <a:pt x="453591" y="829531"/>
                  </a:cubicBezTo>
                  <a:cubicBezTo>
                    <a:pt x="451916" y="825028"/>
                    <a:pt x="450295" y="820615"/>
                    <a:pt x="448747" y="816184"/>
                  </a:cubicBezTo>
                  <a:close/>
                  <a:moveTo>
                    <a:pt x="1211561" y="813676"/>
                  </a:moveTo>
                  <a:cubicBezTo>
                    <a:pt x="1213105" y="817237"/>
                    <a:pt x="1214648" y="820860"/>
                    <a:pt x="1216311" y="824421"/>
                  </a:cubicBezTo>
                  <a:lnTo>
                    <a:pt x="1209305" y="828224"/>
                  </a:lnTo>
                  <a:cubicBezTo>
                    <a:pt x="1206929" y="823756"/>
                    <a:pt x="1204376" y="819411"/>
                    <a:pt x="1201763" y="815125"/>
                  </a:cubicBezTo>
                  <a:cubicBezTo>
                    <a:pt x="1205029" y="814702"/>
                    <a:pt x="1208295" y="814219"/>
                    <a:pt x="1211561" y="813676"/>
                  </a:cubicBezTo>
                  <a:close/>
                  <a:moveTo>
                    <a:pt x="1073870" y="807288"/>
                  </a:moveTo>
                  <a:cubicBezTo>
                    <a:pt x="1077973" y="807146"/>
                    <a:pt x="1082023" y="807864"/>
                    <a:pt x="1085619" y="810078"/>
                  </a:cubicBezTo>
                  <a:cubicBezTo>
                    <a:pt x="1094990" y="818097"/>
                    <a:pt x="1100429" y="830781"/>
                    <a:pt x="1099463" y="843052"/>
                  </a:cubicBezTo>
                  <a:cubicBezTo>
                    <a:pt x="1097466" y="849456"/>
                    <a:pt x="1090695" y="859327"/>
                    <a:pt x="1082958" y="854781"/>
                  </a:cubicBezTo>
                  <a:cubicBezTo>
                    <a:pt x="1075522" y="849751"/>
                    <a:pt x="1067484" y="844067"/>
                    <a:pt x="1063556" y="835811"/>
                  </a:cubicBezTo>
                  <a:cubicBezTo>
                    <a:pt x="1061864" y="827255"/>
                    <a:pt x="1062347" y="818334"/>
                    <a:pt x="1061802" y="809659"/>
                  </a:cubicBezTo>
                  <a:cubicBezTo>
                    <a:pt x="1065611" y="808433"/>
                    <a:pt x="1069767" y="807430"/>
                    <a:pt x="1073870" y="807288"/>
                  </a:cubicBezTo>
                  <a:close/>
                  <a:moveTo>
                    <a:pt x="712017" y="793108"/>
                  </a:moveTo>
                  <a:cubicBezTo>
                    <a:pt x="723790" y="802208"/>
                    <a:pt x="734601" y="815253"/>
                    <a:pt x="732199" y="831056"/>
                  </a:cubicBezTo>
                  <a:cubicBezTo>
                    <a:pt x="743911" y="835067"/>
                    <a:pt x="750277" y="850929"/>
                    <a:pt x="745173" y="862005"/>
                  </a:cubicBezTo>
                  <a:cubicBezTo>
                    <a:pt x="736764" y="866850"/>
                    <a:pt x="725891" y="860265"/>
                    <a:pt x="722770" y="852065"/>
                  </a:cubicBezTo>
                  <a:cubicBezTo>
                    <a:pt x="715742" y="833570"/>
                    <a:pt x="711959" y="814176"/>
                    <a:pt x="706132" y="795320"/>
                  </a:cubicBezTo>
                  <a:close/>
                  <a:moveTo>
                    <a:pt x="1006431" y="791604"/>
                  </a:moveTo>
                  <a:cubicBezTo>
                    <a:pt x="1010561" y="795152"/>
                    <a:pt x="1014506" y="798881"/>
                    <a:pt x="1018159" y="802903"/>
                  </a:cubicBezTo>
                  <a:cubicBezTo>
                    <a:pt x="1010619" y="809705"/>
                    <a:pt x="1007444" y="819288"/>
                    <a:pt x="1007511" y="829228"/>
                  </a:cubicBezTo>
                  <a:cubicBezTo>
                    <a:pt x="992608" y="828340"/>
                    <a:pt x="978006" y="824081"/>
                    <a:pt x="962985" y="825680"/>
                  </a:cubicBezTo>
                  <a:cubicBezTo>
                    <a:pt x="954549" y="828754"/>
                    <a:pt x="946414" y="824672"/>
                    <a:pt x="942703" y="817395"/>
                  </a:cubicBezTo>
                  <a:cubicBezTo>
                    <a:pt x="934384" y="807399"/>
                    <a:pt x="946289" y="794031"/>
                    <a:pt x="956643" y="791841"/>
                  </a:cubicBezTo>
                  <a:cubicBezTo>
                    <a:pt x="964903" y="793022"/>
                    <a:pt x="973164" y="794087"/>
                    <a:pt x="981474" y="792609"/>
                  </a:cubicBezTo>
                  <a:cubicBezTo>
                    <a:pt x="989977" y="791604"/>
                    <a:pt x="998715" y="797579"/>
                    <a:pt x="1006431" y="791604"/>
                  </a:cubicBezTo>
                  <a:close/>
                  <a:moveTo>
                    <a:pt x="1390884" y="782073"/>
                  </a:moveTo>
                  <a:cubicBezTo>
                    <a:pt x="1389120" y="786699"/>
                    <a:pt x="1385776" y="790244"/>
                    <a:pt x="1381094" y="792106"/>
                  </a:cubicBezTo>
                  <a:lnTo>
                    <a:pt x="1380851" y="784356"/>
                  </a:lnTo>
                  <a:cubicBezTo>
                    <a:pt x="1384195" y="783515"/>
                    <a:pt x="1387479" y="782734"/>
                    <a:pt x="1390884" y="782073"/>
                  </a:cubicBezTo>
                  <a:close/>
                  <a:moveTo>
                    <a:pt x="803614" y="778388"/>
                  </a:moveTo>
                  <a:cubicBezTo>
                    <a:pt x="807692" y="777971"/>
                    <a:pt x="811709" y="778135"/>
                    <a:pt x="815458" y="780217"/>
                  </a:cubicBezTo>
                  <a:cubicBezTo>
                    <a:pt x="822711" y="783250"/>
                    <a:pt x="826908" y="790091"/>
                    <a:pt x="831045" y="796275"/>
                  </a:cubicBezTo>
                  <a:cubicBezTo>
                    <a:pt x="821573" y="797107"/>
                    <a:pt x="812759" y="801154"/>
                    <a:pt x="803525" y="802640"/>
                  </a:cubicBezTo>
                  <a:cubicBezTo>
                    <a:pt x="793994" y="799606"/>
                    <a:pt x="791775" y="788722"/>
                    <a:pt x="791414" y="780039"/>
                  </a:cubicBezTo>
                  <a:cubicBezTo>
                    <a:pt x="795401" y="779801"/>
                    <a:pt x="799537" y="778804"/>
                    <a:pt x="803614" y="778388"/>
                  </a:cubicBezTo>
                  <a:close/>
                  <a:moveTo>
                    <a:pt x="507330" y="758997"/>
                  </a:moveTo>
                  <a:cubicBezTo>
                    <a:pt x="514603" y="768348"/>
                    <a:pt x="521037" y="778232"/>
                    <a:pt x="527045" y="788414"/>
                  </a:cubicBezTo>
                  <a:cubicBezTo>
                    <a:pt x="522538" y="794073"/>
                    <a:pt x="516826" y="798661"/>
                    <a:pt x="510095" y="801637"/>
                  </a:cubicBezTo>
                  <a:cubicBezTo>
                    <a:pt x="502522" y="792167"/>
                    <a:pt x="494771" y="782760"/>
                    <a:pt x="489421" y="771802"/>
                  </a:cubicBezTo>
                  <a:cubicBezTo>
                    <a:pt x="495369" y="767512"/>
                    <a:pt x="501261" y="763167"/>
                    <a:pt x="507330" y="758997"/>
                  </a:cubicBezTo>
                  <a:close/>
                  <a:moveTo>
                    <a:pt x="613413" y="753132"/>
                  </a:moveTo>
                  <a:cubicBezTo>
                    <a:pt x="616710" y="753506"/>
                    <a:pt x="619888" y="754639"/>
                    <a:pt x="622878" y="757032"/>
                  </a:cubicBezTo>
                  <a:cubicBezTo>
                    <a:pt x="625870" y="775949"/>
                    <a:pt x="602362" y="779301"/>
                    <a:pt x="589256" y="782479"/>
                  </a:cubicBezTo>
                  <a:cubicBezTo>
                    <a:pt x="593206" y="791812"/>
                    <a:pt x="602296" y="791812"/>
                    <a:pt x="610729" y="793257"/>
                  </a:cubicBezTo>
                  <a:cubicBezTo>
                    <a:pt x="610073" y="803312"/>
                    <a:pt x="613609" y="816893"/>
                    <a:pt x="604754" y="824502"/>
                  </a:cubicBezTo>
                  <a:cubicBezTo>
                    <a:pt x="592727" y="831918"/>
                    <a:pt x="578187" y="833479"/>
                    <a:pt x="565748" y="840125"/>
                  </a:cubicBezTo>
                  <a:cubicBezTo>
                    <a:pt x="559462" y="843775"/>
                    <a:pt x="555213" y="837129"/>
                    <a:pt x="551620" y="833065"/>
                  </a:cubicBezTo>
                  <a:cubicBezTo>
                    <a:pt x="547314" y="827555"/>
                    <a:pt x="541273" y="823905"/>
                    <a:pt x="536610" y="818810"/>
                  </a:cubicBezTo>
                  <a:cubicBezTo>
                    <a:pt x="535888" y="814745"/>
                    <a:pt x="536488" y="810613"/>
                    <a:pt x="536667" y="806539"/>
                  </a:cubicBezTo>
                  <a:cubicBezTo>
                    <a:pt x="534697" y="797206"/>
                    <a:pt x="532061" y="787324"/>
                    <a:pt x="535410" y="778588"/>
                  </a:cubicBezTo>
                  <a:cubicBezTo>
                    <a:pt x="548871" y="767512"/>
                    <a:pt x="566039" y="762002"/>
                    <a:pt x="582380" y="756734"/>
                  </a:cubicBezTo>
                  <a:cubicBezTo>
                    <a:pt x="592561" y="757723"/>
                    <a:pt x="603523" y="752011"/>
                    <a:pt x="613413" y="753132"/>
                  </a:cubicBezTo>
                  <a:close/>
                  <a:moveTo>
                    <a:pt x="809642" y="741170"/>
                  </a:moveTo>
                  <a:cubicBezTo>
                    <a:pt x="813239" y="738930"/>
                    <a:pt x="815996" y="745287"/>
                    <a:pt x="812820" y="747346"/>
                  </a:cubicBezTo>
                  <a:cubicBezTo>
                    <a:pt x="809283" y="749465"/>
                    <a:pt x="806465" y="743228"/>
                    <a:pt x="809642" y="741170"/>
                  </a:cubicBezTo>
                  <a:close/>
                  <a:moveTo>
                    <a:pt x="779986" y="732912"/>
                  </a:moveTo>
                  <a:cubicBezTo>
                    <a:pt x="782270" y="735265"/>
                    <a:pt x="784554" y="737621"/>
                    <a:pt x="786899" y="739854"/>
                  </a:cubicBezTo>
                  <a:cubicBezTo>
                    <a:pt x="782991" y="744624"/>
                    <a:pt x="779024" y="749453"/>
                    <a:pt x="774815" y="753981"/>
                  </a:cubicBezTo>
                  <a:cubicBezTo>
                    <a:pt x="772351" y="746314"/>
                    <a:pt x="775777" y="739191"/>
                    <a:pt x="779986" y="732912"/>
                  </a:cubicBezTo>
                  <a:close/>
                  <a:moveTo>
                    <a:pt x="1138054" y="713348"/>
                  </a:moveTo>
                  <a:cubicBezTo>
                    <a:pt x="1137995" y="722322"/>
                    <a:pt x="1135858" y="731118"/>
                    <a:pt x="1132592" y="739434"/>
                  </a:cubicBezTo>
                  <a:cubicBezTo>
                    <a:pt x="1128021" y="730460"/>
                    <a:pt x="1133542" y="721127"/>
                    <a:pt x="1138054" y="713348"/>
                  </a:cubicBezTo>
                  <a:close/>
                  <a:moveTo>
                    <a:pt x="596367" y="676881"/>
                  </a:moveTo>
                  <a:cubicBezTo>
                    <a:pt x="608187" y="676224"/>
                    <a:pt x="613937" y="688653"/>
                    <a:pt x="621314" y="695763"/>
                  </a:cubicBezTo>
                  <a:cubicBezTo>
                    <a:pt x="630908" y="703535"/>
                    <a:pt x="631387" y="717993"/>
                    <a:pt x="627015" y="728750"/>
                  </a:cubicBezTo>
                  <a:cubicBezTo>
                    <a:pt x="618080" y="729884"/>
                    <a:pt x="609086" y="730362"/>
                    <a:pt x="600390" y="733054"/>
                  </a:cubicBezTo>
                  <a:cubicBezTo>
                    <a:pt x="593672" y="730720"/>
                    <a:pt x="589240" y="724267"/>
                    <a:pt x="583540" y="720082"/>
                  </a:cubicBezTo>
                  <a:cubicBezTo>
                    <a:pt x="582102" y="724506"/>
                    <a:pt x="580485" y="728870"/>
                    <a:pt x="578089" y="732869"/>
                  </a:cubicBezTo>
                  <a:cubicBezTo>
                    <a:pt x="569753" y="734427"/>
                    <a:pt x="566329" y="726177"/>
                    <a:pt x="559920" y="723252"/>
                  </a:cubicBezTo>
                  <a:cubicBezTo>
                    <a:pt x="549548" y="723909"/>
                    <a:pt x="542650" y="735920"/>
                    <a:pt x="531559" y="732451"/>
                  </a:cubicBezTo>
                  <a:cubicBezTo>
                    <a:pt x="533536" y="713868"/>
                    <a:pt x="552363" y="699768"/>
                    <a:pt x="570592" y="700544"/>
                  </a:cubicBezTo>
                  <a:cubicBezTo>
                    <a:pt x="578209" y="691823"/>
                    <a:pt x="585217" y="681245"/>
                    <a:pt x="596367" y="676881"/>
                  </a:cubicBezTo>
                  <a:close/>
                  <a:moveTo>
                    <a:pt x="896454" y="668811"/>
                  </a:moveTo>
                  <a:cubicBezTo>
                    <a:pt x="913458" y="667195"/>
                    <a:pt x="925210" y="682213"/>
                    <a:pt x="938926" y="690049"/>
                  </a:cubicBezTo>
                  <a:cubicBezTo>
                    <a:pt x="945664" y="692555"/>
                    <a:pt x="941432" y="699799"/>
                    <a:pt x="940718" y="704821"/>
                  </a:cubicBezTo>
                  <a:cubicBezTo>
                    <a:pt x="946560" y="707092"/>
                    <a:pt x="952698" y="706191"/>
                    <a:pt x="958789" y="706561"/>
                  </a:cubicBezTo>
                  <a:cubicBezTo>
                    <a:pt x="965585" y="710979"/>
                    <a:pt x="971018" y="717149"/>
                    <a:pt x="976498" y="723061"/>
                  </a:cubicBezTo>
                  <a:cubicBezTo>
                    <a:pt x="971847" y="728565"/>
                    <a:pt x="967014" y="733957"/>
                    <a:pt x="961944" y="739091"/>
                  </a:cubicBezTo>
                  <a:cubicBezTo>
                    <a:pt x="970531" y="745558"/>
                    <a:pt x="978528" y="759848"/>
                    <a:pt x="969102" y="768709"/>
                  </a:cubicBezTo>
                  <a:cubicBezTo>
                    <a:pt x="957769" y="774509"/>
                    <a:pt x="945721" y="781506"/>
                    <a:pt x="932664" y="779828"/>
                  </a:cubicBezTo>
                  <a:cubicBezTo>
                    <a:pt x="929861" y="782888"/>
                    <a:pt x="928546" y="786948"/>
                    <a:pt x="926697" y="790601"/>
                  </a:cubicBezTo>
                  <a:cubicBezTo>
                    <a:pt x="925324" y="789700"/>
                    <a:pt x="924009" y="788812"/>
                    <a:pt x="922703" y="787911"/>
                  </a:cubicBezTo>
                  <a:cubicBezTo>
                    <a:pt x="925506" y="775348"/>
                    <a:pt x="914230" y="769128"/>
                    <a:pt x="906062" y="763020"/>
                  </a:cubicBezTo>
                  <a:cubicBezTo>
                    <a:pt x="906958" y="761354"/>
                    <a:pt x="907844" y="759737"/>
                    <a:pt x="908807" y="758120"/>
                  </a:cubicBezTo>
                  <a:cubicBezTo>
                    <a:pt x="915364" y="756985"/>
                    <a:pt x="922227" y="756800"/>
                    <a:pt x="928727" y="755011"/>
                  </a:cubicBezTo>
                  <a:cubicBezTo>
                    <a:pt x="923533" y="746335"/>
                    <a:pt x="913753" y="742991"/>
                    <a:pt x="905042" y="739338"/>
                  </a:cubicBezTo>
                  <a:cubicBezTo>
                    <a:pt x="898189" y="729885"/>
                    <a:pt x="895082" y="718038"/>
                    <a:pt x="889601" y="707746"/>
                  </a:cubicBezTo>
                  <a:cubicBezTo>
                    <a:pt x="892041" y="705722"/>
                    <a:pt x="894672" y="703859"/>
                    <a:pt x="896873" y="701526"/>
                  </a:cubicBezTo>
                  <a:cubicBezTo>
                    <a:pt x="894843" y="690889"/>
                    <a:pt x="883215" y="676166"/>
                    <a:pt x="896454" y="668811"/>
                  </a:cubicBezTo>
                  <a:close/>
                  <a:moveTo>
                    <a:pt x="1196856" y="637796"/>
                  </a:moveTo>
                  <a:cubicBezTo>
                    <a:pt x="1201010" y="638428"/>
                    <a:pt x="1205387" y="640264"/>
                    <a:pt x="1209287" y="640927"/>
                  </a:cubicBezTo>
                  <a:cubicBezTo>
                    <a:pt x="1202440" y="653088"/>
                    <a:pt x="1188266" y="656339"/>
                    <a:pt x="1176178" y="660673"/>
                  </a:cubicBezTo>
                  <a:cubicBezTo>
                    <a:pt x="1178797" y="654171"/>
                    <a:pt x="1179989" y="646467"/>
                    <a:pt x="1185766" y="641891"/>
                  </a:cubicBezTo>
                  <a:cubicBezTo>
                    <a:pt x="1188773" y="637737"/>
                    <a:pt x="1192703" y="637165"/>
                    <a:pt x="1196856" y="637796"/>
                  </a:cubicBezTo>
                  <a:close/>
                  <a:moveTo>
                    <a:pt x="759819" y="598469"/>
                  </a:moveTo>
                  <a:cubicBezTo>
                    <a:pt x="766155" y="603000"/>
                    <a:pt x="773689" y="606292"/>
                    <a:pt x="779263" y="611888"/>
                  </a:cubicBezTo>
                  <a:cubicBezTo>
                    <a:pt x="790200" y="626818"/>
                    <a:pt x="785777" y="645969"/>
                    <a:pt x="790978" y="662680"/>
                  </a:cubicBezTo>
                  <a:cubicBezTo>
                    <a:pt x="793668" y="653017"/>
                    <a:pt x="793846" y="640953"/>
                    <a:pt x="804086" y="635938"/>
                  </a:cubicBezTo>
                  <a:cubicBezTo>
                    <a:pt x="807311" y="632724"/>
                    <a:pt x="810713" y="636713"/>
                    <a:pt x="813111" y="638920"/>
                  </a:cubicBezTo>
                  <a:cubicBezTo>
                    <a:pt x="817665" y="643935"/>
                    <a:pt x="821958" y="649241"/>
                    <a:pt x="827581" y="653075"/>
                  </a:cubicBezTo>
                  <a:cubicBezTo>
                    <a:pt x="825977" y="659930"/>
                    <a:pt x="824243" y="667094"/>
                    <a:pt x="826268" y="674065"/>
                  </a:cubicBezTo>
                  <a:cubicBezTo>
                    <a:pt x="831534" y="672226"/>
                    <a:pt x="836736" y="669651"/>
                    <a:pt x="842358" y="669070"/>
                  </a:cubicBezTo>
                  <a:cubicBezTo>
                    <a:pt x="850022" y="673949"/>
                    <a:pt x="855580" y="682314"/>
                    <a:pt x="853490" y="691609"/>
                  </a:cubicBezTo>
                  <a:cubicBezTo>
                    <a:pt x="857071" y="693294"/>
                    <a:pt x="860716" y="694843"/>
                    <a:pt x="864313" y="696450"/>
                  </a:cubicBezTo>
                  <a:cubicBezTo>
                    <a:pt x="860959" y="706229"/>
                    <a:pt x="852825" y="715853"/>
                    <a:pt x="858027" y="726774"/>
                  </a:cubicBezTo>
                  <a:cubicBezTo>
                    <a:pt x="863536" y="737753"/>
                    <a:pt x="872917" y="746932"/>
                    <a:pt x="875980" y="759169"/>
                  </a:cubicBezTo>
                  <a:cubicBezTo>
                    <a:pt x="876693" y="767709"/>
                    <a:pt x="874003" y="776113"/>
                    <a:pt x="872561" y="784478"/>
                  </a:cubicBezTo>
                  <a:cubicBezTo>
                    <a:pt x="863892" y="786085"/>
                    <a:pt x="854024" y="792107"/>
                    <a:pt x="845404" y="786802"/>
                  </a:cubicBezTo>
                  <a:cubicBezTo>
                    <a:pt x="830935" y="777004"/>
                    <a:pt x="833511" y="757911"/>
                    <a:pt x="827954" y="743175"/>
                  </a:cubicBezTo>
                  <a:lnTo>
                    <a:pt x="821310" y="745092"/>
                  </a:lnTo>
                  <a:cubicBezTo>
                    <a:pt x="816109" y="739651"/>
                    <a:pt x="810065" y="733396"/>
                    <a:pt x="802045" y="733203"/>
                  </a:cubicBezTo>
                  <a:cubicBezTo>
                    <a:pt x="795823" y="734345"/>
                    <a:pt x="789601" y="738218"/>
                    <a:pt x="783508" y="734461"/>
                  </a:cubicBezTo>
                  <a:cubicBezTo>
                    <a:pt x="784821" y="730279"/>
                    <a:pt x="786133" y="726057"/>
                    <a:pt x="787446" y="721817"/>
                  </a:cubicBezTo>
                  <a:cubicBezTo>
                    <a:pt x="776930" y="723075"/>
                    <a:pt x="767240" y="727665"/>
                    <a:pt x="759155" y="734345"/>
                  </a:cubicBezTo>
                  <a:cubicBezTo>
                    <a:pt x="752820" y="740425"/>
                    <a:pt x="742174" y="734229"/>
                    <a:pt x="739727" y="727122"/>
                  </a:cubicBezTo>
                  <a:cubicBezTo>
                    <a:pt x="734640" y="719241"/>
                    <a:pt x="726506" y="706171"/>
                    <a:pt x="736373" y="698425"/>
                  </a:cubicBezTo>
                  <a:cubicBezTo>
                    <a:pt x="748088" y="697457"/>
                    <a:pt x="757243" y="706771"/>
                    <a:pt x="769023" y="706422"/>
                  </a:cubicBezTo>
                  <a:cubicBezTo>
                    <a:pt x="769865" y="702066"/>
                    <a:pt x="770578" y="697709"/>
                    <a:pt x="771356" y="693352"/>
                  </a:cubicBezTo>
                  <a:cubicBezTo>
                    <a:pt x="766819" y="692984"/>
                    <a:pt x="762217" y="692635"/>
                    <a:pt x="757729" y="691551"/>
                  </a:cubicBezTo>
                  <a:cubicBezTo>
                    <a:pt x="764000" y="686245"/>
                    <a:pt x="773462" y="682373"/>
                    <a:pt x="772798" y="672652"/>
                  </a:cubicBezTo>
                  <a:lnTo>
                    <a:pt x="761132" y="676931"/>
                  </a:lnTo>
                  <a:cubicBezTo>
                    <a:pt x="761667" y="674782"/>
                    <a:pt x="762153" y="672652"/>
                    <a:pt x="762687" y="670503"/>
                  </a:cubicBezTo>
                  <a:lnTo>
                    <a:pt x="755688" y="676041"/>
                  </a:lnTo>
                  <a:lnTo>
                    <a:pt x="749174" y="674065"/>
                  </a:lnTo>
                  <a:cubicBezTo>
                    <a:pt x="752528" y="668876"/>
                    <a:pt x="756238" y="663880"/>
                    <a:pt x="760176" y="659097"/>
                  </a:cubicBezTo>
                  <a:lnTo>
                    <a:pt x="751621" y="648118"/>
                  </a:lnTo>
                  <a:cubicBezTo>
                    <a:pt x="742709" y="654624"/>
                    <a:pt x="743017" y="668760"/>
                    <a:pt x="731286" y="671935"/>
                  </a:cubicBezTo>
                  <a:cubicBezTo>
                    <a:pt x="733927" y="661421"/>
                    <a:pt x="737151" y="651042"/>
                    <a:pt x="739954" y="640605"/>
                  </a:cubicBezTo>
                  <a:cubicBezTo>
                    <a:pt x="733198" y="642096"/>
                    <a:pt x="726571" y="643819"/>
                    <a:pt x="719927" y="645620"/>
                  </a:cubicBezTo>
                  <a:cubicBezTo>
                    <a:pt x="714661" y="632356"/>
                    <a:pt x="716995" y="618104"/>
                    <a:pt x="720219" y="604743"/>
                  </a:cubicBezTo>
                  <a:cubicBezTo>
                    <a:pt x="733797" y="609332"/>
                    <a:pt x="746484" y="599670"/>
                    <a:pt x="759819" y="598469"/>
                  </a:cubicBezTo>
                  <a:close/>
                  <a:moveTo>
                    <a:pt x="856893" y="493124"/>
                  </a:moveTo>
                  <a:cubicBezTo>
                    <a:pt x="862068" y="497363"/>
                    <a:pt x="868374" y="498855"/>
                    <a:pt x="874742" y="496646"/>
                  </a:cubicBezTo>
                  <a:cubicBezTo>
                    <a:pt x="883548" y="515744"/>
                    <a:pt x="886227" y="538429"/>
                    <a:pt x="881111" y="558840"/>
                  </a:cubicBezTo>
                  <a:cubicBezTo>
                    <a:pt x="871469" y="552630"/>
                    <a:pt x="869269" y="541708"/>
                    <a:pt x="865758" y="531620"/>
                  </a:cubicBezTo>
                  <a:cubicBezTo>
                    <a:pt x="860043" y="529472"/>
                    <a:pt x="853797" y="529892"/>
                    <a:pt x="847904" y="528755"/>
                  </a:cubicBezTo>
                  <a:cubicBezTo>
                    <a:pt x="847845" y="516342"/>
                    <a:pt x="846597" y="502134"/>
                    <a:pt x="856893" y="493124"/>
                  </a:cubicBezTo>
                  <a:close/>
                  <a:moveTo>
                    <a:pt x="870400" y="488706"/>
                  </a:moveTo>
                  <a:cubicBezTo>
                    <a:pt x="871459" y="489428"/>
                    <a:pt x="872003" y="490796"/>
                    <a:pt x="870824" y="492073"/>
                  </a:cubicBezTo>
                  <a:cubicBezTo>
                    <a:pt x="869009" y="494627"/>
                    <a:pt x="864654" y="491769"/>
                    <a:pt x="866892" y="489215"/>
                  </a:cubicBezTo>
                  <a:cubicBezTo>
                    <a:pt x="867769" y="487908"/>
                    <a:pt x="869342" y="487984"/>
                    <a:pt x="870400" y="488706"/>
                  </a:cubicBezTo>
                  <a:close/>
                  <a:moveTo>
                    <a:pt x="961904" y="412895"/>
                  </a:moveTo>
                  <a:cubicBezTo>
                    <a:pt x="968331" y="413977"/>
                    <a:pt x="973409" y="418366"/>
                    <a:pt x="972805" y="426904"/>
                  </a:cubicBezTo>
                  <a:cubicBezTo>
                    <a:pt x="962498" y="425582"/>
                    <a:pt x="952614" y="422215"/>
                    <a:pt x="942910" y="418726"/>
                  </a:cubicBezTo>
                  <a:cubicBezTo>
                    <a:pt x="947701" y="414037"/>
                    <a:pt x="955477" y="411812"/>
                    <a:pt x="961904" y="412895"/>
                  </a:cubicBezTo>
                  <a:close/>
                  <a:moveTo>
                    <a:pt x="1005529" y="309016"/>
                  </a:moveTo>
                  <a:cubicBezTo>
                    <a:pt x="1022396" y="317379"/>
                    <a:pt x="1043017" y="327511"/>
                    <a:pt x="1047085" y="347775"/>
                  </a:cubicBezTo>
                  <a:cubicBezTo>
                    <a:pt x="1050071" y="364987"/>
                    <a:pt x="1057011" y="381181"/>
                    <a:pt x="1063127" y="397463"/>
                  </a:cubicBezTo>
                  <a:cubicBezTo>
                    <a:pt x="1064776" y="405958"/>
                    <a:pt x="1071973" y="411002"/>
                    <a:pt x="1076211" y="417949"/>
                  </a:cubicBezTo>
                  <a:cubicBezTo>
                    <a:pt x="1075557" y="422860"/>
                    <a:pt x="1074959" y="427949"/>
                    <a:pt x="1073992" y="432860"/>
                  </a:cubicBezTo>
                  <a:cubicBezTo>
                    <a:pt x="1081729" y="434143"/>
                    <a:pt x="1089323" y="437107"/>
                    <a:pt x="1094756" y="442992"/>
                  </a:cubicBezTo>
                  <a:cubicBezTo>
                    <a:pt x="1097202" y="440559"/>
                    <a:pt x="1099591" y="438037"/>
                    <a:pt x="1102521" y="436178"/>
                  </a:cubicBezTo>
                  <a:cubicBezTo>
                    <a:pt x="1107982" y="438125"/>
                    <a:pt x="1113842" y="442815"/>
                    <a:pt x="1114069" y="448788"/>
                  </a:cubicBezTo>
                  <a:cubicBezTo>
                    <a:pt x="1108636" y="464186"/>
                    <a:pt x="1109461" y="483388"/>
                    <a:pt x="1121379" y="495512"/>
                  </a:cubicBezTo>
                  <a:cubicBezTo>
                    <a:pt x="1124167" y="498565"/>
                    <a:pt x="1128490" y="498874"/>
                    <a:pt x="1131590" y="496175"/>
                  </a:cubicBezTo>
                  <a:cubicBezTo>
                    <a:pt x="1131761" y="485955"/>
                    <a:pt x="1122858" y="478300"/>
                    <a:pt x="1123569" y="467902"/>
                  </a:cubicBezTo>
                  <a:cubicBezTo>
                    <a:pt x="1121123" y="461487"/>
                    <a:pt x="1124821" y="454717"/>
                    <a:pt x="1130396" y="452107"/>
                  </a:cubicBezTo>
                  <a:cubicBezTo>
                    <a:pt x="1136369" y="452107"/>
                    <a:pt x="1142370" y="453876"/>
                    <a:pt x="1147547" y="456841"/>
                  </a:cubicBezTo>
                  <a:cubicBezTo>
                    <a:pt x="1150847" y="469982"/>
                    <a:pt x="1155085" y="490423"/>
                    <a:pt x="1138587" y="496529"/>
                  </a:cubicBezTo>
                  <a:cubicBezTo>
                    <a:pt x="1139071" y="499228"/>
                    <a:pt x="1139555" y="501883"/>
                    <a:pt x="1139953" y="504582"/>
                  </a:cubicBezTo>
                  <a:cubicBezTo>
                    <a:pt x="1144817" y="503387"/>
                    <a:pt x="1149823" y="502016"/>
                    <a:pt x="1154857" y="502679"/>
                  </a:cubicBezTo>
                  <a:cubicBezTo>
                    <a:pt x="1161257" y="509980"/>
                    <a:pt x="1165552" y="521218"/>
                    <a:pt x="1158100" y="529360"/>
                  </a:cubicBezTo>
                  <a:lnTo>
                    <a:pt x="1166092" y="527501"/>
                  </a:lnTo>
                  <a:cubicBezTo>
                    <a:pt x="1164613" y="543386"/>
                    <a:pt x="1164130" y="560995"/>
                    <a:pt x="1153350" y="573871"/>
                  </a:cubicBezTo>
                  <a:cubicBezTo>
                    <a:pt x="1153776" y="575818"/>
                    <a:pt x="1154260" y="577764"/>
                    <a:pt x="1154743" y="579711"/>
                  </a:cubicBezTo>
                  <a:cubicBezTo>
                    <a:pt x="1160773" y="572986"/>
                    <a:pt x="1166405" y="564845"/>
                    <a:pt x="1174540" y="560730"/>
                  </a:cubicBezTo>
                  <a:cubicBezTo>
                    <a:pt x="1185292" y="558872"/>
                    <a:pt x="1187141" y="572145"/>
                    <a:pt x="1186202" y="579977"/>
                  </a:cubicBezTo>
                  <a:lnTo>
                    <a:pt x="1189956" y="579048"/>
                  </a:lnTo>
                  <a:cubicBezTo>
                    <a:pt x="1191407" y="573871"/>
                    <a:pt x="1192886" y="568827"/>
                    <a:pt x="1194451" y="563739"/>
                  </a:cubicBezTo>
                  <a:cubicBezTo>
                    <a:pt x="1200623" y="579092"/>
                    <a:pt x="1207250" y="594224"/>
                    <a:pt x="1214304" y="609179"/>
                  </a:cubicBezTo>
                  <a:cubicBezTo>
                    <a:pt x="1206056" y="629576"/>
                    <a:pt x="1174113" y="627187"/>
                    <a:pt x="1171724" y="651212"/>
                  </a:cubicBezTo>
                  <a:cubicBezTo>
                    <a:pt x="1169392" y="649044"/>
                    <a:pt x="1167003" y="646876"/>
                    <a:pt x="1164613" y="644752"/>
                  </a:cubicBezTo>
                  <a:cubicBezTo>
                    <a:pt x="1165751" y="661477"/>
                    <a:pt x="1153776" y="674884"/>
                    <a:pt x="1149368" y="690370"/>
                  </a:cubicBezTo>
                  <a:cubicBezTo>
                    <a:pt x="1135544" y="679707"/>
                    <a:pt x="1141176" y="659929"/>
                    <a:pt x="1141887" y="644752"/>
                  </a:cubicBezTo>
                  <a:lnTo>
                    <a:pt x="1136084" y="645283"/>
                  </a:lnTo>
                  <a:cubicBezTo>
                    <a:pt x="1134179" y="658336"/>
                    <a:pt x="1133923" y="671831"/>
                    <a:pt x="1137165" y="684706"/>
                  </a:cubicBezTo>
                  <a:cubicBezTo>
                    <a:pt x="1136682" y="688865"/>
                    <a:pt x="1141773" y="692361"/>
                    <a:pt x="1142541" y="698024"/>
                  </a:cubicBezTo>
                  <a:cubicBezTo>
                    <a:pt x="1143309" y="704042"/>
                    <a:pt x="1138417" y="708599"/>
                    <a:pt x="1135487" y="713245"/>
                  </a:cubicBezTo>
                  <a:cubicBezTo>
                    <a:pt x="1131420" y="705856"/>
                    <a:pt x="1127893" y="698024"/>
                    <a:pt x="1122204" y="691741"/>
                  </a:cubicBezTo>
                  <a:cubicBezTo>
                    <a:pt x="1122375" y="701431"/>
                    <a:pt x="1125617" y="710679"/>
                    <a:pt x="1126328" y="720280"/>
                  </a:cubicBezTo>
                  <a:cubicBezTo>
                    <a:pt x="1125845" y="730368"/>
                    <a:pt x="1123029" y="740235"/>
                    <a:pt x="1120412" y="749969"/>
                  </a:cubicBezTo>
                  <a:cubicBezTo>
                    <a:pt x="1106588" y="733465"/>
                    <a:pt x="1100302" y="712183"/>
                    <a:pt x="1091656" y="692759"/>
                  </a:cubicBezTo>
                  <a:cubicBezTo>
                    <a:pt x="1090575" y="712891"/>
                    <a:pt x="1102948" y="729704"/>
                    <a:pt x="1104569" y="749394"/>
                  </a:cubicBezTo>
                  <a:cubicBezTo>
                    <a:pt x="1096918" y="742270"/>
                    <a:pt x="1092168" y="732801"/>
                    <a:pt x="1084516" y="725722"/>
                  </a:cubicBezTo>
                  <a:cubicBezTo>
                    <a:pt x="1084175" y="734261"/>
                    <a:pt x="1084459" y="742934"/>
                    <a:pt x="1084061" y="751473"/>
                  </a:cubicBezTo>
                  <a:cubicBezTo>
                    <a:pt x="1057011" y="750057"/>
                    <a:pt x="1028056" y="736607"/>
                    <a:pt x="1018982" y="709130"/>
                  </a:cubicBezTo>
                  <a:lnTo>
                    <a:pt x="1053001" y="701962"/>
                  </a:lnTo>
                  <a:cubicBezTo>
                    <a:pt x="1039974" y="698024"/>
                    <a:pt x="1026036" y="689573"/>
                    <a:pt x="1012639" y="697139"/>
                  </a:cubicBezTo>
                  <a:cubicBezTo>
                    <a:pt x="1008288" y="688910"/>
                    <a:pt x="1003537" y="680857"/>
                    <a:pt x="1000380" y="672052"/>
                  </a:cubicBezTo>
                  <a:cubicBezTo>
                    <a:pt x="1006723" y="674176"/>
                    <a:pt x="1012952" y="676654"/>
                    <a:pt x="1019352" y="678689"/>
                  </a:cubicBezTo>
                  <a:cubicBezTo>
                    <a:pt x="1015683" y="670238"/>
                    <a:pt x="1006894" y="668203"/>
                    <a:pt x="999072" y="665415"/>
                  </a:cubicBezTo>
                  <a:cubicBezTo>
                    <a:pt x="993980" y="660460"/>
                    <a:pt x="991961" y="652938"/>
                    <a:pt x="988292" y="646965"/>
                  </a:cubicBezTo>
                  <a:cubicBezTo>
                    <a:pt x="998588" y="642186"/>
                    <a:pt x="1008999" y="636567"/>
                    <a:pt x="1012156" y="624665"/>
                  </a:cubicBezTo>
                  <a:cubicBezTo>
                    <a:pt x="1032977" y="629930"/>
                    <a:pt x="1054622" y="623382"/>
                    <a:pt x="1074590" y="617763"/>
                  </a:cubicBezTo>
                  <a:cubicBezTo>
                    <a:pt x="1068787" y="613913"/>
                    <a:pt x="1062046" y="614488"/>
                    <a:pt x="1055817" y="616922"/>
                  </a:cubicBezTo>
                  <a:cubicBezTo>
                    <a:pt x="1046430" y="620240"/>
                    <a:pt x="1036134" y="618426"/>
                    <a:pt x="1027117" y="614975"/>
                  </a:cubicBezTo>
                  <a:cubicBezTo>
                    <a:pt x="1030815" y="608913"/>
                    <a:pt x="1037471" y="606790"/>
                    <a:pt x="1043671" y="604135"/>
                  </a:cubicBezTo>
                  <a:cubicBezTo>
                    <a:pt x="1038523" y="602277"/>
                    <a:pt x="1033460" y="600374"/>
                    <a:pt x="1028369" y="598339"/>
                  </a:cubicBezTo>
                  <a:cubicBezTo>
                    <a:pt x="1032209" y="594711"/>
                    <a:pt x="1036020" y="591127"/>
                    <a:pt x="1039718" y="587366"/>
                  </a:cubicBezTo>
                  <a:cubicBezTo>
                    <a:pt x="1028198" y="587764"/>
                    <a:pt x="1019949" y="595551"/>
                    <a:pt x="1012583" y="603294"/>
                  </a:cubicBezTo>
                  <a:cubicBezTo>
                    <a:pt x="1012156" y="600197"/>
                    <a:pt x="1011672" y="597144"/>
                    <a:pt x="1011217" y="594047"/>
                  </a:cubicBezTo>
                  <a:cubicBezTo>
                    <a:pt x="1006240" y="602232"/>
                    <a:pt x="1001945" y="611878"/>
                    <a:pt x="992018" y="614975"/>
                  </a:cubicBezTo>
                  <a:cubicBezTo>
                    <a:pt x="990624" y="608559"/>
                    <a:pt x="992957" y="602409"/>
                    <a:pt x="995886" y="596834"/>
                  </a:cubicBezTo>
                  <a:lnTo>
                    <a:pt x="985021" y="592056"/>
                  </a:lnTo>
                  <a:cubicBezTo>
                    <a:pt x="985248" y="594799"/>
                    <a:pt x="985476" y="597498"/>
                    <a:pt x="985675" y="600197"/>
                  </a:cubicBezTo>
                  <a:cubicBezTo>
                    <a:pt x="979872" y="604666"/>
                    <a:pt x="974127" y="609223"/>
                    <a:pt x="967613" y="612719"/>
                  </a:cubicBezTo>
                  <a:cubicBezTo>
                    <a:pt x="966902" y="607321"/>
                    <a:pt x="966163" y="602011"/>
                    <a:pt x="965622" y="596657"/>
                  </a:cubicBezTo>
                  <a:cubicBezTo>
                    <a:pt x="953619" y="599710"/>
                    <a:pt x="951287" y="584711"/>
                    <a:pt x="955354" y="576216"/>
                  </a:cubicBezTo>
                  <a:cubicBezTo>
                    <a:pt x="966902" y="570287"/>
                    <a:pt x="990880" y="567544"/>
                    <a:pt x="986983" y="549093"/>
                  </a:cubicBezTo>
                  <a:cubicBezTo>
                    <a:pt x="978792" y="558473"/>
                    <a:pt x="967187" y="567190"/>
                    <a:pt x="953960" y="563739"/>
                  </a:cubicBezTo>
                  <a:cubicBezTo>
                    <a:pt x="943692" y="553695"/>
                    <a:pt x="938544" y="539315"/>
                    <a:pt x="931120" y="527147"/>
                  </a:cubicBezTo>
                  <a:lnTo>
                    <a:pt x="942185" y="525997"/>
                  </a:lnTo>
                  <a:cubicBezTo>
                    <a:pt x="930779" y="518696"/>
                    <a:pt x="929869" y="504494"/>
                    <a:pt x="930694" y="492282"/>
                  </a:cubicBezTo>
                  <a:cubicBezTo>
                    <a:pt x="938544" y="496839"/>
                    <a:pt x="945826" y="502370"/>
                    <a:pt x="953847" y="506617"/>
                  </a:cubicBezTo>
                  <a:cubicBezTo>
                    <a:pt x="962949" y="510378"/>
                    <a:pt x="973103" y="508520"/>
                    <a:pt x="982489" y="511175"/>
                  </a:cubicBezTo>
                  <a:cubicBezTo>
                    <a:pt x="979929" y="507414"/>
                    <a:pt x="977426" y="503564"/>
                    <a:pt x="974952" y="499759"/>
                  </a:cubicBezTo>
                  <a:cubicBezTo>
                    <a:pt x="980811" y="496175"/>
                    <a:pt x="986670" y="492636"/>
                    <a:pt x="992672" y="489273"/>
                  </a:cubicBezTo>
                  <a:cubicBezTo>
                    <a:pt x="989003" y="488211"/>
                    <a:pt x="985305" y="487061"/>
                    <a:pt x="981721" y="485866"/>
                  </a:cubicBezTo>
                  <a:cubicBezTo>
                    <a:pt x="977057" y="491574"/>
                    <a:pt x="971567" y="497016"/>
                    <a:pt x="964086" y="498565"/>
                  </a:cubicBezTo>
                  <a:cubicBezTo>
                    <a:pt x="960417" y="496175"/>
                    <a:pt x="957146" y="493255"/>
                    <a:pt x="953960" y="490246"/>
                  </a:cubicBezTo>
                  <a:lnTo>
                    <a:pt x="963603" y="484495"/>
                  </a:lnTo>
                  <a:cubicBezTo>
                    <a:pt x="956549" y="484008"/>
                    <a:pt x="948585" y="487370"/>
                    <a:pt x="942498" y="482415"/>
                  </a:cubicBezTo>
                  <a:cubicBezTo>
                    <a:pt x="935956" y="478167"/>
                    <a:pt x="933936" y="470823"/>
                    <a:pt x="931604" y="463920"/>
                  </a:cubicBezTo>
                  <a:lnTo>
                    <a:pt x="939426" y="464938"/>
                  </a:lnTo>
                  <a:cubicBezTo>
                    <a:pt x="945712" y="455514"/>
                    <a:pt x="955354" y="463920"/>
                    <a:pt x="962749" y="467283"/>
                  </a:cubicBezTo>
                  <a:cubicBezTo>
                    <a:pt x="958824" y="459451"/>
                    <a:pt x="953079" y="452682"/>
                    <a:pt x="947930" y="445691"/>
                  </a:cubicBezTo>
                  <a:cubicBezTo>
                    <a:pt x="948755" y="441089"/>
                    <a:pt x="948755" y="436444"/>
                    <a:pt x="948158" y="431754"/>
                  </a:cubicBezTo>
                  <a:cubicBezTo>
                    <a:pt x="966362" y="425559"/>
                    <a:pt x="983286" y="434099"/>
                    <a:pt x="1000864" y="437461"/>
                  </a:cubicBezTo>
                  <a:cubicBezTo>
                    <a:pt x="994748" y="428302"/>
                    <a:pt x="977768" y="429718"/>
                    <a:pt x="979275" y="415825"/>
                  </a:cubicBezTo>
                  <a:lnTo>
                    <a:pt x="993013" y="413038"/>
                  </a:lnTo>
                  <a:cubicBezTo>
                    <a:pt x="991762" y="411489"/>
                    <a:pt x="990510" y="409985"/>
                    <a:pt x="989316" y="408436"/>
                  </a:cubicBezTo>
                  <a:cubicBezTo>
                    <a:pt x="985789" y="409056"/>
                    <a:pt x="982205" y="409896"/>
                    <a:pt x="978621" y="409941"/>
                  </a:cubicBezTo>
                  <a:cubicBezTo>
                    <a:pt x="974497" y="408082"/>
                    <a:pt x="973530" y="403171"/>
                    <a:pt x="971738" y="399499"/>
                  </a:cubicBezTo>
                  <a:cubicBezTo>
                    <a:pt x="967414" y="399499"/>
                    <a:pt x="962693" y="400383"/>
                    <a:pt x="958824" y="397994"/>
                  </a:cubicBezTo>
                  <a:cubicBezTo>
                    <a:pt x="957630" y="391933"/>
                    <a:pt x="963489" y="389676"/>
                    <a:pt x="967727" y="387242"/>
                  </a:cubicBezTo>
                  <a:cubicBezTo>
                    <a:pt x="964968" y="386402"/>
                    <a:pt x="962294" y="385605"/>
                    <a:pt x="959535" y="384897"/>
                  </a:cubicBezTo>
                  <a:cubicBezTo>
                    <a:pt x="963830" y="375916"/>
                    <a:pt x="965878" y="364854"/>
                    <a:pt x="974838" y="359191"/>
                  </a:cubicBezTo>
                  <a:cubicBezTo>
                    <a:pt x="981835" y="359545"/>
                    <a:pt x="983513" y="367509"/>
                    <a:pt x="986016" y="372641"/>
                  </a:cubicBezTo>
                  <a:cubicBezTo>
                    <a:pt x="988832" y="369367"/>
                    <a:pt x="991876" y="366358"/>
                    <a:pt x="994208" y="362730"/>
                  </a:cubicBezTo>
                  <a:cubicBezTo>
                    <a:pt x="991819" y="358881"/>
                    <a:pt x="988775" y="355607"/>
                    <a:pt x="986016" y="352111"/>
                  </a:cubicBezTo>
                  <a:cubicBezTo>
                    <a:pt x="995545" y="353218"/>
                    <a:pt x="1004988" y="354501"/>
                    <a:pt x="1014431" y="356270"/>
                  </a:cubicBezTo>
                  <a:cubicBezTo>
                    <a:pt x="1015455" y="349634"/>
                    <a:pt x="1020177" y="341227"/>
                    <a:pt x="1013407" y="336360"/>
                  </a:cubicBezTo>
                  <a:cubicBezTo>
                    <a:pt x="1005756" y="334767"/>
                    <a:pt x="997877" y="336714"/>
                    <a:pt x="990226" y="337112"/>
                  </a:cubicBezTo>
                  <a:cubicBezTo>
                    <a:pt x="985135" y="328750"/>
                    <a:pt x="988121" y="319370"/>
                    <a:pt x="990994" y="310874"/>
                  </a:cubicBezTo>
                  <a:cubicBezTo>
                    <a:pt x="996683" y="313573"/>
                    <a:pt x="1002229" y="316449"/>
                    <a:pt x="1007548" y="319724"/>
                  </a:cubicBezTo>
                  <a:cubicBezTo>
                    <a:pt x="1006837" y="316140"/>
                    <a:pt x="1006183" y="312556"/>
                    <a:pt x="1005529" y="309016"/>
                  </a:cubicBezTo>
                  <a:close/>
                  <a:moveTo>
                    <a:pt x="1648413" y="276576"/>
                  </a:moveTo>
                  <a:cubicBezTo>
                    <a:pt x="1650857" y="274704"/>
                    <a:pt x="1656233" y="274402"/>
                    <a:pt x="1657761" y="277482"/>
                  </a:cubicBezTo>
                  <a:cubicBezTo>
                    <a:pt x="1656356" y="280924"/>
                    <a:pt x="1648230" y="280381"/>
                    <a:pt x="1648413" y="276576"/>
                  </a:cubicBezTo>
                  <a:close/>
                  <a:moveTo>
                    <a:pt x="1692235" y="251326"/>
                  </a:moveTo>
                  <a:lnTo>
                    <a:pt x="1692877" y="259352"/>
                  </a:lnTo>
                  <a:lnTo>
                    <a:pt x="1685352" y="258667"/>
                  </a:lnTo>
                  <a:cubicBezTo>
                    <a:pt x="1687569" y="256117"/>
                    <a:pt x="1689844" y="253690"/>
                    <a:pt x="1692235" y="251326"/>
                  </a:cubicBezTo>
                  <a:close/>
                  <a:moveTo>
                    <a:pt x="1640423" y="65828"/>
                  </a:moveTo>
                  <a:cubicBezTo>
                    <a:pt x="1643717" y="65884"/>
                    <a:pt x="1643158" y="70731"/>
                    <a:pt x="1640050" y="70562"/>
                  </a:cubicBezTo>
                  <a:cubicBezTo>
                    <a:pt x="1636694" y="70562"/>
                    <a:pt x="1637316" y="65715"/>
                    <a:pt x="1640423" y="65828"/>
                  </a:cubicBezTo>
                  <a:close/>
                  <a:moveTo>
                    <a:pt x="1377339" y="28091"/>
                  </a:moveTo>
                  <a:cubicBezTo>
                    <a:pt x="1376353" y="34149"/>
                    <a:pt x="1374381" y="39972"/>
                    <a:pt x="1371132" y="45147"/>
                  </a:cubicBezTo>
                  <a:cubicBezTo>
                    <a:pt x="1370262" y="40736"/>
                    <a:pt x="1369043" y="36326"/>
                    <a:pt x="1368811" y="31796"/>
                  </a:cubicBezTo>
                  <a:cubicBezTo>
                    <a:pt x="1371538" y="30267"/>
                    <a:pt x="1374439" y="29268"/>
                    <a:pt x="1377339" y="28091"/>
                  </a:cubicBezTo>
                  <a:close/>
                  <a:moveTo>
                    <a:pt x="1476165" y="4014"/>
                  </a:moveTo>
                  <a:cubicBezTo>
                    <a:pt x="1475282" y="6226"/>
                    <a:pt x="1474340" y="8381"/>
                    <a:pt x="1473457" y="10536"/>
                  </a:cubicBezTo>
                  <a:cubicBezTo>
                    <a:pt x="1470514" y="8495"/>
                    <a:pt x="1467512" y="6396"/>
                    <a:pt x="1464627" y="4354"/>
                  </a:cubicBezTo>
                  <a:cubicBezTo>
                    <a:pt x="1468453" y="4184"/>
                    <a:pt x="1472339" y="4128"/>
                    <a:pt x="1476165" y="4014"/>
                  </a:cubicBezTo>
                  <a:close/>
                  <a:moveTo>
                    <a:pt x="1579062" y="0"/>
                  </a:moveTo>
                  <a:cubicBezTo>
                    <a:pt x="1578643" y="4485"/>
                    <a:pt x="1578165" y="9030"/>
                    <a:pt x="1577746" y="13515"/>
                  </a:cubicBezTo>
                  <a:lnTo>
                    <a:pt x="1583010" y="15667"/>
                  </a:lnTo>
                  <a:cubicBezTo>
                    <a:pt x="1581874" y="18239"/>
                    <a:pt x="1580737" y="20930"/>
                    <a:pt x="1579660" y="23561"/>
                  </a:cubicBezTo>
                  <a:lnTo>
                    <a:pt x="1593120" y="17162"/>
                  </a:lnTo>
                  <a:cubicBezTo>
                    <a:pt x="1594795" y="23561"/>
                    <a:pt x="1596649" y="29959"/>
                    <a:pt x="1598863" y="36238"/>
                  </a:cubicBezTo>
                  <a:cubicBezTo>
                    <a:pt x="1600538" y="31096"/>
                    <a:pt x="1601674" y="25534"/>
                    <a:pt x="1605263" y="21229"/>
                  </a:cubicBezTo>
                  <a:cubicBezTo>
                    <a:pt x="1611724" y="19255"/>
                    <a:pt x="1615672" y="26670"/>
                    <a:pt x="1616450" y="31993"/>
                  </a:cubicBezTo>
                  <a:cubicBezTo>
                    <a:pt x="1623748" y="29660"/>
                    <a:pt x="1631285" y="30498"/>
                    <a:pt x="1637866" y="34265"/>
                  </a:cubicBezTo>
                  <a:cubicBezTo>
                    <a:pt x="1639062" y="33189"/>
                    <a:pt x="1640199" y="32112"/>
                    <a:pt x="1641395" y="30976"/>
                  </a:cubicBezTo>
                  <a:cubicBezTo>
                    <a:pt x="1646540" y="32949"/>
                    <a:pt x="1651864" y="34265"/>
                    <a:pt x="1656709" y="36777"/>
                  </a:cubicBezTo>
                  <a:cubicBezTo>
                    <a:pt x="1658444" y="43235"/>
                    <a:pt x="1654077" y="49275"/>
                    <a:pt x="1650129" y="53879"/>
                  </a:cubicBezTo>
                  <a:cubicBezTo>
                    <a:pt x="1636669" y="70803"/>
                    <a:pt x="1613100" y="75527"/>
                    <a:pt x="1601435" y="94364"/>
                  </a:cubicBezTo>
                  <a:cubicBezTo>
                    <a:pt x="1612023" y="91673"/>
                    <a:pt x="1623090" y="89819"/>
                    <a:pt x="1632960" y="84915"/>
                  </a:cubicBezTo>
                  <a:cubicBezTo>
                    <a:pt x="1648813" y="74271"/>
                    <a:pt x="1660657" y="58304"/>
                    <a:pt x="1677586" y="49155"/>
                  </a:cubicBezTo>
                  <a:cubicBezTo>
                    <a:pt x="1679082" y="53281"/>
                    <a:pt x="1680577" y="57467"/>
                    <a:pt x="1682133" y="61593"/>
                  </a:cubicBezTo>
                  <a:cubicBezTo>
                    <a:pt x="1684645" y="55972"/>
                    <a:pt x="1687098" y="49992"/>
                    <a:pt x="1686081" y="43713"/>
                  </a:cubicBezTo>
                  <a:cubicBezTo>
                    <a:pt x="1688534" y="41860"/>
                    <a:pt x="1690926" y="39946"/>
                    <a:pt x="1693319" y="37973"/>
                  </a:cubicBezTo>
                  <a:cubicBezTo>
                    <a:pt x="1695054" y="38690"/>
                    <a:pt x="1696849" y="39348"/>
                    <a:pt x="1698643" y="40006"/>
                  </a:cubicBezTo>
                  <a:cubicBezTo>
                    <a:pt x="1696011" y="49095"/>
                    <a:pt x="1699241" y="58125"/>
                    <a:pt x="1703907" y="65899"/>
                  </a:cubicBezTo>
                  <a:cubicBezTo>
                    <a:pt x="1708155" y="61534"/>
                    <a:pt x="1711744" y="56451"/>
                    <a:pt x="1716948" y="53221"/>
                  </a:cubicBezTo>
                  <a:cubicBezTo>
                    <a:pt x="1721614" y="53461"/>
                    <a:pt x="1725921" y="55374"/>
                    <a:pt x="1730348" y="56690"/>
                  </a:cubicBezTo>
                  <a:cubicBezTo>
                    <a:pt x="1735792" y="67394"/>
                    <a:pt x="1716649" y="74689"/>
                    <a:pt x="1725383" y="83540"/>
                  </a:cubicBezTo>
                  <a:cubicBezTo>
                    <a:pt x="1729750" y="90357"/>
                    <a:pt x="1734655" y="96815"/>
                    <a:pt x="1738484" y="103991"/>
                  </a:cubicBezTo>
                  <a:cubicBezTo>
                    <a:pt x="1739620" y="111526"/>
                    <a:pt x="1736330" y="119240"/>
                    <a:pt x="1735313" y="126775"/>
                  </a:cubicBezTo>
                  <a:cubicBezTo>
                    <a:pt x="1739680" y="120556"/>
                    <a:pt x="1743868" y="112303"/>
                    <a:pt x="1752541" y="111885"/>
                  </a:cubicBezTo>
                  <a:cubicBezTo>
                    <a:pt x="1773299" y="118283"/>
                    <a:pt x="1792202" y="139452"/>
                    <a:pt x="1784067" y="162356"/>
                  </a:cubicBezTo>
                  <a:cubicBezTo>
                    <a:pt x="1782153" y="174435"/>
                    <a:pt x="1765941" y="177545"/>
                    <a:pt x="1763967" y="189564"/>
                  </a:cubicBezTo>
                  <a:cubicBezTo>
                    <a:pt x="1762053" y="199969"/>
                    <a:pt x="1752123" y="205650"/>
                    <a:pt x="1746440" y="213783"/>
                  </a:cubicBezTo>
                  <a:cubicBezTo>
                    <a:pt x="1738125" y="225085"/>
                    <a:pt x="1724605" y="231065"/>
                    <a:pt x="1717008" y="242965"/>
                  </a:cubicBezTo>
                  <a:cubicBezTo>
                    <a:pt x="1713897" y="240753"/>
                    <a:pt x="1710906" y="238480"/>
                    <a:pt x="1707915" y="236208"/>
                  </a:cubicBezTo>
                  <a:cubicBezTo>
                    <a:pt x="1709889" y="241949"/>
                    <a:pt x="1714137" y="249782"/>
                    <a:pt x="1706540" y="253370"/>
                  </a:cubicBezTo>
                  <a:cubicBezTo>
                    <a:pt x="1700079" y="254506"/>
                    <a:pt x="1693379" y="246852"/>
                    <a:pt x="1686440" y="249962"/>
                  </a:cubicBezTo>
                  <a:cubicBezTo>
                    <a:pt x="1679321" y="253191"/>
                    <a:pt x="1672203" y="256420"/>
                    <a:pt x="1664725" y="258812"/>
                  </a:cubicBezTo>
                  <a:cubicBezTo>
                    <a:pt x="1670887" y="259769"/>
                    <a:pt x="1677108" y="260427"/>
                    <a:pt x="1683329" y="260785"/>
                  </a:cubicBezTo>
                  <a:cubicBezTo>
                    <a:pt x="1676928" y="264852"/>
                    <a:pt x="1669870" y="267722"/>
                    <a:pt x="1662272" y="268380"/>
                  </a:cubicBezTo>
                  <a:cubicBezTo>
                    <a:pt x="1645224" y="269696"/>
                    <a:pt x="1629012" y="275974"/>
                    <a:pt x="1611963" y="277170"/>
                  </a:cubicBezTo>
                  <a:cubicBezTo>
                    <a:pt x="1603708" y="270234"/>
                    <a:pt x="1597427" y="261324"/>
                    <a:pt x="1589052" y="254566"/>
                  </a:cubicBezTo>
                  <a:cubicBezTo>
                    <a:pt x="1595273" y="264433"/>
                    <a:pt x="1602990" y="273224"/>
                    <a:pt x="1609271" y="283031"/>
                  </a:cubicBezTo>
                  <a:lnTo>
                    <a:pt x="1601614" y="287157"/>
                  </a:lnTo>
                  <a:cubicBezTo>
                    <a:pt x="1614835" y="289011"/>
                    <a:pt x="1626978" y="281177"/>
                    <a:pt x="1639840" y="279921"/>
                  </a:cubicBezTo>
                  <a:cubicBezTo>
                    <a:pt x="1644446" y="281057"/>
                    <a:pt x="1648394" y="283988"/>
                    <a:pt x="1652402" y="286439"/>
                  </a:cubicBezTo>
                  <a:cubicBezTo>
                    <a:pt x="1636729" y="301329"/>
                    <a:pt x="1618125" y="312572"/>
                    <a:pt x="1600418" y="324950"/>
                  </a:cubicBezTo>
                  <a:cubicBezTo>
                    <a:pt x="1595812" y="328419"/>
                    <a:pt x="1589890" y="328000"/>
                    <a:pt x="1584446" y="327940"/>
                  </a:cubicBezTo>
                  <a:cubicBezTo>
                    <a:pt x="1584446" y="329555"/>
                    <a:pt x="1584506" y="331169"/>
                    <a:pt x="1584566" y="332784"/>
                  </a:cubicBezTo>
                  <a:cubicBezTo>
                    <a:pt x="1579062" y="336432"/>
                    <a:pt x="1573678" y="340079"/>
                    <a:pt x="1568235" y="343787"/>
                  </a:cubicBezTo>
                  <a:lnTo>
                    <a:pt x="1576490" y="344564"/>
                  </a:lnTo>
                  <a:cubicBezTo>
                    <a:pt x="1576310" y="346478"/>
                    <a:pt x="1576131" y="348451"/>
                    <a:pt x="1575951" y="350425"/>
                  </a:cubicBezTo>
                  <a:cubicBezTo>
                    <a:pt x="1582472" y="344325"/>
                    <a:pt x="1588454" y="337269"/>
                    <a:pt x="1596829" y="333502"/>
                  </a:cubicBezTo>
                  <a:cubicBezTo>
                    <a:pt x="1625662" y="319389"/>
                    <a:pt x="1653000" y="302226"/>
                    <a:pt x="1681893" y="288114"/>
                  </a:cubicBezTo>
                  <a:cubicBezTo>
                    <a:pt x="1688892" y="285064"/>
                    <a:pt x="1696490" y="283748"/>
                    <a:pt x="1703848" y="281895"/>
                  </a:cubicBezTo>
                  <a:cubicBezTo>
                    <a:pt x="1709889" y="303482"/>
                    <a:pt x="1689790" y="321422"/>
                    <a:pt x="1673578" y="332066"/>
                  </a:cubicBezTo>
                  <a:cubicBezTo>
                    <a:pt x="1662033" y="336312"/>
                    <a:pt x="1657965" y="348990"/>
                    <a:pt x="1653359" y="359215"/>
                  </a:cubicBezTo>
                  <a:cubicBezTo>
                    <a:pt x="1648334" y="371115"/>
                    <a:pt x="1634635" y="375720"/>
                    <a:pt x="1628294" y="386723"/>
                  </a:cubicBezTo>
                  <a:cubicBezTo>
                    <a:pt x="1620039" y="399879"/>
                    <a:pt x="1609391" y="411301"/>
                    <a:pt x="1600119" y="423679"/>
                  </a:cubicBezTo>
                  <a:cubicBezTo>
                    <a:pt x="1592402" y="433845"/>
                    <a:pt x="1592940" y="447778"/>
                    <a:pt x="1586420" y="458542"/>
                  </a:cubicBezTo>
                  <a:cubicBezTo>
                    <a:pt x="1582053" y="465419"/>
                    <a:pt x="1572422" y="464941"/>
                    <a:pt x="1565662" y="466854"/>
                  </a:cubicBezTo>
                  <a:cubicBezTo>
                    <a:pt x="1567756" y="455791"/>
                    <a:pt x="1564047" y="445626"/>
                    <a:pt x="1556330" y="437852"/>
                  </a:cubicBezTo>
                  <a:cubicBezTo>
                    <a:pt x="1558663" y="445865"/>
                    <a:pt x="1561654" y="453938"/>
                    <a:pt x="1561355" y="462429"/>
                  </a:cubicBezTo>
                  <a:cubicBezTo>
                    <a:pt x="1560398" y="469904"/>
                    <a:pt x="1568773" y="473133"/>
                    <a:pt x="1573200" y="477618"/>
                  </a:cubicBezTo>
                  <a:cubicBezTo>
                    <a:pt x="1571226" y="482462"/>
                    <a:pt x="1569969" y="490057"/>
                    <a:pt x="1562970" y="488621"/>
                  </a:cubicBezTo>
                  <a:cubicBezTo>
                    <a:pt x="1551126" y="486110"/>
                    <a:pt x="1542691" y="494841"/>
                    <a:pt x="1532940" y="499266"/>
                  </a:cubicBezTo>
                  <a:cubicBezTo>
                    <a:pt x="1527377" y="495558"/>
                    <a:pt x="1522831" y="490535"/>
                    <a:pt x="1517567" y="486528"/>
                  </a:cubicBezTo>
                  <a:cubicBezTo>
                    <a:pt x="1520258" y="490774"/>
                    <a:pt x="1523070" y="494960"/>
                    <a:pt x="1526001" y="499086"/>
                  </a:cubicBezTo>
                  <a:cubicBezTo>
                    <a:pt x="1523190" y="501598"/>
                    <a:pt x="1520498" y="504229"/>
                    <a:pt x="1517806" y="506860"/>
                  </a:cubicBezTo>
                  <a:cubicBezTo>
                    <a:pt x="1532402" y="507040"/>
                    <a:pt x="1545503" y="500641"/>
                    <a:pt x="1558304" y="494542"/>
                  </a:cubicBezTo>
                  <a:cubicBezTo>
                    <a:pt x="1559919" y="501598"/>
                    <a:pt x="1560637" y="509910"/>
                    <a:pt x="1554835" y="515412"/>
                  </a:cubicBezTo>
                  <a:cubicBezTo>
                    <a:pt x="1548314" y="519478"/>
                    <a:pt x="1540956" y="522229"/>
                    <a:pt x="1535453" y="527790"/>
                  </a:cubicBezTo>
                  <a:cubicBezTo>
                    <a:pt x="1541136" y="528029"/>
                    <a:pt x="1546759" y="528209"/>
                    <a:pt x="1552442" y="528627"/>
                  </a:cubicBezTo>
                  <a:cubicBezTo>
                    <a:pt x="1546041" y="544295"/>
                    <a:pt x="1532462" y="558706"/>
                    <a:pt x="1514875" y="560142"/>
                  </a:cubicBezTo>
                  <a:cubicBezTo>
                    <a:pt x="1501116" y="562534"/>
                    <a:pt x="1501355" y="548301"/>
                    <a:pt x="1496091" y="540527"/>
                  </a:cubicBezTo>
                  <a:cubicBezTo>
                    <a:pt x="1491305" y="538733"/>
                    <a:pt x="1486161" y="538554"/>
                    <a:pt x="1481076" y="538255"/>
                  </a:cubicBezTo>
                  <a:cubicBezTo>
                    <a:pt x="1479640" y="535863"/>
                    <a:pt x="1478205" y="533531"/>
                    <a:pt x="1476769" y="531258"/>
                  </a:cubicBezTo>
                  <a:cubicBezTo>
                    <a:pt x="1468873" y="532634"/>
                    <a:pt x="1461096" y="534607"/>
                    <a:pt x="1453439" y="537059"/>
                  </a:cubicBezTo>
                  <a:cubicBezTo>
                    <a:pt x="1464984" y="542202"/>
                    <a:pt x="1477786" y="543338"/>
                    <a:pt x="1489511" y="548002"/>
                  </a:cubicBezTo>
                  <a:cubicBezTo>
                    <a:pt x="1495194" y="556434"/>
                    <a:pt x="1497228" y="567198"/>
                    <a:pt x="1496091" y="577244"/>
                  </a:cubicBezTo>
                  <a:cubicBezTo>
                    <a:pt x="1492382" y="580653"/>
                    <a:pt x="1487477" y="582088"/>
                    <a:pt x="1482990" y="584061"/>
                  </a:cubicBezTo>
                  <a:cubicBezTo>
                    <a:pt x="1481315" y="581968"/>
                    <a:pt x="1479760" y="579875"/>
                    <a:pt x="1478145" y="577842"/>
                  </a:cubicBezTo>
                  <a:lnTo>
                    <a:pt x="1475453" y="591656"/>
                  </a:lnTo>
                  <a:cubicBezTo>
                    <a:pt x="1467018" y="592134"/>
                    <a:pt x="1459421" y="588905"/>
                    <a:pt x="1452901" y="584002"/>
                  </a:cubicBezTo>
                  <a:cubicBezTo>
                    <a:pt x="1453260" y="589383"/>
                    <a:pt x="1453678" y="594706"/>
                    <a:pt x="1454097" y="600088"/>
                  </a:cubicBezTo>
                  <a:cubicBezTo>
                    <a:pt x="1433579" y="596858"/>
                    <a:pt x="1420717" y="575988"/>
                    <a:pt x="1398344" y="578799"/>
                  </a:cubicBezTo>
                  <a:cubicBezTo>
                    <a:pt x="1405942" y="581968"/>
                    <a:pt x="1414137" y="583942"/>
                    <a:pt x="1421555" y="587709"/>
                  </a:cubicBezTo>
                  <a:cubicBezTo>
                    <a:pt x="1425563" y="592194"/>
                    <a:pt x="1427058" y="598353"/>
                    <a:pt x="1429690" y="603735"/>
                  </a:cubicBezTo>
                  <a:cubicBezTo>
                    <a:pt x="1421256" y="603018"/>
                    <a:pt x="1413000" y="602181"/>
                    <a:pt x="1404685" y="601044"/>
                  </a:cubicBezTo>
                  <a:cubicBezTo>
                    <a:pt x="1403429" y="597038"/>
                    <a:pt x="1402053" y="593031"/>
                    <a:pt x="1400857" y="589025"/>
                  </a:cubicBezTo>
                  <a:lnTo>
                    <a:pt x="1395652" y="588128"/>
                  </a:lnTo>
                  <a:cubicBezTo>
                    <a:pt x="1397028" y="593749"/>
                    <a:pt x="1398344" y="599430"/>
                    <a:pt x="1399660" y="605051"/>
                  </a:cubicBezTo>
                  <a:cubicBezTo>
                    <a:pt x="1392362" y="603676"/>
                    <a:pt x="1385124" y="602300"/>
                    <a:pt x="1377826" y="601224"/>
                  </a:cubicBezTo>
                  <a:cubicBezTo>
                    <a:pt x="1382791" y="604274"/>
                    <a:pt x="1387876" y="607443"/>
                    <a:pt x="1393499" y="609177"/>
                  </a:cubicBezTo>
                  <a:cubicBezTo>
                    <a:pt x="1417666" y="612406"/>
                    <a:pt x="1441953" y="615576"/>
                    <a:pt x="1466420" y="616532"/>
                  </a:cubicBezTo>
                  <a:cubicBezTo>
                    <a:pt x="1463608" y="618984"/>
                    <a:pt x="1460737" y="621376"/>
                    <a:pt x="1457806" y="623649"/>
                  </a:cubicBezTo>
                  <a:cubicBezTo>
                    <a:pt x="1460976" y="629509"/>
                    <a:pt x="1463728" y="635608"/>
                    <a:pt x="1466181" y="641828"/>
                  </a:cubicBezTo>
                  <a:cubicBezTo>
                    <a:pt x="1455174" y="643861"/>
                    <a:pt x="1444645" y="641230"/>
                    <a:pt x="1434596" y="636804"/>
                  </a:cubicBezTo>
                  <a:cubicBezTo>
                    <a:pt x="1431784" y="630705"/>
                    <a:pt x="1431006" y="620120"/>
                    <a:pt x="1421914" y="621615"/>
                  </a:cubicBezTo>
                  <a:cubicBezTo>
                    <a:pt x="1409052" y="623230"/>
                    <a:pt x="1396310" y="621675"/>
                    <a:pt x="1383509" y="620898"/>
                  </a:cubicBezTo>
                  <a:cubicBezTo>
                    <a:pt x="1397626" y="627117"/>
                    <a:pt x="1413539" y="626639"/>
                    <a:pt x="1427597" y="633097"/>
                  </a:cubicBezTo>
                  <a:cubicBezTo>
                    <a:pt x="1407616" y="631901"/>
                    <a:pt x="1390089" y="639675"/>
                    <a:pt x="1380219" y="653608"/>
                  </a:cubicBezTo>
                  <a:cubicBezTo>
                    <a:pt x="1397985" y="644220"/>
                    <a:pt x="1420538" y="637821"/>
                    <a:pt x="1434476" y="652233"/>
                  </a:cubicBezTo>
                  <a:lnTo>
                    <a:pt x="1421973" y="660963"/>
                  </a:lnTo>
                  <a:cubicBezTo>
                    <a:pt x="1431904" y="662638"/>
                    <a:pt x="1445423" y="656777"/>
                    <a:pt x="1453020" y="665927"/>
                  </a:cubicBezTo>
                  <a:cubicBezTo>
                    <a:pt x="1458883" y="672923"/>
                    <a:pt x="1466779" y="677588"/>
                    <a:pt x="1473359" y="683867"/>
                  </a:cubicBezTo>
                  <a:cubicBezTo>
                    <a:pt x="1468095" y="684405"/>
                    <a:pt x="1462831" y="683687"/>
                    <a:pt x="1457686" y="682372"/>
                  </a:cubicBezTo>
                  <a:cubicBezTo>
                    <a:pt x="1458404" y="687215"/>
                    <a:pt x="1459301" y="692119"/>
                    <a:pt x="1460139" y="696963"/>
                  </a:cubicBezTo>
                  <a:cubicBezTo>
                    <a:pt x="1448893" y="703122"/>
                    <a:pt x="1436570" y="706411"/>
                    <a:pt x="1424247" y="709461"/>
                  </a:cubicBezTo>
                  <a:cubicBezTo>
                    <a:pt x="1433638" y="714125"/>
                    <a:pt x="1443449" y="718311"/>
                    <a:pt x="1450029" y="727042"/>
                  </a:cubicBezTo>
                  <a:cubicBezTo>
                    <a:pt x="1445303" y="731228"/>
                    <a:pt x="1441535" y="736311"/>
                    <a:pt x="1438364" y="741753"/>
                  </a:cubicBezTo>
                  <a:cubicBezTo>
                    <a:pt x="1427656" y="739600"/>
                    <a:pt x="1416590" y="737208"/>
                    <a:pt x="1405762" y="739839"/>
                  </a:cubicBezTo>
                  <a:lnTo>
                    <a:pt x="1407258" y="745699"/>
                  </a:lnTo>
                  <a:lnTo>
                    <a:pt x="1438065" y="752995"/>
                  </a:lnTo>
                  <a:cubicBezTo>
                    <a:pt x="1435971" y="758377"/>
                    <a:pt x="1433818" y="763759"/>
                    <a:pt x="1431545" y="769081"/>
                  </a:cubicBezTo>
                  <a:cubicBezTo>
                    <a:pt x="1427597" y="768004"/>
                    <a:pt x="1423648" y="766569"/>
                    <a:pt x="1419521" y="766510"/>
                  </a:cubicBezTo>
                  <a:cubicBezTo>
                    <a:pt x="1414735" y="769739"/>
                    <a:pt x="1411624" y="774822"/>
                    <a:pt x="1408454" y="779546"/>
                  </a:cubicBezTo>
                  <a:cubicBezTo>
                    <a:pt x="1396550" y="772310"/>
                    <a:pt x="1382552" y="771234"/>
                    <a:pt x="1369092" y="773805"/>
                  </a:cubicBezTo>
                  <a:cubicBezTo>
                    <a:pt x="1377527" y="785107"/>
                    <a:pt x="1381176" y="798622"/>
                    <a:pt x="1384466" y="812077"/>
                  </a:cubicBezTo>
                  <a:cubicBezTo>
                    <a:pt x="1380279" y="825233"/>
                    <a:pt x="1372921" y="837611"/>
                    <a:pt x="1360657" y="844667"/>
                  </a:cubicBezTo>
                  <a:cubicBezTo>
                    <a:pt x="1360897" y="842156"/>
                    <a:pt x="1361136" y="839644"/>
                    <a:pt x="1361435" y="837133"/>
                  </a:cubicBezTo>
                  <a:cubicBezTo>
                    <a:pt x="1352462" y="847478"/>
                    <a:pt x="1337985" y="847059"/>
                    <a:pt x="1325543" y="846162"/>
                  </a:cubicBezTo>
                  <a:cubicBezTo>
                    <a:pt x="1310468" y="843531"/>
                    <a:pt x="1302213" y="829897"/>
                    <a:pt x="1292402" y="819731"/>
                  </a:cubicBezTo>
                  <a:lnTo>
                    <a:pt x="1288095" y="830674"/>
                  </a:lnTo>
                  <a:cubicBezTo>
                    <a:pt x="1293658" y="834621"/>
                    <a:pt x="1299222" y="838628"/>
                    <a:pt x="1304127" y="843352"/>
                  </a:cubicBezTo>
                  <a:cubicBezTo>
                    <a:pt x="1295872" y="844010"/>
                    <a:pt x="1287617" y="844129"/>
                    <a:pt x="1279361" y="844249"/>
                  </a:cubicBezTo>
                  <a:cubicBezTo>
                    <a:pt x="1282532" y="849511"/>
                    <a:pt x="1285702" y="854833"/>
                    <a:pt x="1288514" y="860395"/>
                  </a:cubicBezTo>
                  <a:lnTo>
                    <a:pt x="1305264" y="847717"/>
                  </a:lnTo>
                  <a:cubicBezTo>
                    <a:pt x="1312980" y="850169"/>
                    <a:pt x="1320398" y="853757"/>
                    <a:pt x="1328414" y="855132"/>
                  </a:cubicBezTo>
                  <a:cubicBezTo>
                    <a:pt x="1335952" y="855073"/>
                    <a:pt x="1345044" y="849511"/>
                    <a:pt x="1351325" y="856269"/>
                  </a:cubicBezTo>
                  <a:cubicBezTo>
                    <a:pt x="1360119" y="864760"/>
                    <a:pt x="1349950" y="876301"/>
                    <a:pt x="1346001" y="884255"/>
                  </a:cubicBezTo>
                  <a:cubicBezTo>
                    <a:pt x="1354496" y="883537"/>
                    <a:pt x="1357666" y="890294"/>
                    <a:pt x="1360777" y="896155"/>
                  </a:cubicBezTo>
                  <a:cubicBezTo>
                    <a:pt x="1364486" y="887962"/>
                    <a:pt x="1369331" y="880248"/>
                    <a:pt x="1376091" y="874208"/>
                  </a:cubicBezTo>
                  <a:cubicBezTo>
                    <a:pt x="1383210" y="886886"/>
                    <a:pt x="1390627" y="905902"/>
                    <a:pt x="1379321" y="918101"/>
                  </a:cubicBezTo>
                  <a:cubicBezTo>
                    <a:pt x="1375134" y="923782"/>
                    <a:pt x="1371724" y="930061"/>
                    <a:pt x="1367477" y="935742"/>
                  </a:cubicBezTo>
                  <a:cubicBezTo>
                    <a:pt x="1366759" y="931735"/>
                    <a:pt x="1365981" y="927729"/>
                    <a:pt x="1365264" y="923722"/>
                  </a:cubicBezTo>
                  <a:cubicBezTo>
                    <a:pt x="1356949" y="932752"/>
                    <a:pt x="1353898" y="942081"/>
                    <a:pt x="1347676" y="948718"/>
                  </a:cubicBezTo>
                  <a:cubicBezTo>
                    <a:pt x="1333379" y="953562"/>
                    <a:pt x="1320279" y="961336"/>
                    <a:pt x="1305981" y="966180"/>
                  </a:cubicBezTo>
                  <a:cubicBezTo>
                    <a:pt x="1306998" y="956193"/>
                    <a:pt x="1311964" y="947104"/>
                    <a:pt x="1312681" y="937177"/>
                  </a:cubicBezTo>
                  <a:cubicBezTo>
                    <a:pt x="1307178" y="926652"/>
                    <a:pt x="1293359" y="931855"/>
                    <a:pt x="1284207" y="930779"/>
                  </a:cubicBezTo>
                  <a:cubicBezTo>
                    <a:pt x="1284147" y="919955"/>
                    <a:pt x="1276191" y="912540"/>
                    <a:pt x="1267876" y="906799"/>
                  </a:cubicBezTo>
                  <a:cubicBezTo>
                    <a:pt x="1270927" y="912659"/>
                    <a:pt x="1275054" y="917802"/>
                    <a:pt x="1279780" y="922347"/>
                  </a:cubicBezTo>
                  <a:cubicBezTo>
                    <a:pt x="1279002" y="928805"/>
                    <a:pt x="1278344" y="935084"/>
                    <a:pt x="1277985" y="941662"/>
                  </a:cubicBezTo>
                  <a:cubicBezTo>
                    <a:pt x="1273020" y="939270"/>
                    <a:pt x="1265423" y="942798"/>
                    <a:pt x="1261176" y="938254"/>
                  </a:cubicBezTo>
                  <a:cubicBezTo>
                    <a:pt x="1258783" y="929044"/>
                    <a:pt x="1257587" y="918998"/>
                    <a:pt x="1250229" y="912181"/>
                  </a:cubicBezTo>
                  <a:cubicBezTo>
                    <a:pt x="1251784" y="921510"/>
                    <a:pt x="1253938" y="930719"/>
                    <a:pt x="1255852" y="939988"/>
                  </a:cubicBezTo>
                  <a:cubicBezTo>
                    <a:pt x="1240897" y="941602"/>
                    <a:pt x="1236709" y="926712"/>
                    <a:pt x="1230967" y="916606"/>
                  </a:cubicBezTo>
                  <a:cubicBezTo>
                    <a:pt x="1230368" y="922526"/>
                    <a:pt x="1229950" y="928506"/>
                    <a:pt x="1230129" y="934426"/>
                  </a:cubicBezTo>
                  <a:cubicBezTo>
                    <a:pt x="1227078" y="935084"/>
                    <a:pt x="1224087" y="935862"/>
                    <a:pt x="1221096" y="936759"/>
                  </a:cubicBezTo>
                  <a:cubicBezTo>
                    <a:pt x="1217567" y="931197"/>
                    <a:pt x="1213918" y="925755"/>
                    <a:pt x="1209850" y="920613"/>
                  </a:cubicBezTo>
                  <a:cubicBezTo>
                    <a:pt x="1207457" y="933529"/>
                    <a:pt x="1216729" y="941782"/>
                    <a:pt x="1225164" y="949197"/>
                  </a:cubicBezTo>
                  <a:cubicBezTo>
                    <a:pt x="1209012" y="954160"/>
                    <a:pt x="1194536" y="946566"/>
                    <a:pt x="1179940" y="941124"/>
                  </a:cubicBezTo>
                  <a:cubicBezTo>
                    <a:pt x="1178923" y="938313"/>
                    <a:pt x="1178025" y="935563"/>
                    <a:pt x="1177068" y="932812"/>
                  </a:cubicBezTo>
                  <a:lnTo>
                    <a:pt x="1172821" y="932274"/>
                  </a:lnTo>
                  <a:lnTo>
                    <a:pt x="1169292" y="945788"/>
                  </a:lnTo>
                  <a:cubicBezTo>
                    <a:pt x="1162173" y="940167"/>
                    <a:pt x="1156131" y="933290"/>
                    <a:pt x="1151525" y="925456"/>
                  </a:cubicBezTo>
                  <a:cubicBezTo>
                    <a:pt x="1152662" y="932632"/>
                    <a:pt x="1152482" y="940107"/>
                    <a:pt x="1149790" y="946925"/>
                  </a:cubicBezTo>
                  <a:cubicBezTo>
                    <a:pt x="1143509" y="944652"/>
                    <a:pt x="1137108" y="942619"/>
                    <a:pt x="1130767" y="940466"/>
                  </a:cubicBezTo>
                  <a:cubicBezTo>
                    <a:pt x="1129092" y="928207"/>
                    <a:pt x="1131724" y="913915"/>
                    <a:pt x="1124187" y="903151"/>
                  </a:cubicBezTo>
                  <a:cubicBezTo>
                    <a:pt x="1124366" y="914095"/>
                    <a:pt x="1126221" y="924978"/>
                    <a:pt x="1125742" y="936041"/>
                  </a:cubicBezTo>
                  <a:cubicBezTo>
                    <a:pt x="1124965" y="931556"/>
                    <a:pt x="1124247" y="927071"/>
                    <a:pt x="1123589" y="922586"/>
                  </a:cubicBezTo>
                  <a:cubicBezTo>
                    <a:pt x="1121555" y="928147"/>
                    <a:pt x="1119641" y="933828"/>
                    <a:pt x="1117846" y="939450"/>
                  </a:cubicBezTo>
                  <a:cubicBezTo>
                    <a:pt x="1110548" y="935503"/>
                    <a:pt x="1105942" y="928626"/>
                    <a:pt x="1100977" y="922227"/>
                  </a:cubicBezTo>
                  <a:cubicBezTo>
                    <a:pt x="1106121" y="912719"/>
                    <a:pt x="1105284" y="901776"/>
                    <a:pt x="1105882" y="891490"/>
                  </a:cubicBezTo>
                  <a:cubicBezTo>
                    <a:pt x="1114795" y="883118"/>
                    <a:pt x="1125144" y="876002"/>
                    <a:pt x="1131545" y="865298"/>
                  </a:cubicBezTo>
                  <a:cubicBezTo>
                    <a:pt x="1138903" y="864222"/>
                    <a:pt x="1146560" y="864162"/>
                    <a:pt x="1153798" y="866255"/>
                  </a:cubicBezTo>
                  <a:cubicBezTo>
                    <a:pt x="1154337" y="863684"/>
                    <a:pt x="1154875" y="861172"/>
                    <a:pt x="1155473" y="858660"/>
                  </a:cubicBezTo>
                  <a:cubicBezTo>
                    <a:pt x="1161216" y="859617"/>
                    <a:pt x="1166959" y="860454"/>
                    <a:pt x="1172761" y="860634"/>
                  </a:cubicBezTo>
                  <a:cubicBezTo>
                    <a:pt x="1169052" y="858541"/>
                    <a:pt x="1165224" y="856687"/>
                    <a:pt x="1161336" y="854893"/>
                  </a:cubicBezTo>
                  <a:cubicBezTo>
                    <a:pt x="1162412" y="852621"/>
                    <a:pt x="1163489" y="850348"/>
                    <a:pt x="1164626" y="848076"/>
                  </a:cubicBezTo>
                  <a:lnTo>
                    <a:pt x="1158644" y="846760"/>
                  </a:lnTo>
                  <a:cubicBezTo>
                    <a:pt x="1162053" y="843711"/>
                    <a:pt x="1164925" y="840063"/>
                    <a:pt x="1168394" y="837073"/>
                  </a:cubicBezTo>
                  <a:cubicBezTo>
                    <a:pt x="1162711" y="838209"/>
                    <a:pt x="1157148" y="840541"/>
                    <a:pt x="1151345" y="840601"/>
                  </a:cubicBezTo>
                  <a:cubicBezTo>
                    <a:pt x="1144287" y="840182"/>
                    <a:pt x="1146620" y="831990"/>
                    <a:pt x="1146979" y="827326"/>
                  </a:cubicBezTo>
                  <a:cubicBezTo>
                    <a:pt x="1150747" y="813153"/>
                    <a:pt x="1125623" y="808728"/>
                    <a:pt x="1135493" y="792821"/>
                  </a:cubicBezTo>
                  <a:cubicBezTo>
                    <a:pt x="1135254" y="785645"/>
                    <a:pt x="1143569" y="784629"/>
                    <a:pt x="1148414" y="781938"/>
                  </a:cubicBezTo>
                  <a:cubicBezTo>
                    <a:pt x="1159062" y="775420"/>
                    <a:pt x="1172163" y="781041"/>
                    <a:pt x="1180418" y="788695"/>
                  </a:cubicBezTo>
                  <a:cubicBezTo>
                    <a:pt x="1191425" y="799100"/>
                    <a:pt x="1188913" y="815844"/>
                    <a:pt x="1194775" y="828821"/>
                  </a:cubicBezTo>
                  <a:cubicBezTo>
                    <a:pt x="1204287" y="835159"/>
                    <a:pt x="1215294" y="839345"/>
                    <a:pt x="1224446" y="846461"/>
                  </a:cubicBezTo>
                  <a:cubicBezTo>
                    <a:pt x="1223310" y="842335"/>
                    <a:pt x="1222113" y="838209"/>
                    <a:pt x="1220977" y="834083"/>
                  </a:cubicBezTo>
                  <a:cubicBezTo>
                    <a:pt x="1230189" y="835040"/>
                    <a:pt x="1239282" y="837073"/>
                    <a:pt x="1248195" y="839465"/>
                  </a:cubicBezTo>
                  <a:cubicBezTo>
                    <a:pt x="1245563" y="835877"/>
                    <a:pt x="1242871" y="832289"/>
                    <a:pt x="1240299" y="828701"/>
                  </a:cubicBezTo>
                  <a:cubicBezTo>
                    <a:pt x="1262552" y="811419"/>
                    <a:pt x="1268773" y="781758"/>
                    <a:pt x="1275054" y="755805"/>
                  </a:cubicBezTo>
                  <a:cubicBezTo>
                    <a:pt x="1272003" y="758496"/>
                    <a:pt x="1267577" y="760410"/>
                    <a:pt x="1266560" y="764716"/>
                  </a:cubicBezTo>
                  <a:cubicBezTo>
                    <a:pt x="1260937" y="785227"/>
                    <a:pt x="1253459" y="805439"/>
                    <a:pt x="1241435" y="823080"/>
                  </a:cubicBezTo>
                  <a:cubicBezTo>
                    <a:pt x="1231924" y="820209"/>
                    <a:pt x="1217447" y="824635"/>
                    <a:pt x="1212542" y="813332"/>
                  </a:cubicBezTo>
                  <a:cubicBezTo>
                    <a:pt x="1206679" y="807054"/>
                    <a:pt x="1208235" y="798084"/>
                    <a:pt x="1205483" y="790609"/>
                  </a:cubicBezTo>
                  <a:cubicBezTo>
                    <a:pt x="1202671" y="784689"/>
                    <a:pt x="1199082" y="779247"/>
                    <a:pt x="1195493" y="773865"/>
                  </a:cubicBezTo>
                  <a:cubicBezTo>
                    <a:pt x="1201236" y="767765"/>
                    <a:pt x="1210029" y="763101"/>
                    <a:pt x="1211704" y="754251"/>
                  </a:cubicBezTo>
                  <a:cubicBezTo>
                    <a:pt x="1213978" y="744443"/>
                    <a:pt x="1214576" y="734337"/>
                    <a:pt x="1215593" y="724351"/>
                  </a:cubicBezTo>
                  <a:cubicBezTo>
                    <a:pt x="1208354" y="735414"/>
                    <a:pt x="1206859" y="752696"/>
                    <a:pt x="1192801" y="757360"/>
                  </a:cubicBezTo>
                  <a:cubicBezTo>
                    <a:pt x="1188733" y="758915"/>
                    <a:pt x="1184247" y="758437"/>
                    <a:pt x="1180000" y="758377"/>
                  </a:cubicBezTo>
                  <a:cubicBezTo>
                    <a:pt x="1183708" y="749347"/>
                    <a:pt x="1187716" y="740437"/>
                    <a:pt x="1191306" y="731347"/>
                  </a:cubicBezTo>
                  <a:cubicBezTo>
                    <a:pt x="1183768" y="738165"/>
                    <a:pt x="1176769" y="745639"/>
                    <a:pt x="1168873" y="752098"/>
                  </a:cubicBezTo>
                  <a:cubicBezTo>
                    <a:pt x="1162951" y="756942"/>
                    <a:pt x="1155593" y="753294"/>
                    <a:pt x="1149611" y="750782"/>
                  </a:cubicBezTo>
                  <a:cubicBezTo>
                    <a:pt x="1153379" y="747852"/>
                    <a:pt x="1157208" y="745161"/>
                    <a:pt x="1161156" y="742530"/>
                  </a:cubicBezTo>
                  <a:cubicBezTo>
                    <a:pt x="1158285" y="741753"/>
                    <a:pt x="1155413" y="741095"/>
                    <a:pt x="1152542" y="740557"/>
                  </a:cubicBezTo>
                  <a:cubicBezTo>
                    <a:pt x="1152243" y="732842"/>
                    <a:pt x="1150927" y="725068"/>
                    <a:pt x="1151585" y="717414"/>
                  </a:cubicBezTo>
                  <a:cubicBezTo>
                    <a:pt x="1155054" y="707487"/>
                    <a:pt x="1161635" y="698936"/>
                    <a:pt x="1164446" y="688770"/>
                  </a:cubicBezTo>
                  <a:cubicBezTo>
                    <a:pt x="1166899" y="683747"/>
                    <a:pt x="1166959" y="674957"/>
                    <a:pt x="1173479" y="672684"/>
                  </a:cubicBezTo>
                  <a:cubicBezTo>
                    <a:pt x="1186101" y="668737"/>
                    <a:pt x="1198245" y="663415"/>
                    <a:pt x="1209611" y="656718"/>
                  </a:cubicBezTo>
                  <a:cubicBezTo>
                    <a:pt x="1217866" y="662638"/>
                    <a:pt x="1228155" y="663176"/>
                    <a:pt x="1237427" y="666585"/>
                  </a:cubicBezTo>
                  <a:cubicBezTo>
                    <a:pt x="1254057" y="674119"/>
                    <a:pt x="1264047" y="690086"/>
                    <a:pt x="1277746" y="701448"/>
                  </a:cubicBezTo>
                  <a:cubicBezTo>
                    <a:pt x="1275952" y="685182"/>
                    <a:pt x="1261236" y="677229"/>
                    <a:pt x="1252801" y="665030"/>
                  </a:cubicBezTo>
                  <a:cubicBezTo>
                    <a:pt x="1265662" y="665329"/>
                    <a:pt x="1278464" y="664492"/>
                    <a:pt x="1291266" y="663475"/>
                  </a:cubicBezTo>
                  <a:cubicBezTo>
                    <a:pt x="1291266" y="656179"/>
                    <a:pt x="1291864" y="648944"/>
                    <a:pt x="1292821" y="641768"/>
                  </a:cubicBezTo>
                  <a:cubicBezTo>
                    <a:pt x="1286779" y="647389"/>
                    <a:pt x="1282532" y="655402"/>
                    <a:pt x="1274935" y="658990"/>
                  </a:cubicBezTo>
                  <a:cubicBezTo>
                    <a:pt x="1259680" y="655641"/>
                    <a:pt x="1244007" y="653608"/>
                    <a:pt x="1228933" y="649482"/>
                  </a:cubicBezTo>
                  <a:cubicBezTo>
                    <a:pt x="1220378" y="647030"/>
                    <a:pt x="1213320" y="634054"/>
                    <a:pt x="1223190" y="628791"/>
                  </a:cubicBezTo>
                  <a:cubicBezTo>
                    <a:pt x="1233838" y="627595"/>
                    <a:pt x="1236530" y="642426"/>
                    <a:pt x="1246699" y="644279"/>
                  </a:cubicBezTo>
                  <a:cubicBezTo>
                    <a:pt x="1243828" y="634831"/>
                    <a:pt x="1236769" y="627835"/>
                    <a:pt x="1230787" y="620300"/>
                  </a:cubicBezTo>
                  <a:cubicBezTo>
                    <a:pt x="1224326" y="610493"/>
                    <a:pt x="1226360" y="597337"/>
                    <a:pt x="1218703" y="588068"/>
                  </a:cubicBezTo>
                  <a:cubicBezTo>
                    <a:pt x="1212602" y="580174"/>
                    <a:pt x="1212362" y="569769"/>
                    <a:pt x="1207278" y="561517"/>
                  </a:cubicBezTo>
                  <a:cubicBezTo>
                    <a:pt x="1198364" y="555716"/>
                    <a:pt x="1187716" y="553324"/>
                    <a:pt x="1178863" y="547464"/>
                  </a:cubicBezTo>
                  <a:cubicBezTo>
                    <a:pt x="1173479" y="536581"/>
                    <a:pt x="1181854" y="523604"/>
                    <a:pt x="1176111" y="512661"/>
                  </a:cubicBezTo>
                  <a:cubicBezTo>
                    <a:pt x="1170428" y="500282"/>
                    <a:pt x="1171625" y="485990"/>
                    <a:pt x="1174317" y="473014"/>
                  </a:cubicBezTo>
                  <a:cubicBezTo>
                    <a:pt x="1179581" y="466675"/>
                    <a:pt x="1189212" y="467692"/>
                    <a:pt x="1195672" y="471758"/>
                  </a:cubicBezTo>
                  <a:cubicBezTo>
                    <a:pt x="1208654" y="479771"/>
                    <a:pt x="1225463" y="472894"/>
                    <a:pt x="1238923" y="479233"/>
                  </a:cubicBezTo>
                  <a:cubicBezTo>
                    <a:pt x="1250468" y="491851"/>
                    <a:pt x="1257946" y="507578"/>
                    <a:pt x="1270029" y="519837"/>
                  </a:cubicBezTo>
                  <a:cubicBezTo>
                    <a:pt x="1283070" y="531199"/>
                    <a:pt x="1280259" y="551889"/>
                    <a:pt x="1293958" y="562653"/>
                  </a:cubicBezTo>
                  <a:cubicBezTo>
                    <a:pt x="1300059" y="566121"/>
                    <a:pt x="1306819" y="567975"/>
                    <a:pt x="1313220" y="570786"/>
                  </a:cubicBezTo>
                  <a:cubicBezTo>
                    <a:pt x="1320937" y="566420"/>
                    <a:pt x="1329371" y="562892"/>
                    <a:pt x="1335772" y="556494"/>
                  </a:cubicBezTo>
                  <a:cubicBezTo>
                    <a:pt x="1328055" y="557510"/>
                    <a:pt x="1320937" y="560799"/>
                    <a:pt x="1313399" y="562414"/>
                  </a:cubicBezTo>
                  <a:cubicBezTo>
                    <a:pt x="1307238" y="559843"/>
                    <a:pt x="1302033" y="555417"/>
                    <a:pt x="1296291" y="552128"/>
                  </a:cubicBezTo>
                  <a:cubicBezTo>
                    <a:pt x="1294616" y="542022"/>
                    <a:pt x="1293658" y="531737"/>
                    <a:pt x="1290967" y="521870"/>
                  </a:cubicBezTo>
                  <a:cubicBezTo>
                    <a:pt x="1285942" y="515113"/>
                    <a:pt x="1277866" y="511106"/>
                    <a:pt x="1273678" y="503571"/>
                  </a:cubicBezTo>
                  <a:cubicBezTo>
                    <a:pt x="1266201" y="491791"/>
                    <a:pt x="1259800" y="479293"/>
                    <a:pt x="1253579" y="466795"/>
                  </a:cubicBezTo>
                  <a:cubicBezTo>
                    <a:pt x="1274935" y="459080"/>
                    <a:pt x="1297846" y="456748"/>
                    <a:pt x="1318843" y="448077"/>
                  </a:cubicBezTo>
                  <a:cubicBezTo>
                    <a:pt x="1334277" y="431034"/>
                    <a:pt x="1360298" y="437852"/>
                    <a:pt x="1380338" y="430975"/>
                  </a:cubicBezTo>
                  <a:cubicBezTo>
                    <a:pt x="1364665" y="424815"/>
                    <a:pt x="1347916" y="426789"/>
                    <a:pt x="1331644" y="427925"/>
                  </a:cubicBezTo>
                  <a:cubicBezTo>
                    <a:pt x="1343190" y="416264"/>
                    <a:pt x="1356769" y="406277"/>
                    <a:pt x="1372083" y="400118"/>
                  </a:cubicBezTo>
                  <a:cubicBezTo>
                    <a:pt x="1385244" y="393540"/>
                    <a:pt x="1400318" y="394916"/>
                    <a:pt x="1414496" y="392464"/>
                  </a:cubicBezTo>
                  <a:lnTo>
                    <a:pt x="1414615" y="386783"/>
                  </a:lnTo>
                  <a:cubicBezTo>
                    <a:pt x="1395114" y="382477"/>
                    <a:pt x="1374715" y="382118"/>
                    <a:pt x="1356590" y="392045"/>
                  </a:cubicBezTo>
                  <a:cubicBezTo>
                    <a:pt x="1356649" y="385288"/>
                    <a:pt x="1355274" y="378232"/>
                    <a:pt x="1357128" y="371713"/>
                  </a:cubicBezTo>
                  <a:cubicBezTo>
                    <a:pt x="1361854" y="363581"/>
                    <a:pt x="1368374" y="356285"/>
                    <a:pt x="1370049" y="346717"/>
                  </a:cubicBezTo>
                  <a:cubicBezTo>
                    <a:pt x="1376510" y="324591"/>
                    <a:pt x="1402292" y="316698"/>
                    <a:pt x="1411086" y="296426"/>
                  </a:cubicBezTo>
                  <a:cubicBezTo>
                    <a:pt x="1398943" y="303422"/>
                    <a:pt x="1387457" y="311675"/>
                    <a:pt x="1376390" y="320286"/>
                  </a:cubicBezTo>
                  <a:cubicBezTo>
                    <a:pt x="1368075" y="329136"/>
                    <a:pt x="1364007" y="341096"/>
                    <a:pt x="1360179" y="352338"/>
                  </a:cubicBezTo>
                  <a:cubicBezTo>
                    <a:pt x="1356590" y="350963"/>
                    <a:pt x="1353060" y="349588"/>
                    <a:pt x="1349531" y="348093"/>
                  </a:cubicBezTo>
                  <a:cubicBezTo>
                    <a:pt x="1351266" y="351860"/>
                    <a:pt x="1352761" y="355926"/>
                    <a:pt x="1350488" y="359813"/>
                  </a:cubicBezTo>
                  <a:cubicBezTo>
                    <a:pt x="1346959" y="366750"/>
                    <a:pt x="1350727" y="374703"/>
                    <a:pt x="1347617" y="381700"/>
                  </a:cubicBezTo>
                  <a:cubicBezTo>
                    <a:pt x="1342233" y="400896"/>
                    <a:pt x="1322432" y="409626"/>
                    <a:pt x="1307776" y="420510"/>
                  </a:cubicBezTo>
                  <a:cubicBezTo>
                    <a:pt x="1290907" y="428941"/>
                    <a:pt x="1272721" y="438988"/>
                    <a:pt x="1253280" y="437433"/>
                  </a:cubicBezTo>
                  <a:cubicBezTo>
                    <a:pt x="1255852" y="428044"/>
                    <a:pt x="1258604" y="416922"/>
                    <a:pt x="1269072" y="413693"/>
                  </a:cubicBezTo>
                  <a:cubicBezTo>
                    <a:pt x="1278344" y="410703"/>
                    <a:pt x="1290129" y="404842"/>
                    <a:pt x="1286719" y="393002"/>
                  </a:cubicBezTo>
                  <a:cubicBezTo>
                    <a:pt x="1272901" y="400776"/>
                    <a:pt x="1261894" y="419194"/>
                    <a:pt x="1244247" y="415786"/>
                  </a:cubicBezTo>
                  <a:cubicBezTo>
                    <a:pt x="1247956" y="408012"/>
                    <a:pt x="1253280" y="401195"/>
                    <a:pt x="1256869" y="393361"/>
                  </a:cubicBezTo>
                  <a:cubicBezTo>
                    <a:pt x="1251006" y="398324"/>
                    <a:pt x="1244665" y="403347"/>
                    <a:pt x="1240837" y="410164"/>
                  </a:cubicBezTo>
                  <a:cubicBezTo>
                    <a:pt x="1240179" y="417998"/>
                    <a:pt x="1243529" y="425952"/>
                    <a:pt x="1240957" y="433606"/>
                  </a:cubicBezTo>
                  <a:cubicBezTo>
                    <a:pt x="1238564" y="439406"/>
                    <a:pt x="1231445" y="440363"/>
                    <a:pt x="1226001" y="441260"/>
                  </a:cubicBezTo>
                  <a:cubicBezTo>
                    <a:pt x="1214516" y="441559"/>
                    <a:pt x="1202911" y="441260"/>
                    <a:pt x="1191605" y="438808"/>
                  </a:cubicBezTo>
                  <a:cubicBezTo>
                    <a:pt x="1192083" y="436775"/>
                    <a:pt x="1192562" y="434742"/>
                    <a:pt x="1193040" y="432769"/>
                  </a:cubicBezTo>
                  <a:cubicBezTo>
                    <a:pt x="1186400" y="441499"/>
                    <a:pt x="1175573" y="437313"/>
                    <a:pt x="1169770" y="429838"/>
                  </a:cubicBezTo>
                  <a:cubicBezTo>
                    <a:pt x="1171924" y="412616"/>
                    <a:pt x="1183349" y="398264"/>
                    <a:pt x="1189511" y="382358"/>
                  </a:cubicBezTo>
                  <a:cubicBezTo>
                    <a:pt x="1195194" y="367647"/>
                    <a:pt x="1213320" y="365793"/>
                    <a:pt x="1226121" y="361428"/>
                  </a:cubicBezTo>
                  <a:cubicBezTo>
                    <a:pt x="1242632" y="354431"/>
                    <a:pt x="1260937" y="351441"/>
                    <a:pt x="1276370" y="341993"/>
                  </a:cubicBezTo>
                  <a:cubicBezTo>
                    <a:pt x="1261296" y="341395"/>
                    <a:pt x="1248494" y="350544"/>
                    <a:pt x="1234077" y="353355"/>
                  </a:cubicBezTo>
                  <a:cubicBezTo>
                    <a:pt x="1217507" y="358139"/>
                    <a:pt x="1196510" y="356225"/>
                    <a:pt x="1185324" y="371713"/>
                  </a:cubicBezTo>
                  <a:cubicBezTo>
                    <a:pt x="1174257" y="388936"/>
                    <a:pt x="1165762" y="407713"/>
                    <a:pt x="1156370" y="425892"/>
                  </a:cubicBezTo>
                  <a:cubicBezTo>
                    <a:pt x="1149192" y="426490"/>
                    <a:pt x="1143150" y="421945"/>
                    <a:pt x="1137587" y="418058"/>
                  </a:cubicBezTo>
                  <a:cubicBezTo>
                    <a:pt x="1125024" y="407234"/>
                    <a:pt x="1111385" y="396590"/>
                    <a:pt x="1102951" y="381999"/>
                  </a:cubicBezTo>
                  <a:cubicBezTo>
                    <a:pt x="1113419" y="376677"/>
                    <a:pt x="1123589" y="368544"/>
                    <a:pt x="1136091" y="369561"/>
                  </a:cubicBezTo>
                  <a:cubicBezTo>
                    <a:pt x="1147696" y="368903"/>
                    <a:pt x="1159601" y="373089"/>
                    <a:pt x="1170727" y="367767"/>
                  </a:cubicBezTo>
                  <a:cubicBezTo>
                    <a:pt x="1181316" y="362743"/>
                    <a:pt x="1190408" y="354671"/>
                    <a:pt x="1195972" y="344325"/>
                  </a:cubicBezTo>
                  <a:cubicBezTo>
                    <a:pt x="1200638" y="334817"/>
                    <a:pt x="1210568" y="330452"/>
                    <a:pt x="1219182" y="325429"/>
                  </a:cubicBezTo>
                  <a:cubicBezTo>
                    <a:pt x="1216011" y="323934"/>
                    <a:pt x="1212961" y="319807"/>
                    <a:pt x="1209192" y="321781"/>
                  </a:cubicBezTo>
                  <a:cubicBezTo>
                    <a:pt x="1199980" y="325847"/>
                    <a:pt x="1190947" y="331528"/>
                    <a:pt x="1184905" y="339780"/>
                  </a:cubicBezTo>
                  <a:cubicBezTo>
                    <a:pt x="1176769" y="353714"/>
                    <a:pt x="1159182" y="357063"/>
                    <a:pt x="1144466" y="359275"/>
                  </a:cubicBezTo>
                  <a:cubicBezTo>
                    <a:pt x="1126640" y="359454"/>
                    <a:pt x="1109411" y="364179"/>
                    <a:pt x="1092063" y="367527"/>
                  </a:cubicBezTo>
                  <a:cubicBezTo>
                    <a:pt x="1086201" y="358079"/>
                    <a:pt x="1076749" y="340558"/>
                    <a:pt x="1089970" y="333442"/>
                  </a:cubicBezTo>
                  <a:cubicBezTo>
                    <a:pt x="1096789" y="331229"/>
                    <a:pt x="1104147" y="333681"/>
                    <a:pt x="1111206" y="333621"/>
                  </a:cubicBezTo>
                  <a:lnTo>
                    <a:pt x="1091645" y="317356"/>
                  </a:lnTo>
                  <a:cubicBezTo>
                    <a:pt x="1104685" y="311675"/>
                    <a:pt x="1112582" y="299356"/>
                    <a:pt x="1121615" y="288951"/>
                  </a:cubicBezTo>
                  <a:cubicBezTo>
                    <a:pt x="1129212" y="284107"/>
                    <a:pt x="1139022" y="286499"/>
                    <a:pt x="1147577" y="286499"/>
                  </a:cubicBezTo>
                  <a:cubicBezTo>
                    <a:pt x="1141236" y="281715"/>
                    <a:pt x="1132681" y="277529"/>
                    <a:pt x="1124845" y="281476"/>
                  </a:cubicBezTo>
                  <a:cubicBezTo>
                    <a:pt x="1108813" y="288532"/>
                    <a:pt x="1096370" y="301688"/>
                    <a:pt x="1081894" y="311376"/>
                  </a:cubicBezTo>
                  <a:cubicBezTo>
                    <a:pt x="1078006" y="307130"/>
                    <a:pt x="1073998" y="303064"/>
                    <a:pt x="1069930" y="298997"/>
                  </a:cubicBezTo>
                  <a:cubicBezTo>
                    <a:pt x="1079860" y="288174"/>
                    <a:pt x="1091346" y="279084"/>
                    <a:pt x="1102771" y="269935"/>
                  </a:cubicBezTo>
                  <a:lnTo>
                    <a:pt x="1091286" y="271250"/>
                  </a:lnTo>
                  <a:cubicBezTo>
                    <a:pt x="1089551" y="267423"/>
                    <a:pt x="1087756" y="263596"/>
                    <a:pt x="1085902" y="259769"/>
                  </a:cubicBezTo>
                  <a:cubicBezTo>
                    <a:pt x="1080159" y="263656"/>
                    <a:pt x="1072622" y="266227"/>
                    <a:pt x="1070109" y="273284"/>
                  </a:cubicBezTo>
                  <a:cubicBezTo>
                    <a:pt x="1069032" y="280758"/>
                    <a:pt x="1063589" y="284885"/>
                    <a:pt x="1057367" y="287576"/>
                  </a:cubicBezTo>
                  <a:cubicBezTo>
                    <a:pt x="1056650" y="283748"/>
                    <a:pt x="1055872" y="279921"/>
                    <a:pt x="1055094" y="276094"/>
                  </a:cubicBezTo>
                  <a:cubicBezTo>
                    <a:pt x="1053778" y="278964"/>
                    <a:pt x="1052522" y="281835"/>
                    <a:pt x="1051206" y="284705"/>
                  </a:cubicBezTo>
                  <a:cubicBezTo>
                    <a:pt x="1049411" y="283808"/>
                    <a:pt x="1047617" y="282851"/>
                    <a:pt x="1045822" y="282014"/>
                  </a:cubicBezTo>
                  <a:cubicBezTo>
                    <a:pt x="1046839" y="271071"/>
                    <a:pt x="1044745" y="257496"/>
                    <a:pt x="1054556" y="249902"/>
                  </a:cubicBezTo>
                  <a:cubicBezTo>
                    <a:pt x="1062692" y="243982"/>
                    <a:pt x="1069391" y="236447"/>
                    <a:pt x="1076630" y="229451"/>
                  </a:cubicBezTo>
                  <a:cubicBezTo>
                    <a:pt x="1082313" y="223650"/>
                    <a:pt x="1090987" y="223949"/>
                    <a:pt x="1098404" y="222155"/>
                  </a:cubicBezTo>
                  <a:cubicBezTo>
                    <a:pt x="1099900" y="228075"/>
                    <a:pt x="1103609" y="232919"/>
                    <a:pt x="1107677" y="237284"/>
                  </a:cubicBezTo>
                  <a:cubicBezTo>
                    <a:pt x="1106002" y="230288"/>
                    <a:pt x="1104985" y="223052"/>
                    <a:pt x="1106002" y="215876"/>
                  </a:cubicBezTo>
                  <a:cubicBezTo>
                    <a:pt x="1109052" y="218148"/>
                    <a:pt x="1112043" y="220540"/>
                    <a:pt x="1114915" y="222992"/>
                  </a:cubicBezTo>
                  <a:cubicBezTo>
                    <a:pt x="1106959" y="202122"/>
                    <a:pt x="1134117" y="183345"/>
                    <a:pt x="1152243" y="192853"/>
                  </a:cubicBezTo>
                  <a:cubicBezTo>
                    <a:pt x="1159003" y="198534"/>
                    <a:pt x="1158105" y="207803"/>
                    <a:pt x="1158045" y="215637"/>
                  </a:cubicBezTo>
                  <a:cubicBezTo>
                    <a:pt x="1162532" y="209836"/>
                    <a:pt x="1165164" y="203019"/>
                    <a:pt x="1166241" y="195843"/>
                  </a:cubicBezTo>
                  <a:cubicBezTo>
                    <a:pt x="1179521" y="195245"/>
                    <a:pt x="1188853" y="202900"/>
                    <a:pt x="1193698" y="214800"/>
                  </a:cubicBezTo>
                  <a:cubicBezTo>
                    <a:pt x="1194237" y="211929"/>
                    <a:pt x="1194835" y="209119"/>
                    <a:pt x="1195792" y="206368"/>
                  </a:cubicBezTo>
                  <a:cubicBezTo>
                    <a:pt x="1201774" y="203797"/>
                    <a:pt x="1206021" y="207863"/>
                    <a:pt x="1209312" y="211511"/>
                  </a:cubicBezTo>
                  <a:cubicBezTo>
                    <a:pt x="1210867" y="209717"/>
                    <a:pt x="1212482" y="207983"/>
                    <a:pt x="1214037" y="206189"/>
                  </a:cubicBezTo>
                  <a:cubicBezTo>
                    <a:pt x="1216131" y="212886"/>
                    <a:pt x="1218045" y="219703"/>
                    <a:pt x="1220259" y="226401"/>
                  </a:cubicBezTo>
                  <a:cubicBezTo>
                    <a:pt x="1218045" y="219404"/>
                    <a:pt x="1221694" y="205710"/>
                    <a:pt x="1211884" y="202840"/>
                  </a:cubicBezTo>
                  <a:cubicBezTo>
                    <a:pt x="1198484" y="198654"/>
                    <a:pt x="1185682" y="192793"/>
                    <a:pt x="1173659" y="185558"/>
                  </a:cubicBezTo>
                  <a:cubicBezTo>
                    <a:pt x="1167676" y="182149"/>
                    <a:pt x="1167078" y="174614"/>
                    <a:pt x="1164925" y="168754"/>
                  </a:cubicBezTo>
                  <a:cubicBezTo>
                    <a:pt x="1177846" y="166960"/>
                    <a:pt x="1191425" y="165046"/>
                    <a:pt x="1202612" y="157751"/>
                  </a:cubicBezTo>
                  <a:cubicBezTo>
                    <a:pt x="1199322" y="147166"/>
                    <a:pt x="1199322" y="134369"/>
                    <a:pt x="1188793" y="127851"/>
                  </a:cubicBezTo>
                  <a:cubicBezTo>
                    <a:pt x="1199082" y="121273"/>
                    <a:pt x="1211465" y="118941"/>
                    <a:pt x="1222652" y="124562"/>
                  </a:cubicBezTo>
                  <a:cubicBezTo>
                    <a:pt x="1220378" y="126894"/>
                    <a:pt x="1218045" y="129107"/>
                    <a:pt x="1215772" y="131379"/>
                  </a:cubicBezTo>
                  <a:cubicBezTo>
                    <a:pt x="1220498" y="135565"/>
                    <a:pt x="1225104" y="140887"/>
                    <a:pt x="1231744" y="141784"/>
                  </a:cubicBezTo>
                  <a:cubicBezTo>
                    <a:pt x="1238085" y="142861"/>
                    <a:pt x="1245563" y="144655"/>
                    <a:pt x="1247178" y="152010"/>
                  </a:cubicBezTo>
                  <a:cubicBezTo>
                    <a:pt x="1251724" y="166302"/>
                    <a:pt x="1265662" y="182149"/>
                    <a:pt x="1256390" y="197219"/>
                  </a:cubicBezTo>
                  <a:cubicBezTo>
                    <a:pt x="1264945" y="195604"/>
                    <a:pt x="1273499" y="194348"/>
                    <a:pt x="1282113" y="193092"/>
                  </a:cubicBezTo>
                  <a:lnTo>
                    <a:pt x="1268534" y="190401"/>
                  </a:lnTo>
                  <a:cubicBezTo>
                    <a:pt x="1264646" y="179339"/>
                    <a:pt x="1259920" y="168575"/>
                    <a:pt x="1257288" y="157153"/>
                  </a:cubicBezTo>
                  <a:cubicBezTo>
                    <a:pt x="1267457" y="153206"/>
                    <a:pt x="1272123" y="163910"/>
                    <a:pt x="1277926" y="170249"/>
                  </a:cubicBezTo>
                  <a:cubicBezTo>
                    <a:pt x="1292342" y="187112"/>
                    <a:pt x="1310229" y="201106"/>
                    <a:pt x="1329730" y="211750"/>
                  </a:cubicBezTo>
                  <a:cubicBezTo>
                    <a:pt x="1334994" y="221079"/>
                    <a:pt x="1339122" y="232082"/>
                    <a:pt x="1348992" y="237763"/>
                  </a:cubicBezTo>
                  <a:cubicBezTo>
                    <a:pt x="1344745" y="225982"/>
                    <a:pt x="1339002" y="214740"/>
                    <a:pt x="1332302" y="204275"/>
                  </a:cubicBezTo>
                  <a:cubicBezTo>
                    <a:pt x="1323210" y="197876"/>
                    <a:pt x="1306101" y="194288"/>
                    <a:pt x="1308853" y="179757"/>
                  </a:cubicBezTo>
                  <a:cubicBezTo>
                    <a:pt x="1288454" y="174674"/>
                    <a:pt x="1279481" y="154582"/>
                    <a:pt x="1266141" y="140588"/>
                  </a:cubicBezTo>
                  <a:cubicBezTo>
                    <a:pt x="1266560" y="132097"/>
                    <a:pt x="1268594" y="123785"/>
                    <a:pt x="1272482" y="116250"/>
                  </a:cubicBezTo>
                  <a:lnTo>
                    <a:pt x="1294436" y="118223"/>
                  </a:lnTo>
                  <a:cubicBezTo>
                    <a:pt x="1287796" y="112842"/>
                    <a:pt x="1280139" y="108177"/>
                    <a:pt x="1275114" y="101181"/>
                  </a:cubicBezTo>
                  <a:cubicBezTo>
                    <a:pt x="1270747" y="95141"/>
                    <a:pt x="1276011" y="88623"/>
                    <a:pt x="1279122" y="83420"/>
                  </a:cubicBezTo>
                  <a:cubicBezTo>
                    <a:pt x="1288275" y="88384"/>
                    <a:pt x="1296949" y="94124"/>
                    <a:pt x="1304366" y="101480"/>
                  </a:cubicBezTo>
                  <a:cubicBezTo>
                    <a:pt x="1303290" y="103214"/>
                    <a:pt x="1302213" y="105008"/>
                    <a:pt x="1301136" y="106742"/>
                  </a:cubicBezTo>
                  <a:cubicBezTo>
                    <a:pt x="1306639" y="108416"/>
                    <a:pt x="1312143" y="109911"/>
                    <a:pt x="1317886" y="110390"/>
                  </a:cubicBezTo>
                  <a:cubicBezTo>
                    <a:pt x="1312442" y="91493"/>
                    <a:pt x="1299461" y="76244"/>
                    <a:pt x="1291385" y="58544"/>
                  </a:cubicBezTo>
                  <a:cubicBezTo>
                    <a:pt x="1301196" y="57826"/>
                    <a:pt x="1312083" y="55972"/>
                    <a:pt x="1320578" y="62251"/>
                  </a:cubicBezTo>
                  <a:cubicBezTo>
                    <a:pt x="1327995" y="68231"/>
                    <a:pt x="1327278" y="78816"/>
                    <a:pt x="1329311" y="87367"/>
                  </a:cubicBezTo>
                  <a:cubicBezTo>
                    <a:pt x="1330927" y="84198"/>
                    <a:pt x="1332482" y="80968"/>
                    <a:pt x="1333918" y="77739"/>
                  </a:cubicBezTo>
                  <a:cubicBezTo>
                    <a:pt x="1342592" y="82882"/>
                    <a:pt x="1352103" y="86530"/>
                    <a:pt x="1362452" y="86410"/>
                  </a:cubicBezTo>
                  <a:cubicBezTo>
                    <a:pt x="1350787" y="80191"/>
                    <a:pt x="1331465" y="77141"/>
                    <a:pt x="1331704" y="60457"/>
                  </a:cubicBezTo>
                  <a:lnTo>
                    <a:pt x="1338823" y="57706"/>
                  </a:lnTo>
                  <a:cubicBezTo>
                    <a:pt x="1331286" y="55195"/>
                    <a:pt x="1320039" y="52683"/>
                    <a:pt x="1321774" y="42458"/>
                  </a:cubicBezTo>
                  <a:cubicBezTo>
                    <a:pt x="1327816" y="35102"/>
                    <a:pt x="1336968" y="29361"/>
                    <a:pt x="1346420" y="27807"/>
                  </a:cubicBezTo>
                  <a:cubicBezTo>
                    <a:pt x="1351684" y="30976"/>
                    <a:pt x="1353299" y="37375"/>
                    <a:pt x="1356231" y="42398"/>
                  </a:cubicBezTo>
                  <a:lnTo>
                    <a:pt x="1363409" y="32890"/>
                  </a:lnTo>
                  <a:cubicBezTo>
                    <a:pt x="1366101" y="38750"/>
                    <a:pt x="1368314" y="44730"/>
                    <a:pt x="1370827" y="50650"/>
                  </a:cubicBezTo>
                  <a:cubicBezTo>
                    <a:pt x="1374835" y="45687"/>
                    <a:pt x="1378843" y="40723"/>
                    <a:pt x="1382791" y="35640"/>
                  </a:cubicBezTo>
                  <a:cubicBezTo>
                    <a:pt x="1388534" y="41142"/>
                    <a:pt x="1395234" y="45687"/>
                    <a:pt x="1400378" y="51786"/>
                  </a:cubicBezTo>
                  <a:cubicBezTo>
                    <a:pt x="1406300" y="62311"/>
                    <a:pt x="1408215" y="74630"/>
                    <a:pt x="1413658" y="85394"/>
                  </a:cubicBezTo>
                  <a:cubicBezTo>
                    <a:pt x="1417846" y="90895"/>
                    <a:pt x="1424247" y="94244"/>
                    <a:pt x="1428494" y="99686"/>
                  </a:cubicBezTo>
                  <a:cubicBezTo>
                    <a:pt x="1427716" y="109852"/>
                    <a:pt x="1423050" y="119240"/>
                    <a:pt x="1420777" y="129047"/>
                  </a:cubicBezTo>
                  <a:cubicBezTo>
                    <a:pt x="1427896" y="117984"/>
                    <a:pt x="1434237" y="106443"/>
                    <a:pt x="1440996" y="95201"/>
                  </a:cubicBezTo>
                  <a:cubicBezTo>
                    <a:pt x="1433100" y="89340"/>
                    <a:pt x="1423888" y="83241"/>
                    <a:pt x="1420777" y="73493"/>
                  </a:cubicBezTo>
                  <a:cubicBezTo>
                    <a:pt x="1419521" y="67693"/>
                    <a:pt x="1426221" y="65361"/>
                    <a:pt x="1429750" y="62251"/>
                  </a:cubicBezTo>
                  <a:cubicBezTo>
                    <a:pt x="1426280" y="62431"/>
                    <a:pt x="1422751" y="62670"/>
                    <a:pt x="1419281" y="62311"/>
                  </a:cubicBezTo>
                  <a:cubicBezTo>
                    <a:pt x="1412641" y="55195"/>
                    <a:pt x="1412163" y="43952"/>
                    <a:pt x="1404147" y="37674"/>
                  </a:cubicBezTo>
                  <a:cubicBezTo>
                    <a:pt x="1399720" y="32770"/>
                    <a:pt x="1389431" y="25714"/>
                    <a:pt x="1397088" y="19016"/>
                  </a:cubicBezTo>
                  <a:cubicBezTo>
                    <a:pt x="1404984" y="19196"/>
                    <a:pt x="1413359" y="21229"/>
                    <a:pt x="1420418" y="16265"/>
                  </a:cubicBezTo>
                  <a:cubicBezTo>
                    <a:pt x="1429989" y="9747"/>
                    <a:pt x="1440697" y="19495"/>
                    <a:pt x="1450388" y="14830"/>
                  </a:cubicBezTo>
                  <a:cubicBezTo>
                    <a:pt x="1457686" y="11721"/>
                    <a:pt x="1465164" y="17222"/>
                    <a:pt x="1470308" y="21886"/>
                  </a:cubicBezTo>
                  <a:cubicBezTo>
                    <a:pt x="1475752" y="31096"/>
                    <a:pt x="1477128" y="41919"/>
                    <a:pt x="1481196" y="51667"/>
                  </a:cubicBezTo>
                  <a:cubicBezTo>
                    <a:pt x="1488195" y="63208"/>
                    <a:pt x="1498364" y="72417"/>
                    <a:pt x="1508833" y="80789"/>
                  </a:cubicBezTo>
                  <a:lnTo>
                    <a:pt x="1511943" y="75766"/>
                  </a:lnTo>
                  <a:cubicBezTo>
                    <a:pt x="1502671" y="66856"/>
                    <a:pt x="1494117" y="56989"/>
                    <a:pt x="1489511" y="44849"/>
                  </a:cubicBezTo>
                  <a:cubicBezTo>
                    <a:pt x="1481674" y="29959"/>
                    <a:pt x="1497646" y="17581"/>
                    <a:pt x="1505363" y="6339"/>
                  </a:cubicBezTo>
                  <a:cubicBezTo>
                    <a:pt x="1514635" y="5322"/>
                    <a:pt x="1523728" y="3169"/>
                    <a:pt x="1532940" y="1674"/>
                  </a:cubicBezTo>
                  <a:cubicBezTo>
                    <a:pt x="1531624" y="8611"/>
                    <a:pt x="1530129" y="15548"/>
                    <a:pt x="1528753" y="22484"/>
                  </a:cubicBezTo>
                  <a:cubicBezTo>
                    <a:pt x="1534376" y="32112"/>
                    <a:pt x="1542033" y="40544"/>
                    <a:pt x="1552801" y="44371"/>
                  </a:cubicBezTo>
                  <a:cubicBezTo>
                    <a:pt x="1548075" y="35102"/>
                    <a:pt x="1542452" y="26371"/>
                    <a:pt x="1537068" y="17521"/>
                  </a:cubicBezTo>
                  <a:cubicBezTo>
                    <a:pt x="1540956" y="13275"/>
                    <a:pt x="1544007" y="8013"/>
                    <a:pt x="1548853" y="4784"/>
                  </a:cubicBezTo>
                  <a:cubicBezTo>
                    <a:pt x="1558304" y="717"/>
                    <a:pt x="1568952" y="1136"/>
                    <a:pt x="1579062" y="0"/>
                  </a:cubicBez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1" name="Canada - Mainland">
              <a:extLst>
                <a:ext uri="{FF2B5EF4-FFF2-40B4-BE49-F238E27FC236}">
                  <a16:creationId xmlns:a16="http://schemas.microsoft.com/office/drawing/2014/main" id="{8E4EAD92-12E8-1C73-8433-267B9425FA75}"/>
                </a:ext>
              </a:extLst>
            </p:cNvPr>
            <p:cNvSpPr>
              <a:spLocks noEditPoints="1"/>
            </p:cNvSpPr>
            <p:nvPr/>
          </p:nvSpPr>
          <p:spPr bwMode="auto">
            <a:xfrm>
              <a:off x="2497236" y="2108118"/>
              <a:ext cx="2016681" cy="1393245"/>
            </a:xfrm>
            <a:custGeom>
              <a:avLst/>
              <a:gdLst>
                <a:gd name="T0" fmla="*/ 581 w 1116"/>
                <a:gd name="T1" fmla="*/ 586 h 771"/>
                <a:gd name="T2" fmla="*/ 568 w 1116"/>
                <a:gd name="T3" fmla="*/ 575 h 771"/>
                <a:gd name="T4" fmla="*/ 564 w 1116"/>
                <a:gd name="T5" fmla="*/ 531 h 771"/>
                <a:gd name="T6" fmla="*/ 426 w 1116"/>
                <a:gd name="T7" fmla="*/ 408 h 771"/>
                <a:gd name="T8" fmla="*/ 344 w 1116"/>
                <a:gd name="T9" fmla="*/ 340 h 771"/>
                <a:gd name="T10" fmla="*/ 381 w 1116"/>
                <a:gd name="T11" fmla="*/ 340 h 771"/>
                <a:gd name="T12" fmla="*/ 374 w 1116"/>
                <a:gd name="T13" fmla="*/ 335 h 771"/>
                <a:gd name="T14" fmla="*/ 684 w 1116"/>
                <a:gd name="T15" fmla="*/ 228 h 771"/>
                <a:gd name="T16" fmla="*/ 257 w 1116"/>
                <a:gd name="T17" fmla="*/ 223 h 771"/>
                <a:gd name="T18" fmla="*/ 269 w 1116"/>
                <a:gd name="T19" fmla="*/ 243 h 771"/>
                <a:gd name="T20" fmla="*/ 272 w 1116"/>
                <a:gd name="T21" fmla="*/ 209 h 771"/>
                <a:gd name="T22" fmla="*/ 610 w 1116"/>
                <a:gd name="T23" fmla="*/ 2 h 771"/>
                <a:gd name="T24" fmla="*/ 656 w 1116"/>
                <a:gd name="T25" fmla="*/ 97 h 771"/>
                <a:gd name="T26" fmla="*/ 676 w 1116"/>
                <a:gd name="T27" fmla="*/ 105 h 771"/>
                <a:gd name="T28" fmla="*/ 736 w 1116"/>
                <a:gd name="T29" fmla="*/ 114 h 771"/>
                <a:gd name="T30" fmla="*/ 780 w 1116"/>
                <a:gd name="T31" fmla="*/ 131 h 771"/>
                <a:gd name="T32" fmla="*/ 749 w 1116"/>
                <a:gd name="T33" fmla="*/ 212 h 771"/>
                <a:gd name="T34" fmla="*/ 693 w 1116"/>
                <a:gd name="T35" fmla="*/ 240 h 771"/>
                <a:gd name="T36" fmla="*/ 639 w 1116"/>
                <a:gd name="T37" fmla="*/ 288 h 771"/>
                <a:gd name="T38" fmla="*/ 638 w 1116"/>
                <a:gd name="T39" fmla="*/ 319 h 771"/>
                <a:gd name="T40" fmla="*/ 611 w 1116"/>
                <a:gd name="T41" fmla="*/ 427 h 771"/>
                <a:gd name="T42" fmla="*/ 728 w 1116"/>
                <a:gd name="T43" fmla="*/ 504 h 771"/>
                <a:gd name="T44" fmla="*/ 786 w 1116"/>
                <a:gd name="T45" fmla="*/ 596 h 771"/>
                <a:gd name="T46" fmla="*/ 839 w 1116"/>
                <a:gd name="T47" fmla="*/ 485 h 771"/>
                <a:gd name="T48" fmla="*/ 827 w 1116"/>
                <a:gd name="T49" fmla="*/ 393 h 771"/>
                <a:gd name="T50" fmla="*/ 862 w 1116"/>
                <a:gd name="T51" fmla="*/ 332 h 771"/>
                <a:gd name="T52" fmla="*/ 934 w 1116"/>
                <a:gd name="T53" fmla="*/ 362 h 771"/>
                <a:gd name="T54" fmla="*/ 930 w 1116"/>
                <a:gd name="T55" fmla="*/ 420 h 771"/>
                <a:gd name="T56" fmla="*/ 980 w 1116"/>
                <a:gd name="T57" fmla="*/ 429 h 771"/>
                <a:gd name="T58" fmla="*/ 1007 w 1116"/>
                <a:gd name="T59" fmla="*/ 402 h 771"/>
                <a:gd name="T60" fmla="*/ 1023 w 1116"/>
                <a:gd name="T61" fmla="*/ 427 h 771"/>
                <a:gd name="T62" fmla="*/ 1041 w 1116"/>
                <a:gd name="T63" fmla="*/ 466 h 771"/>
                <a:gd name="T64" fmla="*/ 1042 w 1116"/>
                <a:gd name="T65" fmla="*/ 485 h 771"/>
                <a:gd name="T66" fmla="*/ 1094 w 1116"/>
                <a:gd name="T67" fmla="*/ 522 h 771"/>
                <a:gd name="T68" fmla="*/ 1085 w 1116"/>
                <a:gd name="T69" fmla="*/ 532 h 771"/>
                <a:gd name="T70" fmla="*/ 1114 w 1116"/>
                <a:gd name="T71" fmla="*/ 567 h 771"/>
                <a:gd name="T72" fmla="*/ 971 w 1116"/>
                <a:gd name="T73" fmla="*/ 621 h 771"/>
                <a:gd name="T74" fmla="*/ 992 w 1116"/>
                <a:gd name="T75" fmla="*/ 658 h 771"/>
                <a:gd name="T76" fmla="*/ 1025 w 1116"/>
                <a:gd name="T77" fmla="*/ 703 h 771"/>
                <a:gd name="T78" fmla="*/ 1007 w 1116"/>
                <a:gd name="T79" fmla="*/ 725 h 771"/>
                <a:gd name="T80" fmla="*/ 986 w 1116"/>
                <a:gd name="T81" fmla="*/ 712 h 771"/>
                <a:gd name="T82" fmla="*/ 909 w 1116"/>
                <a:gd name="T83" fmla="*/ 718 h 771"/>
                <a:gd name="T84" fmla="*/ 756 w 1116"/>
                <a:gd name="T85" fmla="*/ 771 h 771"/>
                <a:gd name="T86" fmla="*/ 781 w 1116"/>
                <a:gd name="T87" fmla="*/ 712 h 771"/>
                <a:gd name="T88" fmla="*/ 736 w 1116"/>
                <a:gd name="T89" fmla="*/ 681 h 771"/>
                <a:gd name="T90" fmla="*/ 682 w 1116"/>
                <a:gd name="T91" fmla="*/ 650 h 771"/>
                <a:gd name="T92" fmla="*/ 227 w 1116"/>
                <a:gd name="T93" fmla="*/ 632 h 771"/>
                <a:gd name="T94" fmla="*/ 186 w 1116"/>
                <a:gd name="T95" fmla="*/ 602 h 771"/>
                <a:gd name="T96" fmla="*/ 166 w 1116"/>
                <a:gd name="T97" fmla="*/ 567 h 771"/>
                <a:gd name="T98" fmla="*/ 86 w 1116"/>
                <a:gd name="T99" fmla="*/ 421 h 771"/>
                <a:gd name="T100" fmla="*/ 76 w 1116"/>
                <a:gd name="T101" fmla="*/ 128 h 771"/>
                <a:gd name="T102" fmla="*/ 132 w 1116"/>
                <a:gd name="T103" fmla="*/ 97 h 771"/>
                <a:gd name="T104" fmla="*/ 196 w 1116"/>
                <a:gd name="T105" fmla="*/ 101 h 771"/>
                <a:gd name="T106" fmla="*/ 275 w 1116"/>
                <a:gd name="T107" fmla="*/ 101 h 771"/>
                <a:gd name="T108" fmla="*/ 409 w 1116"/>
                <a:gd name="T109" fmla="*/ 159 h 771"/>
                <a:gd name="T110" fmla="*/ 438 w 1116"/>
                <a:gd name="T111" fmla="*/ 181 h 771"/>
                <a:gd name="T112" fmla="*/ 448 w 1116"/>
                <a:gd name="T113" fmla="*/ 141 h 771"/>
                <a:gd name="T114" fmla="*/ 466 w 1116"/>
                <a:gd name="T115" fmla="*/ 132 h 771"/>
                <a:gd name="T116" fmla="*/ 572 w 1116"/>
                <a:gd name="T117" fmla="*/ 162 h 771"/>
                <a:gd name="T118" fmla="*/ 589 w 1116"/>
                <a:gd name="T119" fmla="*/ 142 h 771"/>
                <a:gd name="T120" fmla="*/ 605 w 1116"/>
                <a:gd name="T121" fmla="*/ 148 h 771"/>
                <a:gd name="T122" fmla="*/ 583 w 1116"/>
                <a:gd name="T123" fmla="*/ 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771">
                  <a:moveTo>
                    <a:pt x="1004" y="710"/>
                  </a:moveTo>
                  <a:lnTo>
                    <a:pt x="1005" y="713"/>
                  </a:lnTo>
                  <a:lnTo>
                    <a:pt x="1013" y="710"/>
                  </a:lnTo>
                  <a:lnTo>
                    <a:pt x="1004" y="710"/>
                  </a:lnTo>
                  <a:close/>
                  <a:moveTo>
                    <a:pt x="581" y="586"/>
                  </a:moveTo>
                  <a:lnTo>
                    <a:pt x="578" y="595"/>
                  </a:lnTo>
                  <a:lnTo>
                    <a:pt x="581" y="593"/>
                  </a:lnTo>
                  <a:lnTo>
                    <a:pt x="583" y="593"/>
                  </a:lnTo>
                  <a:lnTo>
                    <a:pt x="583" y="595"/>
                  </a:lnTo>
                  <a:lnTo>
                    <a:pt x="577" y="607"/>
                  </a:lnTo>
                  <a:lnTo>
                    <a:pt x="578" y="611"/>
                  </a:lnTo>
                  <a:lnTo>
                    <a:pt x="580" y="611"/>
                  </a:lnTo>
                  <a:lnTo>
                    <a:pt x="581" y="607"/>
                  </a:lnTo>
                  <a:lnTo>
                    <a:pt x="583" y="607"/>
                  </a:lnTo>
                  <a:lnTo>
                    <a:pt x="586" y="595"/>
                  </a:lnTo>
                  <a:lnTo>
                    <a:pt x="581" y="586"/>
                  </a:lnTo>
                  <a:close/>
                  <a:moveTo>
                    <a:pt x="559" y="529"/>
                  </a:moveTo>
                  <a:lnTo>
                    <a:pt x="562" y="531"/>
                  </a:lnTo>
                  <a:lnTo>
                    <a:pt x="561" y="535"/>
                  </a:lnTo>
                  <a:lnTo>
                    <a:pt x="564" y="541"/>
                  </a:lnTo>
                  <a:lnTo>
                    <a:pt x="564" y="543"/>
                  </a:lnTo>
                  <a:lnTo>
                    <a:pt x="552" y="540"/>
                  </a:lnTo>
                  <a:lnTo>
                    <a:pt x="547" y="549"/>
                  </a:lnTo>
                  <a:lnTo>
                    <a:pt x="549" y="552"/>
                  </a:lnTo>
                  <a:lnTo>
                    <a:pt x="558" y="555"/>
                  </a:lnTo>
                  <a:lnTo>
                    <a:pt x="558" y="556"/>
                  </a:lnTo>
                  <a:lnTo>
                    <a:pt x="552" y="559"/>
                  </a:lnTo>
                  <a:lnTo>
                    <a:pt x="555" y="565"/>
                  </a:lnTo>
                  <a:lnTo>
                    <a:pt x="561" y="571"/>
                  </a:lnTo>
                  <a:lnTo>
                    <a:pt x="562" y="580"/>
                  </a:lnTo>
                  <a:lnTo>
                    <a:pt x="565" y="580"/>
                  </a:lnTo>
                  <a:lnTo>
                    <a:pt x="568" y="575"/>
                  </a:lnTo>
                  <a:lnTo>
                    <a:pt x="570" y="575"/>
                  </a:lnTo>
                  <a:lnTo>
                    <a:pt x="574" y="589"/>
                  </a:lnTo>
                  <a:lnTo>
                    <a:pt x="575" y="584"/>
                  </a:lnTo>
                  <a:lnTo>
                    <a:pt x="577" y="584"/>
                  </a:lnTo>
                  <a:lnTo>
                    <a:pt x="580" y="586"/>
                  </a:lnTo>
                  <a:lnTo>
                    <a:pt x="581" y="586"/>
                  </a:lnTo>
                  <a:lnTo>
                    <a:pt x="575" y="575"/>
                  </a:lnTo>
                  <a:lnTo>
                    <a:pt x="572" y="558"/>
                  </a:lnTo>
                  <a:lnTo>
                    <a:pt x="568" y="553"/>
                  </a:lnTo>
                  <a:lnTo>
                    <a:pt x="565" y="541"/>
                  </a:lnTo>
                  <a:lnTo>
                    <a:pt x="565" y="537"/>
                  </a:lnTo>
                  <a:lnTo>
                    <a:pt x="568" y="535"/>
                  </a:lnTo>
                  <a:lnTo>
                    <a:pt x="567" y="534"/>
                  </a:lnTo>
                  <a:lnTo>
                    <a:pt x="562" y="537"/>
                  </a:lnTo>
                  <a:lnTo>
                    <a:pt x="562" y="535"/>
                  </a:lnTo>
                  <a:lnTo>
                    <a:pt x="564" y="531"/>
                  </a:lnTo>
                  <a:lnTo>
                    <a:pt x="562" y="529"/>
                  </a:lnTo>
                  <a:lnTo>
                    <a:pt x="559" y="529"/>
                  </a:lnTo>
                  <a:close/>
                  <a:moveTo>
                    <a:pt x="415" y="395"/>
                  </a:moveTo>
                  <a:lnTo>
                    <a:pt x="414" y="396"/>
                  </a:lnTo>
                  <a:lnTo>
                    <a:pt x="417" y="398"/>
                  </a:lnTo>
                  <a:lnTo>
                    <a:pt x="417" y="399"/>
                  </a:lnTo>
                  <a:lnTo>
                    <a:pt x="411" y="400"/>
                  </a:lnTo>
                  <a:lnTo>
                    <a:pt x="395" y="420"/>
                  </a:lnTo>
                  <a:lnTo>
                    <a:pt x="402" y="420"/>
                  </a:lnTo>
                  <a:lnTo>
                    <a:pt x="402" y="418"/>
                  </a:lnTo>
                  <a:lnTo>
                    <a:pt x="404" y="418"/>
                  </a:lnTo>
                  <a:lnTo>
                    <a:pt x="417" y="412"/>
                  </a:lnTo>
                  <a:lnTo>
                    <a:pt x="449" y="409"/>
                  </a:lnTo>
                  <a:lnTo>
                    <a:pt x="436" y="406"/>
                  </a:lnTo>
                  <a:lnTo>
                    <a:pt x="429" y="406"/>
                  </a:lnTo>
                  <a:lnTo>
                    <a:pt x="426" y="408"/>
                  </a:lnTo>
                  <a:lnTo>
                    <a:pt x="420" y="408"/>
                  </a:lnTo>
                  <a:lnTo>
                    <a:pt x="420" y="406"/>
                  </a:lnTo>
                  <a:lnTo>
                    <a:pt x="421" y="406"/>
                  </a:lnTo>
                  <a:lnTo>
                    <a:pt x="423" y="405"/>
                  </a:lnTo>
                  <a:lnTo>
                    <a:pt x="417" y="405"/>
                  </a:lnTo>
                  <a:lnTo>
                    <a:pt x="417" y="399"/>
                  </a:lnTo>
                  <a:lnTo>
                    <a:pt x="423" y="395"/>
                  </a:lnTo>
                  <a:lnTo>
                    <a:pt x="415" y="395"/>
                  </a:lnTo>
                  <a:close/>
                  <a:moveTo>
                    <a:pt x="323" y="310"/>
                  </a:moveTo>
                  <a:lnTo>
                    <a:pt x="332" y="323"/>
                  </a:lnTo>
                  <a:lnTo>
                    <a:pt x="343" y="329"/>
                  </a:lnTo>
                  <a:lnTo>
                    <a:pt x="343" y="331"/>
                  </a:lnTo>
                  <a:lnTo>
                    <a:pt x="341" y="334"/>
                  </a:lnTo>
                  <a:lnTo>
                    <a:pt x="347" y="335"/>
                  </a:lnTo>
                  <a:lnTo>
                    <a:pt x="347" y="337"/>
                  </a:lnTo>
                  <a:lnTo>
                    <a:pt x="344" y="340"/>
                  </a:lnTo>
                  <a:lnTo>
                    <a:pt x="346" y="341"/>
                  </a:lnTo>
                  <a:lnTo>
                    <a:pt x="346" y="343"/>
                  </a:lnTo>
                  <a:lnTo>
                    <a:pt x="338" y="343"/>
                  </a:lnTo>
                  <a:lnTo>
                    <a:pt x="337" y="353"/>
                  </a:lnTo>
                  <a:lnTo>
                    <a:pt x="331" y="353"/>
                  </a:lnTo>
                  <a:lnTo>
                    <a:pt x="331" y="360"/>
                  </a:lnTo>
                  <a:lnTo>
                    <a:pt x="329" y="360"/>
                  </a:lnTo>
                  <a:lnTo>
                    <a:pt x="300" y="350"/>
                  </a:lnTo>
                  <a:lnTo>
                    <a:pt x="295" y="355"/>
                  </a:lnTo>
                  <a:lnTo>
                    <a:pt x="304" y="353"/>
                  </a:lnTo>
                  <a:lnTo>
                    <a:pt x="306" y="353"/>
                  </a:lnTo>
                  <a:lnTo>
                    <a:pt x="325" y="369"/>
                  </a:lnTo>
                  <a:lnTo>
                    <a:pt x="355" y="365"/>
                  </a:lnTo>
                  <a:lnTo>
                    <a:pt x="358" y="356"/>
                  </a:lnTo>
                  <a:lnTo>
                    <a:pt x="374" y="349"/>
                  </a:lnTo>
                  <a:lnTo>
                    <a:pt x="381" y="340"/>
                  </a:lnTo>
                  <a:lnTo>
                    <a:pt x="383" y="334"/>
                  </a:lnTo>
                  <a:lnTo>
                    <a:pt x="392" y="329"/>
                  </a:lnTo>
                  <a:lnTo>
                    <a:pt x="392" y="323"/>
                  </a:lnTo>
                  <a:lnTo>
                    <a:pt x="398" y="323"/>
                  </a:lnTo>
                  <a:lnTo>
                    <a:pt x="402" y="325"/>
                  </a:lnTo>
                  <a:lnTo>
                    <a:pt x="405" y="325"/>
                  </a:lnTo>
                  <a:lnTo>
                    <a:pt x="401" y="320"/>
                  </a:lnTo>
                  <a:lnTo>
                    <a:pt x="404" y="319"/>
                  </a:lnTo>
                  <a:lnTo>
                    <a:pt x="405" y="319"/>
                  </a:lnTo>
                  <a:lnTo>
                    <a:pt x="412" y="322"/>
                  </a:lnTo>
                  <a:lnTo>
                    <a:pt x="417" y="319"/>
                  </a:lnTo>
                  <a:lnTo>
                    <a:pt x="405" y="313"/>
                  </a:lnTo>
                  <a:lnTo>
                    <a:pt x="395" y="314"/>
                  </a:lnTo>
                  <a:lnTo>
                    <a:pt x="384" y="320"/>
                  </a:lnTo>
                  <a:lnTo>
                    <a:pt x="375" y="335"/>
                  </a:lnTo>
                  <a:lnTo>
                    <a:pt x="374" y="335"/>
                  </a:lnTo>
                  <a:lnTo>
                    <a:pt x="365" y="337"/>
                  </a:lnTo>
                  <a:lnTo>
                    <a:pt x="361" y="337"/>
                  </a:lnTo>
                  <a:lnTo>
                    <a:pt x="361" y="329"/>
                  </a:lnTo>
                  <a:lnTo>
                    <a:pt x="355" y="332"/>
                  </a:lnTo>
                  <a:lnTo>
                    <a:pt x="352" y="323"/>
                  </a:lnTo>
                  <a:lnTo>
                    <a:pt x="350" y="323"/>
                  </a:lnTo>
                  <a:lnTo>
                    <a:pt x="346" y="326"/>
                  </a:lnTo>
                  <a:lnTo>
                    <a:pt x="332" y="317"/>
                  </a:lnTo>
                  <a:lnTo>
                    <a:pt x="329" y="310"/>
                  </a:lnTo>
                  <a:lnTo>
                    <a:pt x="323" y="310"/>
                  </a:lnTo>
                  <a:close/>
                  <a:moveTo>
                    <a:pt x="666" y="223"/>
                  </a:moveTo>
                  <a:lnTo>
                    <a:pt x="664" y="224"/>
                  </a:lnTo>
                  <a:lnTo>
                    <a:pt x="679" y="239"/>
                  </a:lnTo>
                  <a:lnTo>
                    <a:pt x="693" y="240"/>
                  </a:lnTo>
                  <a:lnTo>
                    <a:pt x="693" y="239"/>
                  </a:lnTo>
                  <a:lnTo>
                    <a:pt x="684" y="228"/>
                  </a:lnTo>
                  <a:lnTo>
                    <a:pt x="666" y="223"/>
                  </a:lnTo>
                  <a:close/>
                  <a:moveTo>
                    <a:pt x="276" y="187"/>
                  </a:moveTo>
                  <a:lnTo>
                    <a:pt x="251" y="202"/>
                  </a:lnTo>
                  <a:lnTo>
                    <a:pt x="211" y="211"/>
                  </a:lnTo>
                  <a:lnTo>
                    <a:pt x="209" y="215"/>
                  </a:lnTo>
                  <a:lnTo>
                    <a:pt x="212" y="220"/>
                  </a:lnTo>
                  <a:lnTo>
                    <a:pt x="215" y="214"/>
                  </a:lnTo>
                  <a:lnTo>
                    <a:pt x="218" y="214"/>
                  </a:lnTo>
                  <a:lnTo>
                    <a:pt x="223" y="215"/>
                  </a:lnTo>
                  <a:lnTo>
                    <a:pt x="226" y="215"/>
                  </a:lnTo>
                  <a:lnTo>
                    <a:pt x="230" y="217"/>
                  </a:lnTo>
                  <a:lnTo>
                    <a:pt x="233" y="217"/>
                  </a:lnTo>
                  <a:lnTo>
                    <a:pt x="235" y="212"/>
                  </a:lnTo>
                  <a:lnTo>
                    <a:pt x="258" y="217"/>
                  </a:lnTo>
                  <a:lnTo>
                    <a:pt x="258" y="218"/>
                  </a:lnTo>
                  <a:lnTo>
                    <a:pt x="257" y="223"/>
                  </a:lnTo>
                  <a:lnTo>
                    <a:pt x="254" y="223"/>
                  </a:lnTo>
                  <a:lnTo>
                    <a:pt x="249" y="221"/>
                  </a:lnTo>
                  <a:lnTo>
                    <a:pt x="243" y="221"/>
                  </a:lnTo>
                  <a:lnTo>
                    <a:pt x="246" y="226"/>
                  </a:lnTo>
                  <a:lnTo>
                    <a:pt x="246" y="231"/>
                  </a:lnTo>
                  <a:lnTo>
                    <a:pt x="239" y="237"/>
                  </a:lnTo>
                  <a:lnTo>
                    <a:pt x="238" y="243"/>
                  </a:lnTo>
                  <a:lnTo>
                    <a:pt x="238" y="245"/>
                  </a:lnTo>
                  <a:lnTo>
                    <a:pt x="232" y="246"/>
                  </a:lnTo>
                  <a:lnTo>
                    <a:pt x="249" y="252"/>
                  </a:lnTo>
                  <a:lnTo>
                    <a:pt x="254" y="248"/>
                  </a:lnTo>
                  <a:lnTo>
                    <a:pt x="255" y="239"/>
                  </a:lnTo>
                  <a:lnTo>
                    <a:pt x="269" y="233"/>
                  </a:lnTo>
                  <a:lnTo>
                    <a:pt x="270" y="233"/>
                  </a:lnTo>
                  <a:lnTo>
                    <a:pt x="270" y="239"/>
                  </a:lnTo>
                  <a:lnTo>
                    <a:pt x="269" y="243"/>
                  </a:lnTo>
                  <a:lnTo>
                    <a:pt x="257" y="254"/>
                  </a:lnTo>
                  <a:lnTo>
                    <a:pt x="258" y="258"/>
                  </a:lnTo>
                  <a:lnTo>
                    <a:pt x="276" y="240"/>
                  </a:lnTo>
                  <a:lnTo>
                    <a:pt x="280" y="240"/>
                  </a:lnTo>
                  <a:lnTo>
                    <a:pt x="276" y="234"/>
                  </a:lnTo>
                  <a:lnTo>
                    <a:pt x="280" y="227"/>
                  </a:lnTo>
                  <a:lnTo>
                    <a:pt x="288" y="227"/>
                  </a:lnTo>
                  <a:lnTo>
                    <a:pt x="292" y="228"/>
                  </a:lnTo>
                  <a:lnTo>
                    <a:pt x="295" y="228"/>
                  </a:lnTo>
                  <a:lnTo>
                    <a:pt x="306" y="214"/>
                  </a:lnTo>
                  <a:lnTo>
                    <a:pt x="304" y="211"/>
                  </a:lnTo>
                  <a:lnTo>
                    <a:pt x="306" y="206"/>
                  </a:lnTo>
                  <a:lnTo>
                    <a:pt x="304" y="206"/>
                  </a:lnTo>
                  <a:lnTo>
                    <a:pt x="306" y="200"/>
                  </a:lnTo>
                  <a:lnTo>
                    <a:pt x="295" y="209"/>
                  </a:lnTo>
                  <a:lnTo>
                    <a:pt x="272" y="209"/>
                  </a:lnTo>
                  <a:lnTo>
                    <a:pt x="269" y="206"/>
                  </a:lnTo>
                  <a:lnTo>
                    <a:pt x="272" y="200"/>
                  </a:lnTo>
                  <a:lnTo>
                    <a:pt x="286" y="191"/>
                  </a:lnTo>
                  <a:lnTo>
                    <a:pt x="276" y="187"/>
                  </a:lnTo>
                  <a:close/>
                  <a:moveTo>
                    <a:pt x="596" y="172"/>
                  </a:moveTo>
                  <a:lnTo>
                    <a:pt x="595" y="175"/>
                  </a:lnTo>
                  <a:lnTo>
                    <a:pt x="596" y="177"/>
                  </a:lnTo>
                  <a:lnTo>
                    <a:pt x="596" y="172"/>
                  </a:lnTo>
                  <a:close/>
                  <a:moveTo>
                    <a:pt x="618" y="101"/>
                  </a:moveTo>
                  <a:lnTo>
                    <a:pt x="617" y="107"/>
                  </a:lnTo>
                  <a:lnTo>
                    <a:pt x="618" y="105"/>
                  </a:lnTo>
                  <a:lnTo>
                    <a:pt x="618" y="101"/>
                  </a:lnTo>
                  <a:close/>
                  <a:moveTo>
                    <a:pt x="601" y="0"/>
                  </a:moveTo>
                  <a:lnTo>
                    <a:pt x="602" y="0"/>
                  </a:lnTo>
                  <a:lnTo>
                    <a:pt x="608" y="2"/>
                  </a:lnTo>
                  <a:lnTo>
                    <a:pt x="610" y="2"/>
                  </a:lnTo>
                  <a:lnTo>
                    <a:pt x="610" y="3"/>
                  </a:lnTo>
                  <a:lnTo>
                    <a:pt x="608" y="8"/>
                  </a:lnTo>
                  <a:lnTo>
                    <a:pt x="610" y="11"/>
                  </a:lnTo>
                  <a:lnTo>
                    <a:pt x="617" y="8"/>
                  </a:lnTo>
                  <a:lnTo>
                    <a:pt x="618" y="8"/>
                  </a:lnTo>
                  <a:lnTo>
                    <a:pt x="618" y="9"/>
                  </a:lnTo>
                  <a:lnTo>
                    <a:pt x="620" y="18"/>
                  </a:lnTo>
                  <a:lnTo>
                    <a:pt x="627" y="27"/>
                  </a:lnTo>
                  <a:lnTo>
                    <a:pt x="629" y="48"/>
                  </a:lnTo>
                  <a:lnTo>
                    <a:pt x="648" y="74"/>
                  </a:lnTo>
                  <a:lnTo>
                    <a:pt x="644" y="74"/>
                  </a:lnTo>
                  <a:lnTo>
                    <a:pt x="641" y="73"/>
                  </a:lnTo>
                  <a:lnTo>
                    <a:pt x="638" y="73"/>
                  </a:lnTo>
                  <a:lnTo>
                    <a:pt x="642" y="80"/>
                  </a:lnTo>
                  <a:lnTo>
                    <a:pt x="632" y="91"/>
                  </a:lnTo>
                  <a:lnTo>
                    <a:pt x="656" y="97"/>
                  </a:lnTo>
                  <a:lnTo>
                    <a:pt x="657" y="97"/>
                  </a:lnTo>
                  <a:lnTo>
                    <a:pt x="657" y="98"/>
                  </a:lnTo>
                  <a:lnTo>
                    <a:pt x="656" y="104"/>
                  </a:lnTo>
                  <a:lnTo>
                    <a:pt x="656" y="105"/>
                  </a:lnTo>
                  <a:lnTo>
                    <a:pt x="654" y="105"/>
                  </a:lnTo>
                  <a:lnTo>
                    <a:pt x="651" y="104"/>
                  </a:lnTo>
                  <a:lnTo>
                    <a:pt x="661" y="122"/>
                  </a:lnTo>
                  <a:lnTo>
                    <a:pt x="663" y="122"/>
                  </a:lnTo>
                  <a:lnTo>
                    <a:pt x="663" y="123"/>
                  </a:lnTo>
                  <a:lnTo>
                    <a:pt x="660" y="134"/>
                  </a:lnTo>
                  <a:lnTo>
                    <a:pt x="663" y="140"/>
                  </a:lnTo>
                  <a:lnTo>
                    <a:pt x="669" y="126"/>
                  </a:lnTo>
                  <a:lnTo>
                    <a:pt x="669" y="114"/>
                  </a:lnTo>
                  <a:lnTo>
                    <a:pt x="673" y="107"/>
                  </a:lnTo>
                  <a:lnTo>
                    <a:pt x="675" y="107"/>
                  </a:lnTo>
                  <a:lnTo>
                    <a:pt x="676" y="105"/>
                  </a:lnTo>
                  <a:lnTo>
                    <a:pt x="681" y="105"/>
                  </a:lnTo>
                  <a:lnTo>
                    <a:pt x="691" y="120"/>
                  </a:lnTo>
                  <a:lnTo>
                    <a:pt x="696" y="141"/>
                  </a:lnTo>
                  <a:lnTo>
                    <a:pt x="693" y="141"/>
                  </a:lnTo>
                  <a:lnTo>
                    <a:pt x="691" y="142"/>
                  </a:lnTo>
                  <a:lnTo>
                    <a:pt x="690" y="142"/>
                  </a:lnTo>
                  <a:lnTo>
                    <a:pt x="688" y="154"/>
                  </a:lnTo>
                  <a:lnTo>
                    <a:pt x="701" y="177"/>
                  </a:lnTo>
                  <a:lnTo>
                    <a:pt x="712" y="171"/>
                  </a:lnTo>
                  <a:lnTo>
                    <a:pt x="712" y="160"/>
                  </a:lnTo>
                  <a:lnTo>
                    <a:pt x="721" y="140"/>
                  </a:lnTo>
                  <a:lnTo>
                    <a:pt x="722" y="128"/>
                  </a:lnTo>
                  <a:lnTo>
                    <a:pt x="734" y="125"/>
                  </a:lnTo>
                  <a:lnTo>
                    <a:pt x="730" y="122"/>
                  </a:lnTo>
                  <a:lnTo>
                    <a:pt x="730" y="120"/>
                  </a:lnTo>
                  <a:lnTo>
                    <a:pt x="736" y="114"/>
                  </a:lnTo>
                  <a:lnTo>
                    <a:pt x="725" y="105"/>
                  </a:lnTo>
                  <a:lnTo>
                    <a:pt x="725" y="86"/>
                  </a:lnTo>
                  <a:lnTo>
                    <a:pt x="730" y="86"/>
                  </a:lnTo>
                  <a:lnTo>
                    <a:pt x="739" y="88"/>
                  </a:lnTo>
                  <a:lnTo>
                    <a:pt x="750" y="89"/>
                  </a:lnTo>
                  <a:lnTo>
                    <a:pt x="759" y="91"/>
                  </a:lnTo>
                  <a:lnTo>
                    <a:pt x="764" y="91"/>
                  </a:lnTo>
                  <a:lnTo>
                    <a:pt x="765" y="98"/>
                  </a:lnTo>
                  <a:lnTo>
                    <a:pt x="764" y="100"/>
                  </a:lnTo>
                  <a:lnTo>
                    <a:pt x="768" y="107"/>
                  </a:lnTo>
                  <a:lnTo>
                    <a:pt x="781" y="111"/>
                  </a:lnTo>
                  <a:lnTo>
                    <a:pt x="781" y="113"/>
                  </a:lnTo>
                  <a:lnTo>
                    <a:pt x="774" y="120"/>
                  </a:lnTo>
                  <a:lnTo>
                    <a:pt x="781" y="122"/>
                  </a:lnTo>
                  <a:lnTo>
                    <a:pt x="781" y="123"/>
                  </a:lnTo>
                  <a:lnTo>
                    <a:pt x="780" y="131"/>
                  </a:lnTo>
                  <a:lnTo>
                    <a:pt x="773" y="138"/>
                  </a:lnTo>
                  <a:lnTo>
                    <a:pt x="770" y="134"/>
                  </a:lnTo>
                  <a:lnTo>
                    <a:pt x="765" y="135"/>
                  </a:lnTo>
                  <a:lnTo>
                    <a:pt x="768" y="140"/>
                  </a:lnTo>
                  <a:lnTo>
                    <a:pt x="768" y="145"/>
                  </a:lnTo>
                  <a:lnTo>
                    <a:pt x="771" y="144"/>
                  </a:lnTo>
                  <a:lnTo>
                    <a:pt x="773" y="144"/>
                  </a:lnTo>
                  <a:lnTo>
                    <a:pt x="771" y="154"/>
                  </a:lnTo>
                  <a:lnTo>
                    <a:pt x="781" y="168"/>
                  </a:lnTo>
                  <a:lnTo>
                    <a:pt x="781" y="178"/>
                  </a:lnTo>
                  <a:lnTo>
                    <a:pt x="764" y="200"/>
                  </a:lnTo>
                  <a:lnTo>
                    <a:pt x="755" y="206"/>
                  </a:lnTo>
                  <a:lnTo>
                    <a:pt x="753" y="206"/>
                  </a:lnTo>
                  <a:lnTo>
                    <a:pt x="746" y="197"/>
                  </a:lnTo>
                  <a:lnTo>
                    <a:pt x="744" y="200"/>
                  </a:lnTo>
                  <a:lnTo>
                    <a:pt x="749" y="212"/>
                  </a:lnTo>
                  <a:lnTo>
                    <a:pt x="749" y="214"/>
                  </a:lnTo>
                  <a:lnTo>
                    <a:pt x="740" y="208"/>
                  </a:lnTo>
                  <a:lnTo>
                    <a:pt x="740" y="212"/>
                  </a:lnTo>
                  <a:lnTo>
                    <a:pt x="736" y="212"/>
                  </a:lnTo>
                  <a:lnTo>
                    <a:pt x="733" y="211"/>
                  </a:lnTo>
                  <a:lnTo>
                    <a:pt x="730" y="211"/>
                  </a:lnTo>
                  <a:lnTo>
                    <a:pt x="728" y="200"/>
                  </a:lnTo>
                  <a:lnTo>
                    <a:pt x="713" y="200"/>
                  </a:lnTo>
                  <a:lnTo>
                    <a:pt x="712" y="206"/>
                  </a:lnTo>
                  <a:lnTo>
                    <a:pt x="719" y="208"/>
                  </a:lnTo>
                  <a:lnTo>
                    <a:pt x="719" y="215"/>
                  </a:lnTo>
                  <a:lnTo>
                    <a:pt x="703" y="237"/>
                  </a:lnTo>
                  <a:lnTo>
                    <a:pt x="703" y="239"/>
                  </a:lnTo>
                  <a:lnTo>
                    <a:pt x="700" y="239"/>
                  </a:lnTo>
                  <a:lnTo>
                    <a:pt x="697" y="240"/>
                  </a:lnTo>
                  <a:lnTo>
                    <a:pt x="693" y="240"/>
                  </a:lnTo>
                  <a:lnTo>
                    <a:pt x="707" y="242"/>
                  </a:lnTo>
                  <a:lnTo>
                    <a:pt x="709" y="242"/>
                  </a:lnTo>
                  <a:lnTo>
                    <a:pt x="709" y="243"/>
                  </a:lnTo>
                  <a:lnTo>
                    <a:pt x="693" y="274"/>
                  </a:lnTo>
                  <a:lnTo>
                    <a:pt x="693" y="276"/>
                  </a:lnTo>
                  <a:lnTo>
                    <a:pt x="679" y="280"/>
                  </a:lnTo>
                  <a:lnTo>
                    <a:pt x="678" y="280"/>
                  </a:lnTo>
                  <a:lnTo>
                    <a:pt x="670" y="277"/>
                  </a:lnTo>
                  <a:lnTo>
                    <a:pt x="670" y="282"/>
                  </a:lnTo>
                  <a:lnTo>
                    <a:pt x="667" y="282"/>
                  </a:lnTo>
                  <a:lnTo>
                    <a:pt x="667" y="289"/>
                  </a:lnTo>
                  <a:lnTo>
                    <a:pt x="666" y="289"/>
                  </a:lnTo>
                  <a:lnTo>
                    <a:pt x="660" y="295"/>
                  </a:lnTo>
                  <a:lnTo>
                    <a:pt x="658" y="295"/>
                  </a:lnTo>
                  <a:lnTo>
                    <a:pt x="647" y="286"/>
                  </a:lnTo>
                  <a:lnTo>
                    <a:pt x="639" y="288"/>
                  </a:lnTo>
                  <a:lnTo>
                    <a:pt x="623" y="279"/>
                  </a:lnTo>
                  <a:lnTo>
                    <a:pt x="621" y="282"/>
                  </a:lnTo>
                  <a:lnTo>
                    <a:pt x="623" y="283"/>
                  </a:lnTo>
                  <a:lnTo>
                    <a:pt x="623" y="280"/>
                  </a:lnTo>
                  <a:lnTo>
                    <a:pt x="624" y="280"/>
                  </a:lnTo>
                  <a:lnTo>
                    <a:pt x="639" y="289"/>
                  </a:lnTo>
                  <a:lnTo>
                    <a:pt x="639" y="291"/>
                  </a:lnTo>
                  <a:lnTo>
                    <a:pt x="644" y="288"/>
                  </a:lnTo>
                  <a:lnTo>
                    <a:pt x="656" y="294"/>
                  </a:lnTo>
                  <a:lnTo>
                    <a:pt x="657" y="295"/>
                  </a:lnTo>
                  <a:lnTo>
                    <a:pt x="660" y="309"/>
                  </a:lnTo>
                  <a:lnTo>
                    <a:pt x="660" y="310"/>
                  </a:lnTo>
                  <a:lnTo>
                    <a:pt x="658" y="310"/>
                  </a:lnTo>
                  <a:lnTo>
                    <a:pt x="648" y="314"/>
                  </a:lnTo>
                  <a:lnTo>
                    <a:pt x="636" y="314"/>
                  </a:lnTo>
                  <a:lnTo>
                    <a:pt x="638" y="319"/>
                  </a:lnTo>
                  <a:lnTo>
                    <a:pt x="642" y="320"/>
                  </a:lnTo>
                  <a:lnTo>
                    <a:pt x="642" y="322"/>
                  </a:lnTo>
                  <a:lnTo>
                    <a:pt x="633" y="322"/>
                  </a:lnTo>
                  <a:lnTo>
                    <a:pt x="633" y="337"/>
                  </a:lnTo>
                  <a:lnTo>
                    <a:pt x="629" y="334"/>
                  </a:lnTo>
                  <a:lnTo>
                    <a:pt x="624" y="340"/>
                  </a:lnTo>
                  <a:lnTo>
                    <a:pt x="623" y="340"/>
                  </a:lnTo>
                  <a:lnTo>
                    <a:pt x="624" y="343"/>
                  </a:lnTo>
                  <a:lnTo>
                    <a:pt x="621" y="349"/>
                  </a:lnTo>
                  <a:lnTo>
                    <a:pt x="608" y="355"/>
                  </a:lnTo>
                  <a:lnTo>
                    <a:pt x="613" y="360"/>
                  </a:lnTo>
                  <a:lnTo>
                    <a:pt x="605" y="380"/>
                  </a:lnTo>
                  <a:lnTo>
                    <a:pt x="605" y="412"/>
                  </a:lnTo>
                  <a:lnTo>
                    <a:pt x="604" y="415"/>
                  </a:lnTo>
                  <a:lnTo>
                    <a:pt x="610" y="421"/>
                  </a:lnTo>
                  <a:lnTo>
                    <a:pt x="611" y="427"/>
                  </a:lnTo>
                  <a:lnTo>
                    <a:pt x="613" y="423"/>
                  </a:lnTo>
                  <a:lnTo>
                    <a:pt x="613" y="421"/>
                  </a:lnTo>
                  <a:lnTo>
                    <a:pt x="614" y="421"/>
                  </a:lnTo>
                  <a:lnTo>
                    <a:pt x="615" y="423"/>
                  </a:lnTo>
                  <a:lnTo>
                    <a:pt x="621" y="423"/>
                  </a:lnTo>
                  <a:lnTo>
                    <a:pt x="623" y="424"/>
                  </a:lnTo>
                  <a:lnTo>
                    <a:pt x="626" y="424"/>
                  </a:lnTo>
                  <a:lnTo>
                    <a:pt x="636" y="455"/>
                  </a:lnTo>
                  <a:lnTo>
                    <a:pt x="636" y="463"/>
                  </a:lnTo>
                  <a:lnTo>
                    <a:pt x="633" y="466"/>
                  </a:lnTo>
                  <a:lnTo>
                    <a:pt x="653" y="458"/>
                  </a:lnTo>
                  <a:lnTo>
                    <a:pt x="678" y="470"/>
                  </a:lnTo>
                  <a:lnTo>
                    <a:pt x="691" y="479"/>
                  </a:lnTo>
                  <a:lnTo>
                    <a:pt x="698" y="491"/>
                  </a:lnTo>
                  <a:lnTo>
                    <a:pt x="721" y="497"/>
                  </a:lnTo>
                  <a:lnTo>
                    <a:pt x="728" y="504"/>
                  </a:lnTo>
                  <a:lnTo>
                    <a:pt x="728" y="506"/>
                  </a:lnTo>
                  <a:lnTo>
                    <a:pt x="733" y="506"/>
                  </a:lnTo>
                  <a:lnTo>
                    <a:pt x="764" y="510"/>
                  </a:lnTo>
                  <a:lnTo>
                    <a:pt x="768" y="510"/>
                  </a:lnTo>
                  <a:lnTo>
                    <a:pt x="767" y="532"/>
                  </a:lnTo>
                  <a:lnTo>
                    <a:pt x="770" y="552"/>
                  </a:lnTo>
                  <a:lnTo>
                    <a:pt x="768" y="558"/>
                  </a:lnTo>
                  <a:lnTo>
                    <a:pt x="780" y="571"/>
                  </a:lnTo>
                  <a:lnTo>
                    <a:pt x="780" y="572"/>
                  </a:lnTo>
                  <a:lnTo>
                    <a:pt x="779" y="572"/>
                  </a:lnTo>
                  <a:lnTo>
                    <a:pt x="773" y="577"/>
                  </a:lnTo>
                  <a:lnTo>
                    <a:pt x="783" y="577"/>
                  </a:lnTo>
                  <a:lnTo>
                    <a:pt x="789" y="583"/>
                  </a:lnTo>
                  <a:lnTo>
                    <a:pt x="790" y="590"/>
                  </a:lnTo>
                  <a:lnTo>
                    <a:pt x="790" y="592"/>
                  </a:lnTo>
                  <a:lnTo>
                    <a:pt x="786" y="596"/>
                  </a:lnTo>
                  <a:lnTo>
                    <a:pt x="792" y="592"/>
                  </a:lnTo>
                  <a:lnTo>
                    <a:pt x="793" y="592"/>
                  </a:lnTo>
                  <a:lnTo>
                    <a:pt x="801" y="596"/>
                  </a:lnTo>
                  <a:lnTo>
                    <a:pt x="801" y="590"/>
                  </a:lnTo>
                  <a:lnTo>
                    <a:pt x="802" y="590"/>
                  </a:lnTo>
                  <a:lnTo>
                    <a:pt x="805" y="589"/>
                  </a:lnTo>
                  <a:lnTo>
                    <a:pt x="813" y="593"/>
                  </a:lnTo>
                  <a:lnTo>
                    <a:pt x="814" y="589"/>
                  </a:lnTo>
                  <a:lnTo>
                    <a:pt x="810" y="583"/>
                  </a:lnTo>
                  <a:lnTo>
                    <a:pt x="810" y="581"/>
                  </a:lnTo>
                  <a:lnTo>
                    <a:pt x="819" y="574"/>
                  </a:lnTo>
                  <a:lnTo>
                    <a:pt x="814" y="568"/>
                  </a:lnTo>
                  <a:lnTo>
                    <a:pt x="811" y="537"/>
                  </a:lnTo>
                  <a:lnTo>
                    <a:pt x="802" y="524"/>
                  </a:lnTo>
                  <a:lnTo>
                    <a:pt x="827" y="504"/>
                  </a:lnTo>
                  <a:lnTo>
                    <a:pt x="839" y="485"/>
                  </a:lnTo>
                  <a:lnTo>
                    <a:pt x="841" y="485"/>
                  </a:lnTo>
                  <a:lnTo>
                    <a:pt x="847" y="483"/>
                  </a:lnTo>
                  <a:lnTo>
                    <a:pt x="844" y="478"/>
                  </a:lnTo>
                  <a:lnTo>
                    <a:pt x="841" y="483"/>
                  </a:lnTo>
                  <a:lnTo>
                    <a:pt x="839" y="483"/>
                  </a:lnTo>
                  <a:lnTo>
                    <a:pt x="838" y="467"/>
                  </a:lnTo>
                  <a:lnTo>
                    <a:pt x="829" y="435"/>
                  </a:lnTo>
                  <a:lnTo>
                    <a:pt x="813" y="423"/>
                  </a:lnTo>
                  <a:lnTo>
                    <a:pt x="813" y="415"/>
                  </a:lnTo>
                  <a:lnTo>
                    <a:pt x="814" y="414"/>
                  </a:lnTo>
                  <a:lnTo>
                    <a:pt x="827" y="409"/>
                  </a:lnTo>
                  <a:lnTo>
                    <a:pt x="827" y="400"/>
                  </a:lnTo>
                  <a:lnTo>
                    <a:pt x="830" y="400"/>
                  </a:lnTo>
                  <a:lnTo>
                    <a:pt x="830" y="399"/>
                  </a:lnTo>
                  <a:lnTo>
                    <a:pt x="833" y="393"/>
                  </a:lnTo>
                  <a:lnTo>
                    <a:pt x="827" y="393"/>
                  </a:lnTo>
                  <a:lnTo>
                    <a:pt x="827" y="392"/>
                  </a:lnTo>
                  <a:lnTo>
                    <a:pt x="829" y="387"/>
                  </a:lnTo>
                  <a:lnTo>
                    <a:pt x="826" y="380"/>
                  </a:lnTo>
                  <a:lnTo>
                    <a:pt x="824" y="374"/>
                  </a:lnTo>
                  <a:lnTo>
                    <a:pt x="824" y="372"/>
                  </a:lnTo>
                  <a:lnTo>
                    <a:pt x="827" y="372"/>
                  </a:lnTo>
                  <a:lnTo>
                    <a:pt x="822" y="371"/>
                  </a:lnTo>
                  <a:lnTo>
                    <a:pt x="822" y="369"/>
                  </a:lnTo>
                  <a:lnTo>
                    <a:pt x="830" y="346"/>
                  </a:lnTo>
                  <a:lnTo>
                    <a:pt x="822" y="344"/>
                  </a:lnTo>
                  <a:lnTo>
                    <a:pt x="822" y="343"/>
                  </a:lnTo>
                  <a:lnTo>
                    <a:pt x="820" y="331"/>
                  </a:lnTo>
                  <a:lnTo>
                    <a:pt x="820" y="329"/>
                  </a:lnTo>
                  <a:lnTo>
                    <a:pt x="829" y="320"/>
                  </a:lnTo>
                  <a:lnTo>
                    <a:pt x="830" y="320"/>
                  </a:lnTo>
                  <a:lnTo>
                    <a:pt x="862" y="332"/>
                  </a:lnTo>
                  <a:lnTo>
                    <a:pt x="878" y="323"/>
                  </a:lnTo>
                  <a:lnTo>
                    <a:pt x="894" y="332"/>
                  </a:lnTo>
                  <a:lnTo>
                    <a:pt x="894" y="334"/>
                  </a:lnTo>
                  <a:lnTo>
                    <a:pt x="893" y="341"/>
                  </a:lnTo>
                  <a:lnTo>
                    <a:pt x="899" y="340"/>
                  </a:lnTo>
                  <a:lnTo>
                    <a:pt x="902" y="347"/>
                  </a:lnTo>
                  <a:lnTo>
                    <a:pt x="900" y="349"/>
                  </a:lnTo>
                  <a:lnTo>
                    <a:pt x="909" y="349"/>
                  </a:lnTo>
                  <a:lnTo>
                    <a:pt x="909" y="350"/>
                  </a:lnTo>
                  <a:lnTo>
                    <a:pt x="905" y="353"/>
                  </a:lnTo>
                  <a:lnTo>
                    <a:pt x="907" y="360"/>
                  </a:lnTo>
                  <a:lnTo>
                    <a:pt x="924" y="362"/>
                  </a:lnTo>
                  <a:lnTo>
                    <a:pt x="925" y="362"/>
                  </a:lnTo>
                  <a:lnTo>
                    <a:pt x="927" y="368"/>
                  </a:lnTo>
                  <a:lnTo>
                    <a:pt x="933" y="362"/>
                  </a:lnTo>
                  <a:lnTo>
                    <a:pt x="934" y="362"/>
                  </a:lnTo>
                  <a:lnTo>
                    <a:pt x="937" y="366"/>
                  </a:lnTo>
                  <a:lnTo>
                    <a:pt x="933" y="378"/>
                  </a:lnTo>
                  <a:lnTo>
                    <a:pt x="937" y="389"/>
                  </a:lnTo>
                  <a:lnTo>
                    <a:pt x="937" y="390"/>
                  </a:lnTo>
                  <a:lnTo>
                    <a:pt x="919" y="390"/>
                  </a:lnTo>
                  <a:lnTo>
                    <a:pt x="933" y="393"/>
                  </a:lnTo>
                  <a:lnTo>
                    <a:pt x="934" y="393"/>
                  </a:lnTo>
                  <a:lnTo>
                    <a:pt x="937" y="400"/>
                  </a:lnTo>
                  <a:lnTo>
                    <a:pt x="934" y="408"/>
                  </a:lnTo>
                  <a:lnTo>
                    <a:pt x="939" y="408"/>
                  </a:lnTo>
                  <a:lnTo>
                    <a:pt x="939" y="409"/>
                  </a:lnTo>
                  <a:lnTo>
                    <a:pt x="936" y="412"/>
                  </a:lnTo>
                  <a:lnTo>
                    <a:pt x="939" y="417"/>
                  </a:lnTo>
                  <a:lnTo>
                    <a:pt x="939" y="418"/>
                  </a:lnTo>
                  <a:lnTo>
                    <a:pt x="933" y="421"/>
                  </a:lnTo>
                  <a:lnTo>
                    <a:pt x="930" y="420"/>
                  </a:lnTo>
                  <a:lnTo>
                    <a:pt x="930" y="423"/>
                  </a:lnTo>
                  <a:lnTo>
                    <a:pt x="948" y="420"/>
                  </a:lnTo>
                  <a:lnTo>
                    <a:pt x="949" y="420"/>
                  </a:lnTo>
                  <a:lnTo>
                    <a:pt x="952" y="430"/>
                  </a:lnTo>
                  <a:lnTo>
                    <a:pt x="952" y="435"/>
                  </a:lnTo>
                  <a:lnTo>
                    <a:pt x="955" y="426"/>
                  </a:lnTo>
                  <a:lnTo>
                    <a:pt x="956" y="426"/>
                  </a:lnTo>
                  <a:lnTo>
                    <a:pt x="956" y="430"/>
                  </a:lnTo>
                  <a:lnTo>
                    <a:pt x="958" y="430"/>
                  </a:lnTo>
                  <a:lnTo>
                    <a:pt x="958" y="432"/>
                  </a:lnTo>
                  <a:lnTo>
                    <a:pt x="959" y="438"/>
                  </a:lnTo>
                  <a:lnTo>
                    <a:pt x="971" y="429"/>
                  </a:lnTo>
                  <a:lnTo>
                    <a:pt x="974" y="420"/>
                  </a:lnTo>
                  <a:lnTo>
                    <a:pt x="976" y="420"/>
                  </a:lnTo>
                  <a:lnTo>
                    <a:pt x="980" y="424"/>
                  </a:lnTo>
                  <a:lnTo>
                    <a:pt x="980" y="429"/>
                  </a:lnTo>
                  <a:lnTo>
                    <a:pt x="983" y="426"/>
                  </a:lnTo>
                  <a:lnTo>
                    <a:pt x="979" y="420"/>
                  </a:lnTo>
                  <a:lnTo>
                    <a:pt x="979" y="418"/>
                  </a:lnTo>
                  <a:lnTo>
                    <a:pt x="983" y="418"/>
                  </a:lnTo>
                  <a:lnTo>
                    <a:pt x="985" y="412"/>
                  </a:lnTo>
                  <a:lnTo>
                    <a:pt x="985" y="408"/>
                  </a:lnTo>
                  <a:lnTo>
                    <a:pt x="989" y="405"/>
                  </a:lnTo>
                  <a:lnTo>
                    <a:pt x="986" y="399"/>
                  </a:lnTo>
                  <a:lnTo>
                    <a:pt x="986" y="398"/>
                  </a:lnTo>
                  <a:lnTo>
                    <a:pt x="995" y="383"/>
                  </a:lnTo>
                  <a:lnTo>
                    <a:pt x="1001" y="383"/>
                  </a:lnTo>
                  <a:lnTo>
                    <a:pt x="1004" y="390"/>
                  </a:lnTo>
                  <a:lnTo>
                    <a:pt x="1002" y="393"/>
                  </a:lnTo>
                  <a:lnTo>
                    <a:pt x="1004" y="393"/>
                  </a:lnTo>
                  <a:lnTo>
                    <a:pt x="1004" y="395"/>
                  </a:lnTo>
                  <a:lnTo>
                    <a:pt x="1007" y="402"/>
                  </a:lnTo>
                  <a:lnTo>
                    <a:pt x="1011" y="402"/>
                  </a:lnTo>
                  <a:lnTo>
                    <a:pt x="1011" y="403"/>
                  </a:lnTo>
                  <a:lnTo>
                    <a:pt x="1008" y="406"/>
                  </a:lnTo>
                  <a:lnTo>
                    <a:pt x="1016" y="411"/>
                  </a:lnTo>
                  <a:lnTo>
                    <a:pt x="1017" y="411"/>
                  </a:lnTo>
                  <a:lnTo>
                    <a:pt x="1016" y="412"/>
                  </a:lnTo>
                  <a:lnTo>
                    <a:pt x="1008" y="417"/>
                  </a:lnTo>
                  <a:lnTo>
                    <a:pt x="1010" y="417"/>
                  </a:lnTo>
                  <a:lnTo>
                    <a:pt x="1011" y="415"/>
                  </a:lnTo>
                  <a:lnTo>
                    <a:pt x="1014" y="415"/>
                  </a:lnTo>
                  <a:lnTo>
                    <a:pt x="1016" y="414"/>
                  </a:lnTo>
                  <a:lnTo>
                    <a:pt x="1019" y="414"/>
                  </a:lnTo>
                  <a:lnTo>
                    <a:pt x="1019" y="415"/>
                  </a:lnTo>
                  <a:lnTo>
                    <a:pt x="1017" y="421"/>
                  </a:lnTo>
                  <a:lnTo>
                    <a:pt x="1023" y="426"/>
                  </a:lnTo>
                  <a:lnTo>
                    <a:pt x="1023" y="427"/>
                  </a:lnTo>
                  <a:lnTo>
                    <a:pt x="1016" y="430"/>
                  </a:lnTo>
                  <a:lnTo>
                    <a:pt x="1026" y="432"/>
                  </a:lnTo>
                  <a:lnTo>
                    <a:pt x="1028" y="432"/>
                  </a:lnTo>
                  <a:lnTo>
                    <a:pt x="1028" y="433"/>
                  </a:lnTo>
                  <a:lnTo>
                    <a:pt x="1020" y="439"/>
                  </a:lnTo>
                  <a:lnTo>
                    <a:pt x="1026" y="438"/>
                  </a:lnTo>
                  <a:lnTo>
                    <a:pt x="1028" y="438"/>
                  </a:lnTo>
                  <a:lnTo>
                    <a:pt x="1029" y="440"/>
                  </a:lnTo>
                  <a:lnTo>
                    <a:pt x="1029" y="442"/>
                  </a:lnTo>
                  <a:lnTo>
                    <a:pt x="1028" y="443"/>
                  </a:lnTo>
                  <a:lnTo>
                    <a:pt x="1031" y="443"/>
                  </a:lnTo>
                  <a:lnTo>
                    <a:pt x="1036" y="451"/>
                  </a:lnTo>
                  <a:lnTo>
                    <a:pt x="1036" y="452"/>
                  </a:lnTo>
                  <a:lnTo>
                    <a:pt x="1031" y="455"/>
                  </a:lnTo>
                  <a:lnTo>
                    <a:pt x="1035" y="455"/>
                  </a:lnTo>
                  <a:lnTo>
                    <a:pt x="1041" y="466"/>
                  </a:lnTo>
                  <a:lnTo>
                    <a:pt x="1036" y="472"/>
                  </a:lnTo>
                  <a:lnTo>
                    <a:pt x="1038" y="473"/>
                  </a:lnTo>
                  <a:lnTo>
                    <a:pt x="1038" y="475"/>
                  </a:lnTo>
                  <a:lnTo>
                    <a:pt x="1036" y="475"/>
                  </a:lnTo>
                  <a:lnTo>
                    <a:pt x="1032" y="473"/>
                  </a:lnTo>
                  <a:lnTo>
                    <a:pt x="1031" y="473"/>
                  </a:lnTo>
                  <a:lnTo>
                    <a:pt x="1026" y="475"/>
                  </a:lnTo>
                  <a:lnTo>
                    <a:pt x="1036" y="476"/>
                  </a:lnTo>
                  <a:lnTo>
                    <a:pt x="1035" y="479"/>
                  </a:lnTo>
                  <a:lnTo>
                    <a:pt x="1038" y="482"/>
                  </a:lnTo>
                  <a:lnTo>
                    <a:pt x="1038" y="483"/>
                  </a:lnTo>
                  <a:lnTo>
                    <a:pt x="1036" y="485"/>
                  </a:lnTo>
                  <a:lnTo>
                    <a:pt x="1038" y="485"/>
                  </a:lnTo>
                  <a:lnTo>
                    <a:pt x="1039" y="483"/>
                  </a:lnTo>
                  <a:lnTo>
                    <a:pt x="1042" y="483"/>
                  </a:lnTo>
                  <a:lnTo>
                    <a:pt x="1042" y="485"/>
                  </a:lnTo>
                  <a:lnTo>
                    <a:pt x="1044" y="491"/>
                  </a:lnTo>
                  <a:lnTo>
                    <a:pt x="1056" y="494"/>
                  </a:lnTo>
                  <a:lnTo>
                    <a:pt x="1056" y="495"/>
                  </a:lnTo>
                  <a:lnTo>
                    <a:pt x="1057" y="503"/>
                  </a:lnTo>
                  <a:lnTo>
                    <a:pt x="1054" y="506"/>
                  </a:lnTo>
                  <a:lnTo>
                    <a:pt x="1057" y="506"/>
                  </a:lnTo>
                  <a:lnTo>
                    <a:pt x="1060" y="504"/>
                  </a:lnTo>
                  <a:lnTo>
                    <a:pt x="1065" y="504"/>
                  </a:lnTo>
                  <a:lnTo>
                    <a:pt x="1066" y="507"/>
                  </a:lnTo>
                  <a:lnTo>
                    <a:pt x="1066" y="512"/>
                  </a:lnTo>
                  <a:lnTo>
                    <a:pt x="1069" y="507"/>
                  </a:lnTo>
                  <a:lnTo>
                    <a:pt x="1071" y="507"/>
                  </a:lnTo>
                  <a:lnTo>
                    <a:pt x="1076" y="516"/>
                  </a:lnTo>
                  <a:lnTo>
                    <a:pt x="1081" y="518"/>
                  </a:lnTo>
                  <a:lnTo>
                    <a:pt x="1085" y="513"/>
                  </a:lnTo>
                  <a:lnTo>
                    <a:pt x="1094" y="522"/>
                  </a:lnTo>
                  <a:lnTo>
                    <a:pt x="1094" y="524"/>
                  </a:lnTo>
                  <a:lnTo>
                    <a:pt x="1093" y="524"/>
                  </a:lnTo>
                  <a:lnTo>
                    <a:pt x="1075" y="531"/>
                  </a:lnTo>
                  <a:lnTo>
                    <a:pt x="1076" y="531"/>
                  </a:lnTo>
                  <a:lnTo>
                    <a:pt x="1078" y="532"/>
                  </a:lnTo>
                  <a:lnTo>
                    <a:pt x="1076" y="532"/>
                  </a:lnTo>
                  <a:lnTo>
                    <a:pt x="1062" y="538"/>
                  </a:lnTo>
                  <a:lnTo>
                    <a:pt x="1059" y="544"/>
                  </a:lnTo>
                  <a:lnTo>
                    <a:pt x="1057" y="544"/>
                  </a:lnTo>
                  <a:lnTo>
                    <a:pt x="1048" y="540"/>
                  </a:lnTo>
                  <a:lnTo>
                    <a:pt x="1047" y="541"/>
                  </a:lnTo>
                  <a:lnTo>
                    <a:pt x="1056" y="544"/>
                  </a:lnTo>
                  <a:lnTo>
                    <a:pt x="1057" y="546"/>
                  </a:lnTo>
                  <a:lnTo>
                    <a:pt x="1056" y="550"/>
                  </a:lnTo>
                  <a:lnTo>
                    <a:pt x="1076" y="534"/>
                  </a:lnTo>
                  <a:lnTo>
                    <a:pt x="1085" y="532"/>
                  </a:lnTo>
                  <a:lnTo>
                    <a:pt x="1084" y="532"/>
                  </a:lnTo>
                  <a:lnTo>
                    <a:pt x="1084" y="531"/>
                  </a:lnTo>
                  <a:lnTo>
                    <a:pt x="1096" y="531"/>
                  </a:lnTo>
                  <a:lnTo>
                    <a:pt x="1096" y="546"/>
                  </a:lnTo>
                  <a:lnTo>
                    <a:pt x="1099" y="540"/>
                  </a:lnTo>
                  <a:lnTo>
                    <a:pt x="1099" y="538"/>
                  </a:lnTo>
                  <a:lnTo>
                    <a:pt x="1100" y="538"/>
                  </a:lnTo>
                  <a:lnTo>
                    <a:pt x="1114" y="544"/>
                  </a:lnTo>
                  <a:lnTo>
                    <a:pt x="1114" y="546"/>
                  </a:lnTo>
                  <a:lnTo>
                    <a:pt x="1112" y="546"/>
                  </a:lnTo>
                  <a:lnTo>
                    <a:pt x="1116" y="553"/>
                  </a:lnTo>
                  <a:lnTo>
                    <a:pt x="1109" y="553"/>
                  </a:lnTo>
                  <a:lnTo>
                    <a:pt x="1114" y="556"/>
                  </a:lnTo>
                  <a:lnTo>
                    <a:pt x="1116" y="565"/>
                  </a:lnTo>
                  <a:lnTo>
                    <a:pt x="1115" y="565"/>
                  </a:lnTo>
                  <a:lnTo>
                    <a:pt x="1114" y="567"/>
                  </a:lnTo>
                  <a:lnTo>
                    <a:pt x="1116" y="571"/>
                  </a:lnTo>
                  <a:lnTo>
                    <a:pt x="1114" y="571"/>
                  </a:lnTo>
                  <a:lnTo>
                    <a:pt x="1116" y="574"/>
                  </a:lnTo>
                  <a:lnTo>
                    <a:pt x="1116" y="575"/>
                  </a:lnTo>
                  <a:lnTo>
                    <a:pt x="1105" y="589"/>
                  </a:lnTo>
                  <a:lnTo>
                    <a:pt x="1081" y="593"/>
                  </a:lnTo>
                  <a:lnTo>
                    <a:pt x="1060" y="615"/>
                  </a:lnTo>
                  <a:lnTo>
                    <a:pt x="1059" y="615"/>
                  </a:lnTo>
                  <a:lnTo>
                    <a:pt x="1057" y="614"/>
                  </a:lnTo>
                  <a:lnTo>
                    <a:pt x="1056" y="614"/>
                  </a:lnTo>
                  <a:lnTo>
                    <a:pt x="1056" y="612"/>
                  </a:lnTo>
                  <a:lnTo>
                    <a:pt x="1039" y="618"/>
                  </a:lnTo>
                  <a:lnTo>
                    <a:pt x="1038" y="618"/>
                  </a:lnTo>
                  <a:lnTo>
                    <a:pt x="1031" y="615"/>
                  </a:lnTo>
                  <a:lnTo>
                    <a:pt x="977" y="615"/>
                  </a:lnTo>
                  <a:lnTo>
                    <a:pt x="971" y="621"/>
                  </a:lnTo>
                  <a:lnTo>
                    <a:pt x="965" y="633"/>
                  </a:lnTo>
                  <a:lnTo>
                    <a:pt x="964" y="633"/>
                  </a:lnTo>
                  <a:lnTo>
                    <a:pt x="955" y="635"/>
                  </a:lnTo>
                  <a:lnTo>
                    <a:pt x="945" y="644"/>
                  </a:lnTo>
                  <a:lnTo>
                    <a:pt x="937" y="654"/>
                  </a:lnTo>
                  <a:lnTo>
                    <a:pt x="933" y="657"/>
                  </a:lnTo>
                  <a:lnTo>
                    <a:pt x="925" y="670"/>
                  </a:lnTo>
                  <a:lnTo>
                    <a:pt x="918" y="679"/>
                  </a:lnTo>
                  <a:lnTo>
                    <a:pt x="919" y="678"/>
                  </a:lnTo>
                  <a:lnTo>
                    <a:pt x="934" y="660"/>
                  </a:lnTo>
                  <a:lnTo>
                    <a:pt x="949" y="647"/>
                  </a:lnTo>
                  <a:lnTo>
                    <a:pt x="973" y="636"/>
                  </a:lnTo>
                  <a:lnTo>
                    <a:pt x="993" y="635"/>
                  </a:lnTo>
                  <a:lnTo>
                    <a:pt x="1004" y="639"/>
                  </a:lnTo>
                  <a:lnTo>
                    <a:pt x="1004" y="650"/>
                  </a:lnTo>
                  <a:lnTo>
                    <a:pt x="992" y="658"/>
                  </a:lnTo>
                  <a:lnTo>
                    <a:pt x="990" y="658"/>
                  </a:lnTo>
                  <a:lnTo>
                    <a:pt x="983" y="657"/>
                  </a:lnTo>
                  <a:lnTo>
                    <a:pt x="977" y="658"/>
                  </a:lnTo>
                  <a:lnTo>
                    <a:pt x="985" y="660"/>
                  </a:lnTo>
                  <a:lnTo>
                    <a:pt x="986" y="664"/>
                  </a:lnTo>
                  <a:lnTo>
                    <a:pt x="993" y="661"/>
                  </a:lnTo>
                  <a:lnTo>
                    <a:pt x="998" y="663"/>
                  </a:lnTo>
                  <a:lnTo>
                    <a:pt x="998" y="664"/>
                  </a:lnTo>
                  <a:lnTo>
                    <a:pt x="992" y="676"/>
                  </a:lnTo>
                  <a:lnTo>
                    <a:pt x="998" y="676"/>
                  </a:lnTo>
                  <a:lnTo>
                    <a:pt x="998" y="688"/>
                  </a:lnTo>
                  <a:lnTo>
                    <a:pt x="1001" y="691"/>
                  </a:lnTo>
                  <a:lnTo>
                    <a:pt x="1011" y="696"/>
                  </a:lnTo>
                  <a:lnTo>
                    <a:pt x="1011" y="697"/>
                  </a:lnTo>
                  <a:lnTo>
                    <a:pt x="1010" y="697"/>
                  </a:lnTo>
                  <a:lnTo>
                    <a:pt x="1025" y="703"/>
                  </a:lnTo>
                  <a:lnTo>
                    <a:pt x="1033" y="700"/>
                  </a:lnTo>
                  <a:lnTo>
                    <a:pt x="1033" y="698"/>
                  </a:lnTo>
                  <a:lnTo>
                    <a:pt x="1035" y="698"/>
                  </a:lnTo>
                  <a:lnTo>
                    <a:pt x="1035" y="700"/>
                  </a:lnTo>
                  <a:lnTo>
                    <a:pt x="1036" y="703"/>
                  </a:lnTo>
                  <a:lnTo>
                    <a:pt x="1042" y="704"/>
                  </a:lnTo>
                  <a:lnTo>
                    <a:pt x="1044" y="704"/>
                  </a:lnTo>
                  <a:lnTo>
                    <a:pt x="1044" y="706"/>
                  </a:lnTo>
                  <a:lnTo>
                    <a:pt x="1042" y="709"/>
                  </a:lnTo>
                  <a:lnTo>
                    <a:pt x="1047" y="710"/>
                  </a:lnTo>
                  <a:lnTo>
                    <a:pt x="1048" y="710"/>
                  </a:lnTo>
                  <a:lnTo>
                    <a:pt x="1047" y="712"/>
                  </a:lnTo>
                  <a:lnTo>
                    <a:pt x="1023" y="721"/>
                  </a:lnTo>
                  <a:lnTo>
                    <a:pt x="1014" y="722"/>
                  </a:lnTo>
                  <a:lnTo>
                    <a:pt x="1014" y="725"/>
                  </a:lnTo>
                  <a:lnTo>
                    <a:pt x="1007" y="725"/>
                  </a:lnTo>
                  <a:lnTo>
                    <a:pt x="1004" y="730"/>
                  </a:lnTo>
                  <a:lnTo>
                    <a:pt x="990" y="744"/>
                  </a:lnTo>
                  <a:lnTo>
                    <a:pt x="989" y="744"/>
                  </a:lnTo>
                  <a:lnTo>
                    <a:pt x="980" y="738"/>
                  </a:lnTo>
                  <a:lnTo>
                    <a:pt x="980" y="737"/>
                  </a:lnTo>
                  <a:lnTo>
                    <a:pt x="979" y="731"/>
                  </a:lnTo>
                  <a:lnTo>
                    <a:pt x="982" y="725"/>
                  </a:lnTo>
                  <a:lnTo>
                    <a:pt x="979" y="725"/>
                  </a:lnTo>
                  <a:lnTo>
                    <a:pt x="979" y="724"/>
                  </a:lnTo>
                  <a:lnTo>
                    <a:pt x="980" y="724"/>
                  </a:lnTo>
                  <a:lnTo>
                    <a:pt x="1001" y="710"/>
                  </a:lnTo>
                  <a:lnTo>
                    <a:pt x="996" y="710"/>
                  </a:lnTo>
                  <a:lnTo>
                    <a:pt x="996" y="707"/>
                  </a:lnTo>
                  <a:lnTo>
                    <a:pt x="1002" y="700"/>
                  </a:lnTo>
                  <a:lnTo>
                    <a:pt x="1001" y="700"/>
                  </a:lnTo>
                  <a:lnTo>
                    <a:pt x="986" y="712"/>
                  </a:lnTo>
                  <a:lnTo>
                    <a:pt x="967" y="713"/>
                  </a:lnTo>
                  <a:lnTo>
                    <a:pt x="961" y="713"/>
                  </a:lnTo>
                  <a:lnTo>
                    <a:pt x="961" y="712"/>
                  </a:lnTo>
                  <a:lnTo>
                    <a:pt x="959" y="706"/>
                  </a:lnTo>
                  <a:lnTo>
                    <a:pt x="958" y="704"/>
                  </a:lnTo>
                  <a:lnTo>
                    <a:pt x="956" y="704"/>
                  </a:lnTo>
                  <a:lnTo>
                    <a:pt x="956" y="679"/>
                  </a:lnTo>
                  <a:lnTo>
                    <a:pt x="950" y="673"/>
                  </a:lnTo>
                  <a:lnTo>
                    <a:pt x="945" y="676"/>
                  </a:lnTo>
                  <a:lnTo>
                    <a:pt x="943" y="676"/>
                  </a:lnTo>
                  <a:lnTo>
                    <a:pt x="937" y="672"/>
                  </a:lnTo>
                  <a:lnTo>
                    <a:pt x="928" y="684"/>
                  </a:lnTo>
                  <a:lnTo>
                    <a:pt x="921" y="710"/>
                  </a:lnTo>
                  <a:lnTo>
                    <a:pt x="921" y="712"/>
                  </a:lnTo>
                  <a:lnTo>
                    <a:pt x="910" y="712"/>
                  </a:lnTo>
                  <a:lnTo>
                    <a:pt x="909" y="718"/>
                  </a:lnTo>
                  <a:lnTo>
                    <a:pt x="863" y="718"/>
                  </a:lnTo>
                  <a:lnTo>
                    <a:pt x="854" y="725"/>
                  </a:lnTo>
                  <a:lnTo>
                    <a:pt x="838" y="734"/>
                  </a:lnTo>
                  <a:lnTo>
                    <a:pt x="836" y="733"/>
                  </a:lnTo>
                  <a:lnTo>
                    <a:pt x="836" y="737"/>
                  </a:lnTo>
                  <a:lnTo>
                    <a:pt x="823" y="737"/>
                  </a:lnTo>
                  <a:lnTo>
                    <a:pt x="808" y="740"/>
                  </a:lnTo>
                  <a:lnTo>
                    <a:pt x="802" y="747"/>
                  </a:lnTo>
                  <a:lnTo>
                    <a:pt x="810" y="749"/>
                  </a:lnTo>
                  <a:lnTo>
                    <a:pt x="811" y="749"/>
                  </a:lnTo>
                  <a:lnTo>
                    <a:pt x="813" y="756"/>
                  </a:lnTo>
                  <a:lnTo>
                    <a:pt x="796" y="756"/>
                  </a:lnTo>
                  <a:lnTo>
                    <a:pt x="790" y="761"/>
                  </a:lnTo>
                  <a:lnTo>
                    <a:pt x="783" y="759"/>
                  </a:lnTo>
                  <a:lnTo>
                    <a:pt x="765" y="771"/>
                  </a:lnTo>
                  <a:lnTo>
                    <a:pt x="756" y="771"/>
                  </a:lnTo>
                  <a:lnTo>
                    <a:pt x="756" y="770"/>
                  </a:lnTo>
                  <a:lnTo>
                    <a:pt x="759" y="764"/>
                  </a:lnTo>
                  <a:lnTo>
                    <a:pt x="759" y="762"/>
                  </a:lnTo>
                  <a:lnTo>
                    <a:pt x="761" y="762"/>
                  </a:lnTo>
                  <a:lnTo>
                    <a:pt x="764" y="764"/>
                  </a:lnTo>
                  <a:lnTo>
                    <a:pt x="762" y="759"/>
                  </a:lnTo>
                  <a:lnTo>
                    <a:pt x="765" y="752"/>
                  </a:lnTo>
                  <a:lnTo>
                    <a:pt x="765" y="750"/>
                  </a:lnTo>
                  <a:lnTo>
                    <a:pt x="774" y="746"/>
                  </a:lnTo>
                  <a:lnTo>
                    <a:pt x="774" y="731"/>
                  </a:lnTo>
                  <a:lnTo>
                    <a:pt x="779" y="721"/>
                  </a:lnTo>
                  <a:lnTo>
                    <a:pt x="776" y="712"/>
                  </a:lnTo>
                  <a:lnTo>
                    <a:pt x="776" y="710"/>
                  </a:lnTo>
                  <a:lnTo>
                    <a:pt x="779" y="710"/>
                  </a:lnTo>
                  <a:lnTo>
                    <a:pt x="780" y="712"/>
                  </a:lnTo>
                  <a:lnTo>
                    <a:pt x="781" y="712"/>
                  </a:lnTo>
                  <a:lnTo>
                    <a:pt x="783" y="716"/>
                  </a:lnTo>
                  <a:lnTo>
                    <a:pt x="786" y="716"/>
                  </a:lnTo>
                  <a:lnTo>
                    <a:pt x="786" y="722"/>
                  </a:lnTo>
                  <a:lnTo>
                    <a:pt x="787" y="721"/>
                  </a:lnTo>
                  <a:lnTo>
                    <a:pt x="789" y="721"/>
                  </a:lnTo>
                  <a:lnTo>
                    <a:pt x="796" y="724"/>
                  </a:lnTo>
                  <a:lnTo>
                    <a:pt x="796" y="718"/>
                  </a:lnTo>
                  <a:lnTo>
                    <a:pt x="799" y="719"/>
                  </a:lnTo>
                  <a:lnTo>
                    <a:pt x="796" y="715"/>
                  </a:lnTo>
                  <a:lnTo>
                    <a:pt x="796" y="710"/>
                  </a:lnTo>
                  <a:lnTo>
                    <a:pt x="787" y="700"/>
                  </a:lnTo>
                  <a:lnTo>
                    <a:pt x="743" y="693"/>
                  </a:lnTo>
                  <a:lnTo>
                    <a:pt x="741" y="690"/>
                  </a:lnTo>
                  <a:lnTo>
                    <a:pt x="739" y="690"/>
                  </a:lnTo>
                  <a:lnTo>
                    <a:pt x="739" y="682"/>
                  </a:lnTo>
                  <a:lnTo>
                    <a:pt x="736" y="681"/>
                  </a:lnTo>
                  <a:lnTo>
                    <a:pt x="736" y="672"/>
                  </a:lnTo>
                  <a:lnTo>
                    <a:pt x="731" y="667"/>
                  </a:lnTo>
                  <a:lnTo>
                    <a:pt x="733" y="661"/>
                  </a:lnTo>
                  <a:lnTo>
                    <a:pt x="722" y="661"/>
                  </a:lnTo>
                  <a:lnTo>
                    <a:pt x="713" y="645"/>
                  </a:lnTo>
                  <a:lnTo>
                    <a:pt x="706" y="645"/>
                  </a:lnTo>
                  <a:lnTo>
                    <a:pt x="706" y="654"/>
                  </a:lnTo>
                  <a:lnTo>
                    <a:pt x="704" y="654"/>
                  </a:lnTo>
                  <a:lnTo>
                    <a:pt x="700" y="644"/>
                  </a:lnTo>
                  <a:lnTo>
                    <a:pt x="693" y="641"/>
                  </a:lnTo>
                  <a:lnTo>
                    <a:pt x="688" y="651"/>
                  </a:lnTo>
                  <a:lnTo>
                    <a:pt x="687" y="651"/>
                  </a:lnTo>
                  <a:lnTo>
                    <a:pt x="687" y="647"/>
                  </a:lnTo>
                  <a:lnTo>
                    <a:pt x="684" y="653"/>
                  </a:lnTo>
                  <a:lnTo>
                    <a:pt x="682" y="653"/>
                  </a:lnTo>
                  <a:lnTo>
                    <a:pt x="682" y="650"/>
                  </a:lnTo>
                  <a:lnTo>
                    <a:pt x="676" y="658"/>
                  </a:lnTo>
                  <a:lnTo>
                    <a:pt x="670" y="661"/>
                  </a:lnTo>
                  <a:lnTo>
                    <a:pt x="656" y="657"/>
                  </a:lnTo>
                  <a:lnTo>
                    <a:pt x="650" y="658"/>
                  </a:lnTo>
                  <a:lnTo>
                    <a:pt x="630" y="648"/>
                  </a:lnTo>
                  <a:lnTo>
                    <a:pt x="607" y="647"/>
                  </a:lnTo>
                  <a:lnTo>
                    <a:pt x="601" y="635"/>
                  </a:lnTo>
                  <a:lnTo>
                    <a:pt x="601" y="642"/>
                  </a:lnTo>
                  <a:lnTo>
                    <a:pt x="239" y="641"/>
                  </a:lnTo>
                  <a:lnTo>
                    <a:pt x="236" y="638"/>
                  </a:lnTo>
                  <a:lnTo>
                    <a:pt x="236" y="636"/>
                  </a:lnTo>
                  <a:lnTo>
                    <a:pt x="239" y="636"/>
                  </a:lnTo>
                  <a:lnTo>
                    <a:pt x="233" y="635"/>
                  </a:lnTo>
                  <a:lnTo>
                    <a:pt x="233" y="627"/>
                  </a:lnTo>
                  <a:lnTo>
                    <a:pt x="229" y="632"/>
                  </a:lnTo>
                  <a:lnTo>
                    <a:pt x="227" y="632"/>
                  </a:lnTo>
                  <a:lnTo>
                    <a:pt x="227" y="626"/>
                  </a:lnTo>
                  <a:lnTo>
                    <a:pt x="224" y="621"/>
                  </a:lnTo>
                  <a:lnTo>
                    <a:pt x="224" y="624"/>
                  </a:lnTo>
                  <a:lnTo>
                    <a:pt x="221" y="624"/>
                  </a:lnTo>
                  <a:lnTo>
                    <a:pt x="215" y="621"/>
                  </a:lnTo>
                  <a:lnTo>
                    <a:pt x="212" y="618"/>
                  </a:lnTo>
                  <a:lnTo>
                    <a:pt x="212" y="617"/>
                  </a:lnTo>
                  <a:lnTo>
                    <a:pt x="214" y="612"/>
                  </a:lnTo>
                  <a:lnTo>
                    <a:pt x="196" y="610"/>
                  </a:lnTo>
                  <a:lnTo>
                    <a:pt x="195" y="610"/>
                  </a:lnTo>
                  <a:lnTo>
                    <a:pt x="195" y="608"/>
                  </a:lnTo>
                  <a:lnTo>
                    <a:pt x="197" y="605"/>
                  </a:lnTo>
                  <a:lnTo>
                    <a:pt x="192" y="602"/>
                  </a:lnTo>
                  <a:lnTo>
                    <a:pt x="192" y="601"/>
                  </a:lnTo>
                  <a:lnTo>
                    <a:pt x="189" y="601"/>
                  </a:lnTo>
                  <a:lnTo>
                    <a:pt x="186" y="602"/>
                  </a:lnTo>
                  <a:lnTo>
                    <a:pt x="181" y="602"/>
                  </a:lnTo>
                  <a:lnTo>
                    <a:pt x="175" y="598"/>
                  </a:lnTo>
                  <a:lnTo>
                    <a:pt x="174" y="595"/>
                  </a:lnTo>
                  <a:lnTo>
                    <a:pt x="174" y="593"/>
                  </a:lnTo>
                  <a:lnTo>
                    <a:pt x="177" y="593"/>
                  </a:lnTo>
                  <a:lnTo>
                    <a:pt x="174" y="592"/>
                  </a:lnTo>
                  <a:lnTo>
                    <a:pt x="174" y="590"/>
                  </a:lnTo>
                  <a:lnTo>
                    <a:pt x="178" y="589"/>
                  </a:lnTo>
                  <a:lnTo>
                    <a:pt x="177" y="589"/>
                  </a:lnTo>
                  <a:lnTo>
                    <a:pt x="177" y="584"/>
                  </a:lnTo>
                  <a:lnTo>
                    <a:pt x="174" y="587"/>
                  </a:lnTo>
                  <a:lnTo>
                    <a:pt x="172" y="587"/>
                  </a:lnTo>
                  <a:lnTo>
                    <a:pt x="172" y="569"/>
                  </a:lnTo>
                  <a:lnTo>
                    <a:pt x="168" y="571"/>
                  </a:lnTo>
                  <a:lnTo>
                    <a:pt x="166" y="571"/>
                  </a:lnTo>
                  <a:lnTo>
                    <a:pt x="166" y="567"/>
                  </a:lnTo>
                  <a:lnTo>
                    <a:pt x="160" y="568"/>
                  </a:lnTo>
                  <a:lnTo>
                    <a:pt x="156" y="558"/>
                  </a:lnTo>
                  <a:lnTo>
                    <a:pt x="156" y="547"/>
                  </a:lnTo>
                  <a:lnTo>
                    <a:pt x="154" y="549"/>
                  </a:lnTo>
                  <a:lnTo>
                    <a:pt x="153" y="549"/>
                  </a:lnTo>
                  <a:lnTo>
                    <a:pt x="143" y="537"/>
                  </a:lnTo>
                  <a:lnTo>
                    <a:pt x="143" y="535"/>
                  </a:lnTo>
                  <a:lnTo>
                    <a:pt x="144" y="531"/>
                  </a:lnTo>
                  <a:lnTo>
                    <a:pt x="138" y="526"/>
                  </a:lnTo>
                  <a:lnTo>
                    <a:pt x="138" y="525"/>
                  </a:lnTo>
                  <a:lnTo>
                    <a:pt x="140" y="519"/>
                  </a:lnTo>
                  <a:lnTo>
                    <a:pt x="143" y="519"/>
                  </a:lnTo>
                  <a:lnTo>
                    <a:pt x="143" y="489"/>
                  </a:lnTo>
                  <a:lnTo>
                    <a:pt x="119" y="476"/>
                  </a:lnTo>
                  <a:lnTo>
                    <a:pt x="94" y="426"/>
                  </a:lnTo>
                  <a:lnTo>
                    <a:pt x="86" y="421"/>
                  </a:lnTo>
                  <a:lnTo>
                    <a:pt x="73" y="398"/>
                  </a:lnTo>
                  <a:lnTo>
                    <a:pt x="63" y="403"/>
                  </a:lnTo>
                  <a:lnTo>
                    <a:pt x="58" y="414"/>
                  </a:lnTo>
                  <a:lnTo>
                    <a:pt x="46" y="420"/>
                  </a:lnTo>
                  <a:lnTo>
                    <a:pt x="42" y="411"/>
                  </a:lnTo>
                  <a:lnTo>
                    <a:pt x="24" y="390"/>
                  </a:lnTo>
                  <a:lnTo>
                    <a:pt x="23" y="390"/>
                  </a:lnTo>
                  <a:lnTo>
                    <a:pt x="24" y="384"/>
                  </a:lnTo>
                  <a:lnTo>
                    <a:pt x="14" y="387"/>
                  </a:lnTo>
                  <a:lnTo>
                    <a:pt x="0" y="384"/>
                  </a:lnTo>
                  <a:lnTo>
                    <a:pt x="0" y="88"/>
                  </a:lnTo>
                  <a:lnTo>
                    <a:pt x="24" y="94"/>
                  </a:lnTo>
                  <a:lnTo>
                    <a:pt x="46" y="117"/>
                  </a:lnTo>
                  <a:lnTo>
                    <a:pt x="60" y="117"/>
                  </a:lnTo>
                  <a:lnTo>
                    <a:pt x="74" y="128"/>
                  </a:lnTo>
                  <a:lnTo>
                    <a:pt x="76" y="128"/>
                  </a:lnTo>
                  <a:lnTo>
                    <a:pt x="73" y="120"/>
                  </a:lnTo>
                  <a:lnTo>
                    <a:pt x="71" y="120"/>
                  </a:lnTo>
                  <a:lnTo>
                    <a:pt x="73" y="119"/>
                  </a:lnTo>
                  <a:lnTo>
                    <a:pt x="76" y="119"/>
                  </a:lnTo>
                  <a:lnTo>
                    <a:pt x="79" y="120"/>
                  </a:lnTo>
                  <a:lnTo>
                    <a:pt x="83" y="120"/>
                  </a:lnTo>
                  <a:lnTo>
                    <a:pt x="89" y="129"/>
                  </a:lnTo>
                  <a:lnTo>
                    <a:pt x="89" y="126"/>
                  </a:lnTo>
                  <a:lnTo>
                    <a:pt x="83" y="114"/>
                  </a:lnTo>
                  <a:lnTo>
                    <a:pt x="83" y="113"/>
                  </a:lnTo>
                  <a:lnTo>
                    <a:pt x="92" y="104"/>
                  </a:lnTo>
                  <a:lnTo>
                    <a:pt x="149" y="68"/>
                  </a:lnTo>
                  <a:lnTo>
                    <a:pt x="150" y="68"/>
                  </a:lnTo>
                  <a:lnTo>
                    <a:pt x="153" y="76"/>
                  </a:lnTo>
                  <a:lnTo>
                    <a:pt x="150" y="80"/>
                  </a:lnTo>
                  <a:lnTo>
                    <a:pt x="132" y="97"/>
                  </a:lnTo>
                  <a:lnTo>
                    <a:pt x="120" y="97"/>
                  </a:lnTo>
                  <a:lnTo>
                    <a:pt x="110" y="108"/>
                  </a:lnTo>
                  <a:lnTo>
                    <a:pt x="131" y="98"/>
                  </a:lnTo>
                  <a:lnTo>
                    <a:pt x="131" y="105"/>
                  </a:lnTo>
                  <a:lnTo>
                    <a:pt x="140" y="91"/>
                  </a:lnTo>
                  <a:lnTo>
                    <a:pt x="159" y="79"/>
                  </a:lnTo>
                  <a:lnTo>
                    <a:pt x="159" y="80"/>
                  </a:lnTo>
                  <a:lnTo>
                    <a:pt x="157" y="86"/>
                  </a:lnTo>
                  <a:lnTo>
                    <a:pt x="174" y="70"/>
                  </a:lnTo>
                  <a:lnTo>
                    <a:pt x="166" y="64"/>
                  </a:lnTo>
                  <a:lnTo>
                    <a:pt x="166" y="62"/>
                  </a:lnTo>
                  <a:lnTo>
                    <a:pt x="169" y="57"/>
                  </a:lnTo>
                  <a:lnTo>
                    <a:pt x="171" y="57"/>
                  </a:lnTo>
                  <a:lnTo>
                    <a:pt x="180" y="67"/>
                  </a:lnTo>
                  <a:lnTo>
                    <a:pt x="187" y="89"/>
                  </a:lnTo>
                  <a:lnTo>
                    <a:pt x="196" y="101"/>
                  </a:lnTo>
                  <a:lnTo>
                    <a:pt x="200" y="100"/>
                  </a:lnTo>
                  <a:lnTo>
                    <a:pt x="206" y="97"/>
                  </a:lnTo>
                  <a:lnTo>
                    <a:pt x="203" y="94"/>
                  </a:lnTo>
                  <a:lnTo>
                    <a:pt x="211" y="79"/>
                  </a:lnTo>
                  <a:lnTo>
                    <a:pt x="214" y="79"/>
                  </a:lnTo>
                  <a:lnTo>
                    <a:pt x="214" y="77"/>
                  </a:lnTo>
                  <a:lnTo>
                    <a:pt x="212" y="74"/>
                  </a:lnTo>
                  <a:lnTo>
                    <a:pt x="212" y="73"/>
                  </a:lnTo>
                  <a:lnTo>
                    <a:pt x="217" y="73"/>
                  </a:lnTo>
                  <a:lnTo>
                    <a:pt x="217" y="88"/>
                  </a:lnTo>
                  <a:lnTo>
                    <a:pt x="223" y="89"/>
                  </a:lnTo>
                  <a:lnTo>
                    <a:pt x="217" y="101"/>
                  </a:lnTo>
                  <a:lnTo>
                    <a:pt x="229" y="101"/>
                  </a:lnTo>
                  <a:lnTo>
                    <a:pt x="235" y="86"/>
                  </a:lnTo>
                  <a:lnTo>
                    <a:pt x="252" y="86"/>
                  </a:lnTo>
                  <a:lnTo>
                    <a:pt x="275" y="101"/>
                  </a:lnTo>
                  <a:lnTo>
                    <a:pt x="315" y="117"/>
                  </a:lnTo>
                  <a:lnTo>
                    <a:pt x="326" y="122"/>
                  </a:lnTo>
                  <a:lnTo>
                    <a:pt x="323" y="116"/>
                  </a:lnTo>
                  <a:lnTo>
                    <a:pt x="338" y="116"/>
                  </a:lnTo>
                  <a:lnTo>
                    <a:pt x="338" y="117"/>
                  </a:lnTo>
                  <a:lnTo>
                    <a:pt x="352" y="131"/>
                  </a:lnTo>
                  <a:lnTo>
                    <a:pt x="353" y="141"/>
                  </a:lnTo>
                  <a:lnTo>
                    <a:pt x="344" y="141"/>
                  </a:lnTo>
                  <a:lnTo>
                    <a:pt x="344" y="142"/>
                  </a:lnTo>
                  <a:lnTo>
                    <a:pt x="337" y="145"/>
                  </a:lnTo>
                  <a:lnTo>
                    <a:pt x="337" y="151"/>
                  </a:lnTo>
                  <a:lnTo>
                    <a:pt x="334" y="153"/>
                  </a:lnTo>
                  <a:lnTo>
                    <a:pt x="344" y="159"/>
                  </a:lnTo>
                  <a:lnTo>
                    <a:pt x="381" y="160"/>
                  </a:lnTo>
                  <a:lnTo>
                    <a:pt x="405" y="148"/>
                  </a:lnTo>
                  <a:lnTo>
                    <a:pt x="409" y="159"/>
                  </a:lnTo>
                  <a:lnTo>
                    <a:pt x="420" y="159"/>
                  </a:lnTo>
                  <a:lnTo>
                    <a:pt x="421" y="168"/>
                  </a:lnTo>
                  <a:lnTo>
                    <a:pt x="423" y="162"/>
                  </a:lnTo>
                  <a:lnTo>
                    <a:pt x="424" y="162"/>
                  </a:lnTo>
                  <a:lnTo>
                    <a:pt x="424" y="171"/>
                  </a:lnTo>
                  <a:lnTo>
                    <a:pt x="432" y="172"/>
                  </a:lnTo>
                  <a:lnTo>
                    <a:pt x="432" y="174"/>
                  </a:lnTo>
                  <a:lnTo>
                    <a:pt x="435" y="180"/>
                  </a:lnTo>
                  <a:lnTo>
                    <a:pt x="435" y="181"/>
                  </a:lnTo>
                  <a:lnTo>
                    <a:pt x="427" y="183"/>
                  </a:lnTo>
                  <a:lnTo>
                    <a:pt x="433" y="191"/>
                  </a:lnTo>
                  <a:lnTo>
                    <a:pt x="433" y="187"/>
                  </a:lnTo>
                  <a:lnTo>
                    <a:pt x="441" y="187"/>
                  </a:lnTo>
                  <a:lnTo>
                    <a:pt x="439" y="183"/>
                  </a:lnTo>
                  <a:lnTo>
                    <a:pt x="438" y="183"/>
                  </a:lnTo>
                  <a:lnTo>
                    <a:pt x="438" y="181"/>
                  </a:lnTo>
                  <a:lnTo>
                    <a:pt x="441" y="181"/>
                  </a:lnTo>
                  <a:lnTo>
                    <a:pt x="430" y="160"/>
                  </a:lnTo>
                  <a:lnTo>
                    <a:pt x="430" y="159"/>
                  </a:lnTo>
                  <a:lnTo>
                    <a:pt x="435" y="153"/>
                  </a:lnTo>
                  <a:lnTo>
                    <a:pt x="433" y="151"/>
                  </a:lnTo>
                  <a:lnTo>
                    <a:pt x="436" y="148"/>
                  </a:lnTo>
                  <a:lnTo>
                    <a:pt x="451" y="141"/>
                  </a:lnTo>
                  <a:lnTo>
                    <a:pt x="457" y="128"/>
                  </a:lnTo>
                  <a:lnTo>
                    <a:pt x="451" y="131"/>
                  </a:lnTo>
                  <a:lnTo>
                    <a:pt x="451" y="132"/>
                  </a:lnTo>
                  <a:lnTo>
                    <a:pt x="452" y="134"/>
                  </a:lnTo>
                  <a:lnTo>
                    <a:pt x="449" y="134"/>
                  </a:lnTo>
                  <a:lnTo>
                    <a:pt x="449" y="135"/>
                  </a:lnTo>
                  <a:lnTo>
                    <a:pt x="451" y="135"/>
                  </a:lnTo>
                  <a:lnTo>
                    <a:pt x="449" y="141"/>
                  </a:lnTo>
                  <a:lnTo>
                    <a:pt x="448" y="141"/>
                  </a:lnTo>
                  <a:lnTo>
                    <a:pt x="438" y="138"/>
                  </a:lnTo>
                  <a:lnTo>
                    <a:pt x="433" y="141"/>
                  </a:lnTo>
                  <a:lnTo>
                    <a:pt x="438" y="144"/>
                  </a:lnTo>
                  <a:lnTo>
                    <a:pt x="438" y="145"/>
                  </a:lnTo>
                  <a:lnTo>
                    <a:pt x="436" y="145"/>
                  </a:lnTo>
                  <a:lnTo>
                    <a:pt x="432" y="147"/>
                  </a:lnTo>
                  <a:lnTo>
                    <a:pt x="421" y="138"/>
                  </a:lnTo>
                  <a:lnTo>
                    <a:pt x="420" y="138"/>
                  </a:lnTo>
                  <a:lnTo>
                    <a:pt x="420" y="137"/>
                  </a:lnTo>
                  <a:lnTo>
                    <a:pt x="427" y="128"/>
                  </a:lnTo>
                  <a:lnTo>
                    <a:pt x="454" y="116"/>
                  </a:lnTo>
                  <a:lnTo>
                    <a:pt x="455" y="116"/>
                  </a:lnTo>
                  <a:lnTo>
                    <a:pt x="464" y="123"/>
                  </a:lnTo>
                  <a:lnTo>
                    <a:pt x="464" y="125"/>
                  </a:lnTo>
                  <a:lnTo>
                    <a:pt x="463" y="126"/>
                  </a:lnTo>
                  <a:lnTo>
                    <a:pt x="466" y="132"/>
                  </a:lnTo>
                  <a:lnTo>
                    <a:pt x="466" y="134"/>
                  </a:lnTo>
                  <a:lnTo>
                    <a:pt x="464" y="135"/>
                  </a:lnTo>
                  <a:lnTo>
                    <a:pt x="475" y="141"/>
                  </a:lnTo>
                  <a:lnTo>
                    <a:pt x="476" y="142"/>
                  </a:lnTo>
                  <a:lnTo>
                    <a:pt x="476" y="145"/>
                  </a:lnTo>
                  <a:lnTo>
                    <a:pt x="494" y="145"/>
                  </a:lnTo>
                  <a:lnTo>
                    <a:pt x="507" y="160"/>
                  </a:lnTo>
                  <a:lnTo>
                    <a:pt x="531" y="154"/>
                  </a:lnTo>
                  <a:lnTo>
                    <a:pt x="556" y="159"/>
                  </a:lnTo>
                  <a:lnTo>
                    <a:pt x="552" y="150"/>
                  </a:lnTo>
                  <a:lnTo>
                    <a:pt x="555" y="147"/>
                  </a:lnTo>
                  <a:lnTo>
                    <a:pt x="556" y="147"/>
                  </a:lnTo>
                  <a:lnTo>
                    <a:pt x="556" y="148"/>
                  </a:lnTo>
                  <a:lnTo>
                    <a:pt x="561" y="159"/>
                  </a:lnTo>
                  <a:lnTo>
                    <a:pt x="571" y="163"/>
                  </a:lnTo>
                  <a:lnTo>
                    <a:pt x="572" y="162"/>
                  </a:lnTo>
                  <a:lnTo>
                    <a:pt x="572" y="154"/>
                  </a:lnTo>
                  <a:lnTo>
                    <a:pt x="570" y="154"/>
                  </a:lnTo>
                  <a:lnTo>
                    <a:pt x="565" y="156"/>
                  </a:lnTo>
                  <a:lnTo>
                    <a:pt x="562" y="156"/>
                  </a:lnTo>
                  <a:lnTo>
                    <a:pt x="553" y="138"/>
                  </a:lnTo>
                  <a:lnTo>
                    <a:pt x="553" y="137"/>
                  </a:lnTo>
                  <a:lnTo>
                    <a:pt x="556" y="137"/>
                  </a:lnTo>
                  <a:lnTo>
                    <a:pt x="561" y="135"/>
                  </a:lnTo>
                  <a:lnTo>
                    <a:pt x="564" y="135"/>
                  </a:lnTo>
                  <a:lnTo>
                    <a:pt x="568" y="134"/>
                  </a:lnTo>
                  <a:lnTo>
                    <a:pt x="572" y="134"/>
                  </a:lnTo>
                  <a:lnTo>
                    <a:pt x="577" y="140"/>
                  </a:lnTo>
                  <a:lnTo>
                    <a:pt x="583" y="140"/>
                  </a:lnTo>
                  <a:lnTo>
                    <a:pt x="583" y="141"/>
                  </a:lnTo>
                  <a:lnTo>
                    <a:pt x="581" y="148"/>
                  </a:lnTo>
                  <a:lnTo>
                    <a:pt x="589" y="142"/>
                  </a:lnTo>
                  <a:lnTo>
                    <a:pt x="587" y="159"/>
                  </a:lnTo>
                  <a:lnTo>
                    <a:pt x="589" y="162"/>
                  </a:lnTo>
                  <a:lnTo>
                    <a:pt x="589" y="163"/>
                  </a:lnTo>
                  <a:lnTo>
                    <a:pt x="584" y="166"/>
                  </a:lnTo>
                  <a:lnTo>
                    <a:pt x="589" y="168"/>
                  </a:lnTo>
                  <a:lnTo>
                    <a:pt x="589" y="174"/>
                  </a:lnTo>
                  <a:lnTo>
                    <a:pt x="595" y="171"/>
                  </a:lnTo>
                  <a:lnTo>
                    <a:pt x="596" y="171"/>
                  </a:lnTo>
                  <a:lnTo>
                    <a:pt x="596" y="166"/>
                  </a:lnTo>
                  <a:lnTo>
                    <a:pt x="593" y="160"/>
                  </a:lnTo>
                  <a:lnTo>
                    <a:pt x="595" y="151"/>
                  </a:lnTo>
                  <a:lnTo>
                    <a:pt x="593" y="148"/>
                  </a:lnTo>
                  <a:lnTo>
                    <a:pt x="593" y="147"/>
                  </a:lnTo>
                  <a:lnTo>
                    <a:pt x="599" y="147"/>
                  </a:lnTo>
                  <a:lnTo>
                    <a:pt x="602" y="148"/>
                  </a:lnTo>
                  <a:lnTo>
                    <a:pt x="605" y="148"/>
                  </a:lnTo>
                  <a:lnTo>
                    <a:pt x="620" y="131"/>
                  </a:lnTo>
                  <a:lnTo>
                    <a:pt x="617" y="120"/>
                  </a:lnTo>
                  <a:lnTo>
                    <a:pt x="614" y="125"/>
                  </a:lnTo>
                  <a:lnTo>
                    <a:pt x="610" y="125"/>
                  </a:lnTo>
                  <a:lnTo>
                    <a:pt x="608" y="126"/>
                  </a:lnTo>
                  <a:lnTo>
                    <a:pt x="605" y="126"/>
                  </a:lnTo>
                  <a:lnTo>
                    <a:pt x="605" y="125"/>
                  </a:lnTo>
                  <a:lnTo>
                    <a:pt x="613" y="102"/>
                  </a:lnTo>
                  <a:lnTo>
                    <a:pt x="617" y="100"/>
                  </a:lnTo>
                  <a:lnTo>
                    <a:pt x="617" y="98"/>
                  </a:lnTo>
                  <a:lnTo>
                    <a:pt x="610" y="101"/>
                  </a:lnTo>
                  <a:lnTo>
                    <a:pt x="608" y="101"/>
                  </a:lnTo>
                  <a:lnTo>
                    <a:pt x="580" y="76"/>
                  </a:lnTo>
                  <a:lnTo>
                    <a:pt x="580" y="64"/>
                  </a:lnTo>
                  <a:lnTo>
                    <a:pt x="587" y="54"/>
                  </a:lnTo>
                  <a:lnTo>
                    <a:pt x="583" y="48"/>
                  </a:lnTo>
                  <a:lnTo>
                    <a:pt x="581" y="48"/>
                  </a:lnTo>
                  <a:lnTo>
                    <a:pt x="583" y="28"/>
                  </a:lnTo>
                  <a:lnTo>
                    <a:pt x="589" y="24"/>
                  </a:lnTo>
                  <a:lnTo>
                    <a:pt x="590" y="24"/>
                  </a:lnTo>
                  <a:lnTo>
                    <a:pt x="593" y="27"/>
                  </a:lnTo>
                  <a:lnTo>
                    <a:pt x="595" y="21"/>
                  </a:lnTo>
                  <a:lnTo>
                    <a:pt x="590" y="16"/>
                  </a:lnTo>
                  <a:lnTo>
                    <a:pt x="590" y="15"/>
                  </a:lnTo>
                  <a:lnTo>
                    <a:pt x="60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2" name="Alaska - Mainland">
              <a:extLst>
                <a:ext uri="{FF2B5EF4-FFF2-40B4-BE49-F238E27FC236}">
                  <a16:creationId xmlns:a16="http://schemas.microsoft.com/office/drawing/2014/main" id="{CE4C52AA-CC53-3358-8765-27791B42F162}"/>
                </a:ext>
              </a:extLst>
            </p:cNvPr>
            <p:cNvSpPr>
              <a:spLocks noEditPoints="1"/>
            </p:cNvSpPr>
            <p:nvPr/>
          </p:nvSpPr>
          <p:spPr bwMode="auto">
            <a:xfrm>
              <a:off x="1857537" y="2153295"/>
              <a:ext cx="899916" cy="892689"/>
            </a:xfrm>
            <a:custGeom>
              <a:avLst/>
              <a:gdLst>
                <a:gd name="T0" fmla="*/ 234 w 498"/>
                <a:gd name="T1" fmla="*/ 318 h 494"/>
                <a:gd name="T2" fmla="*/ 166 w 498"/>
                <a:gd name="T3" fmla="*/ 8 h 494"/>
                <a:gd name="T4" fmla="*/ 196 w 498"/>
                <a:gd name="T5" fmla="*/ 17 h 494"/>
                <a:gd name="T6" fmla="*/ 212 w 498"/>
                <a:gd name="T7" fmla="*/ 30 h 494"/>
                <a:gd name="T8" fmla="*/ 308 w 498"/>
                <a:gd name="T9" fmla="*/ 52 h 494"/>
                <a:gd name="T10" fmla="*/ 356 w 498"/>
                <a:gd name="T11" fmla="*/ 358 h 494"/>
                <a:gd name="T12" fmla="*/ 393 w 498"/>
                <a:gd name="T13" fmla="*/ 375 h 494"/>
                <a:gd name="T14" fmla="*/ 415 w 498"/>
                <a:gd name="T15" fmla="*/ 377 h 494"/>
                <a:gd name="T16" fmla="*/ 498 w 498"/>
                <a:gd name="T17" fmla="*/ 488 h 494"/>
                <a:gd name="T18" fmla="*/ 483 w 498"/>
                <a:gd name="T19" fmla="*/ 463 h 494"/>
                <a:gd name="T20" fmla="*/ 476 w 498"/>
                <a:gd name="T21" fmla="*/ 460 h 494"/>
                <a:gd name="T22" fmla="*/ 461 w 498"/>
                <a:gd name="T23" fmla="*/ 441 h 494"/>
                <a:gd name="T24" fmla="*/ 454 w 498"/>
                <a:gd name="T25" fmla="*/ 427 h 494"/>
                <a:gd name="T26" fmla="*/ 448 w 498"/>
                <a:gd name="T27" fmla="*/ 417 h 494"/>
                <a:gd name="T28" fmla="*/ 433 w 498"/>
                <a:gd name="T29" fmla="*/ 405 h 494"/>
                <a:gd name="T30" fmla="*/ 420 w 498"/>
                <a:gd name="T31" fmla="*/ 407 h 494"/>
                <a:gd name="T32" fmla="*/ 411 w 498"/>
                <a:gd name="T33" fmla="*/ 411 h 494"/>
                <a:gd name="T34" fmla="*/ 369 w 498"/>
                <a:gd name="T35" fmla="*/ 378 h 494"/>
                <a:gd name="T36" fmla="*/ 359 w 498"/>
                <a:gd name="T37" fmla="*/ 374 h 494"/>
                <a:gd name="T38" fmla="*/ 302 w 498"/>
                <a:gd name="T39" fmla="*/ 355 h 494"/>
                <a:gd name="T40" fmla="*/ 279 w 498"/>
                <a:gd name="T41" fmla="*/ 346 h 494"/>
                <a:gd name="T42" fmla="*/ 267 w 498"/>
                <a:gd name="T43" fmla="*/ 341 h 494"/>
                <a:gd name="T44" fmla="*/ 257 w 498"/>
                <a:gd name="T45" fmla="*/ 353 h 494"/>
                <a:gd name="T46" fmla="*/ 240 w 498"/>
                <a:gd name="T47" fmla="*/ 375 h 494"/>
                <a:gd name="T48" fmla="*/ 214 w 498"/>
                <a:gd name="T49" fmla="*/ 389 h 494"/>
                <a:gd name="T50" fmla="*/ 216 w 498"/>
                <a:gd name="T51" fmla="*/ 377 h 494"/>
                <a:gd name="T52" fmla="*/ 243 w 498"/>
                <a:gd name="T53" fmla="*/ 341 h 494"/>
                <a:gd name="T54" fmla="*/ 214 w 498"/>
                <a:gd name="T55" fmla="*/ 343 h 494"/>
                <a:gd name="T56" fmla="*/ 188 w 498"/>
                <a:gd name="T57" fmla="*/ 390 h 494"/>
                <a:gd name="T58" fmla="*/ 182 w 498"/>
                <a:gd name="T59" fmla="*/ 413 h 494"/>
                <a:gd name="T60" fmla="*/ 153 w 498"/>
                <a:gd name="T61" fmla="*/ 439 h 494"/>
                <a:gd name="T62" fmla="*/ 133 w 498"/>
                <a:gd name="T63" fmla="*/ 454 h 494"/>
                <a:gd name="T64" fmla="*/ 110 w 498"/>
                <a:gd name="T65" fmla="*/ 475 h 494"/>
                <a:gd name="T66" fmla="*/ 73 w 498"/>
                <a:gd name="T67" fmla="*/ 485 h 494"/>
                <a:gd name="T68" fmla="*/ 59 w 498"/>
                <a:gd name="T69" fmla="*/ 484 h 494"/>
                <a:gd name="T70" fmla="*/ 99 w 498"/>
                <a:gd name="T71" fmla="*/ 460 h 494"/>
                <a:gd name="T72" fmla="*/ 138 w 498"/>
                <a:gd name="T73" fmla="*/ 410 h 494"/>
                <a:gd name="T74" fmla="*/ 125 w 498"/>
                <a:gd name="T75" fmla="*/ 396 h 494"/>
                <a:gd name="T76" fmla="*/ 119 w 498"/>
                <a:gd name="T77" fmla="*/ 407 h 494"/>
                <a:gd name="T78" fmla="*/ 77 w 498"/>
                <a:gd name="T79" fmla="*/ 401 h 494"/>
                <a:gd name="T80" fmla="*/ 79 w 498"/>
                <a:gd name="T81" fmla="*/ 386 h 494"/>
                <a:gd name="T82" fmla="*/ 67 w 498"/>
                <a:gd name="T83" fmla="*/ 375 h 494"/>
                <a:gd name="T84" fmla="*/ 49 w 498"/>
                <a:gd name="T85" fmla="*/ 367 h 494"/>
                <a:gd name="T86" fmla="*/ 43 w 498"/>
                <a:gd name="T87" fmla="*/ 338 h 494"/>
                <a:gd name="T88" fmla="*/ 28 w 498"/>
                <a:gd name="T89" fmla="*/ 328 h 494"/>
                <a:gd name="T90" fmla="*/ 30 w 498"/>
                <a:gd name="T91" fmla="*/ 315 h 494"/>
                <a:gd name="T92" fmla="*/ 77 w 498"/>
                <a:gd name="T93" fmla="*/ 269 h 494"/>
                <a:gd name="T94" fmla="*/ 71 w 498"/>
                <a:gd name="T95" fmla="*/ 248 h 494"/>
                <a:gd name="T96" fmla="*/ 27 w 498"/>
                <a:gd name="T97" fmla="*/ 238 h 494"/>
                <a:gd name="T98" fmla="*/ 33 w 498"/>
                <a:gd name="T99" fmla="*/ 189 h 494"/>
                <a:gd name="T100" fmla="*/ 58 w 498"/>
                <a:gd name="T101" fmla="*/ 184 h 494"/>
                <a:gd name="T102" fmla="*/ 82 w 498"/>
                <a:gd name="T103" fmla="*/ 178 h 494"/>
                <a:gd name="T104" fmla="*/ 90 w 498"/>
                <a:gd name="T105" fmla="*/ 171 h 494"/>
                <a:gd name="T106" fmla="*/ 80 w 498"/>
                <a:gd name="T107" fmla="*/ 160 h 494"/>
                <a:gd name="T108" fmla="*/ 55 w 498"/>
                <a:gd name="T109" fmla="*/ 143 h 494"/>
                <a:gd name="T110" fmla="*/ 55 w 498"/>
                <a:gd name="T111" fmla="*/ 91 h 494"/>
                <a:gd name="T112" fmla="*/ 68 w 498"/>
                <a:gd name="T113" fmla="*/ 63 h 494"/>
                <a:gd name="T114" fmla="*/ 80 w 498"/>
                <a:gd name="T115" fmla="*/ 42 h 494"/>
                <a:gd name="T116" fmla="*/ 105 w 498"/>
                <a:gd name="T117" fmla="*/ 40 h 494"/>
                <a:gd name="T118" fmla="*/ 120 w 498"/>
                <a:gd name="T119"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494">
                  <a:moveTo>
                    <a:pt x="375" y="368"/>
                  </a:moveTo>
                  <a:lnTo>
                    <a:pt x="377" y="371"/>
                  </a:lnTo>
                  <a:lnTo>
                    <a:pt x="378" y="370"/>
                  </a:lnTo>
                  <a:lnTo>
                    <a:pt x="375" y="368"/>
                  </a:lnTo>
                  <a:close/>
                  <a:moveTo>
                    <a:pt x="233" y="310"/>
                  </a:moveTo>
                  <a:lnTo>
                    <a:pt x="228" y="330"/>
                  </a:lnTo>
                  <a:lnTo>
                    <a:pt x="234" y="318"/>
                  </a:lnTo>
                  <a:lnTo>
                    <a:pt x="233" y="310"/>
                  </a:lnTo>
                  <a:close/>
                  <a:moveTo>
                    <a:pt x="89" y="184"/>
                  </a:moveTo>
                  <a:lnTo>
                    <a:pt x="92" y="187"/>
                  </a:lnTo>
                  <a:lnTo>
                    <a:pt x="93" y="186"/>
                  </a:lnTo>
                  <a:lnTo>
                    <a:pt x="89" y="184"/>
                  </a:lnTo>
                  <a:close/>
                  <a:moveTo>
                    <a:pt x="150" y="0"/>
                  </a:moveTo>
                  <a:lnTo>
                    <a:pt x="166" y="8"/>
                  </a:lnTo>
                  <a:lnTo>
                    <a:pt x="166" y="9"/>
                  </a:lnTo>
                  <a:lnTo>
                    <a:pt x="157" y="20"/>
                  </a:lnTo>
                  <a:lnTo>
                    <a:pt x="168" y="24"/>
                  </a:lnTo>
                  <a:lnTo>
                    <a:pt x="166" y="14"/>
                  </a:lnTo>
                  <a:lnTo>
                    <a:pt x="172" y="9"/>
                  </a:lnTo>
                  <a:lnTo>
                    <a:pt x="182" y="21"/>
                  </a:lnTo>
                  <a:lnTo>
                    <a:pt x="196" y="17"/>
                  </a:lnTo>
                  <a:lnTo>
                    <a:pt x="200" y="23"/>
                  </a:lnTo>
                  <a:lnTo>
                    <a:pt x="203" y="23"/>
                  </a:lnTo>
                  <a:lnTo>
                    <a:pt x="206" y="21"/>
                  </a:lnTo>
                  <a:lnTo>
                    <a:pt x="211" y="21"/>
                  </a:lnTo>
                  <a:lnTo>
                    <a:pt x="211" y="23"/>
                  </a:lnTo>
                  <a:lnTo>
                    <a:pt x="209" y="29"/>
                  </a:lnTo>
                  <a:lnTo>
                    <a:pt x="212" y="30"/>
                  </a:lnTo>
                  <a:lnTo>
                    <a:pt x="218" y="32"/>
                  </a:lnTo>
                  <a:lnTo>
                    <a:pt x="218" y="33"/>
                  </a:lnTo>
                  <a:lnTo>
                    <a:pt x="216" y="34"/>
                  </a:lnTo>
                  <a:lnTo>
                    <a:pt x="246" y="34"/>
                  </a:lnTo>
                  <a:lnTo>
                    <a:pt x="299" y="54"/>
                  </a:lnTo>
                  <a:lnTo>
                    <a:pt x="302" y="54"/>
                  </a:lnTo>
                  <a:lnTo>
                    <a:pt x="308" y="52"/>
                  </a:lnTo>
                  <a:lnTo>
                    <a:pt x="317" y="49"/>
                  </a:lnTo>
                  <a:lnTo>
                    <a:pt x="323" y="48"/>
                  </a:lnTo>
                  <a:lnTo>
                    <a:pt x="326" y="48"/>
                  </a:lnTo>
                  <a:lnTo>
                    <a:pt x="351" y="66"/>
                  </a:lnTo>
                  <a:lnTo>
                    <a:pt x="354" y="63"/>
                  </a:lnTo>
                  <a:lnTo>
                    <a:pt x="356" y="63"/>
                  </a:lnTo>
                  <a:lnTo>
                    <a:pt x="356" y="358"/>
                  </a:lnTo>
                  <a:lnTo>
                    <a:pt x="368" y="361"/>
                  </a:lnTo>
                  <a:lnTo>
                    <a:pt x="378" y="358"/>
                  </a:lnTo>
                  <a:lnTo>
                    <a:pt x="380" y="358"/>
                  </a:lnTo>
                  <a:lnTo>
                    <a:pt x="378" y="365"/>
                  </a:lnTo>
                  <a:lnTo>
                    <a:pt x="393" y="380"/>
                  </a:lnTo>
                  <a:lnTo>
                    <a:pt x="394" y="378"/>
                  </a:lnTo>
                  <a:lnTo>
                    <a:pt x="393" y="375"/>
                  </a:lnTo>
                  <a:lnTo>
                    <a:pt x="394" y="375"/>
                  </a:lnTo>
                  <a:lnTo>
                    <a:pt x="396" y="378"/>
                  </a:lnTo>
                  <a:lnTo>
                    <a:pt x="394" y="381"/>
                  </a:lnTo>
                  <a:lnTo>
                    <a:pt x="397" y="386"/>
                  </a:lnTo>
                  <a:lnTo>
                    <a:pt x="400" y="393"/>
                  </a:lnTo>
                  <a:lnTo>
                    <a:pt x="411" y="387"/>
                  </a:lnTo>
                  <a:lnTo>
                    <a:pt x="415" y="377"/>
                  </a:lnTo>
                  <a:lnTo>
                    <a:pt x="427" y="371"/>
                  </a:lnTo>
                  <a:lnTo>
                    <a:pt x="428" y="371"/>
                  </a:lnTo>
                  <a:lnTo>
                    <a:pt x="442" y="395"/>
                  </a:lnTo>
                  <a:lnTo>
                    <a:pt x="449" y="401"/>
                  </a:lnTo>
                  <a:lnTo>
                    <a:pt x="474" y="450"/>
                  </a:lnTo>
                  <a:lnTo>
                    <a:pt x="498" y="464"/>
                  </a:lnTo>
                  <a:lnTo>
                    <a:pt x="498" y="488"/>
                  </a:lnTo>
                  <a:lnTo>
                    <a:pt x="488" y="494"/>
                  </a:lnTo>
                  <a:lnTo>
                    <a:pt x="486" y="494"/>
                  </a:lnTo>
                  <a:lnTo>
                    <a:pt x="486" y="487"/>
                  </a:lnTo>
                  <a:lnTo>
                    <a:pt x="491" y="484"/>
                  </a:lnTo>
                  <a:lnTo>
                    <a:pt x="489" y="481"/>
                  </a:lnTo>
                  <a:lnTo>
                    <a:pt x="486" y="481"/>
                  </a:lnTo>
                  <a:lnTo>
                    <a:pt x="483" y="463"/>
                  </a:lnTo>
                  <a:lnTo>
                    <a:pt x="476" y="467"/>
                  </a:lnTo>
                  <a:lnTo>
                    <a:pt x="471" y="475"/>
                  </a:lnTo>
                  <a:lnTo>
                    <a:pt x="470" y="475"/>
                  </a:lnTo>
                  <a:lnTo>
                    <a:pt x="468" y="472"/>
                  </a:lnTo>
                  <a:lnTo>
                    <a:pt x="468" y="470"/>
                  </a:lnTo>
                  <a:lnTo>
                    <a:pt x="473" y="460"/>
                  </a:lnTo>
                  <a:lnTo>
                    <a:pt x="476" y="460"/>
                  </a:lnTo>
                  <a:lnTo>
                    <a:pt x="470" y="456"/>
                  </a:lnTo>
                  <a:lnTo>
                    <a:pt x="467" y="448"/>
                  </a:lnTo>
                  <a:lnTo>
                    <a:pt x="461" y="444"/>
                  </a:lnTo>
                  <a:lnTo>
                    <a:pt x="458" y="441"/>
                  </a:lnTo>
                  <a:lnTo>
                    <a:pt x="458" y="439"/>
                  </a:lnTo>
                  <a:lnTo>
                    <a:pt x="460" y="439"/>
                  </a:lnTo>
                  <a:lnTo>
                    <a:pt x="461" y="441"/>
                  </a:lnTo>
                  <a:lnTo>
                    <a:pt x="461" y="439"/>
                  </a:lnTo>
                  <a:lnTo>
                    <a:pt x="454" y="438"/>
                  </a:lnTo>
                  <a:lnTo>
                    <a:pt x="452" y="436"/>
                  </a:lnTo>
                  <a:lnTo>
                    <a:pt x="454" y="436"/>
                  </a:lnTo>
                  <a:lnTo>
                    <a:pt x="455" y="433"/>
                  </a:lnTo>
                  <a:lnTo>
                    <a:pt x="454" y="433"/>
                  </a:lnTo>
                  <a:lnTo>
                    <a:pt x="454" y="427"/>
                  </a:lnTo>
                  <a:lnTo>
                    <a:pt x="451" y="427"/>
                  </a:lnTo>
                  <a:lnTo>
                    <a:pt x="451" y="423"/>
                  </a:lnTo>
                  <a:lnTo>
                    <a:pt x="452" y="423"/>
                  </a:lnTo>
                  <a:lnTo>
                    <a:pt x="457" y="426"/>
                  </a:lnTo>
                  <a:lnTo>
                    <a:pt x="452" y="421"/>
                  </a:lnTo>
                  <a:lnTo>
                    <a:pt x="449" y="421"/>
                  </a:lnTo>
                  <a:lnTo>
                    <a:pt x="448" y="417"/>
                  </a:lnTo>
                  <a:lnTo>
                    <a:pt x="446" y="417"/>
                  </a:lnTo>
                  <a:lnTo>
                    <a:pt x="443" y="411"/>
                  </a:lnTo>
                  <a:lnTo>
                    <a:pt x="436" y="408"/>
                  </a:lnTo>
                  <a:lnTo>
                    <a:pt x="436" y="407"/>
                  </a:lnTo>
                  <a:lnTo>
                    <a:pt x="427" y="384"/>
                  </a:lnTo>
                  <a:lnTo>
                    <a:pt x="427" y="387"/>
                  </a:lnTo>
                  <a:lnTo>
                    <a:pt x="433" y="405"/>
                  </a:lnTo>
                  <a:lnTo>
                    <a:pt x="431" y="410"/>
                  </a:lnTo>
                  <a:lnTo>
                    <a:pt x="431" y="411"/>
                  </a:lnTo>
                  <a:lnTo>
                    <a:pt x="427" y="411"/>
                  </a:lnTo>
                  <a:lnTo>
                    <a:pt x="425" y="405"/>
                  </a:lnTo>
                  <a:lnTo>
                    <a:pt x="421" y="408"/>
                  </a:lnTo>
                  <a:lnTo>
                    <a:pt x="421" y="407"/>
                  </a:lnTo>
                  <a:lnTo>
                    <a:pt x="420" y="407"/>
                  </a:lnTo>
                  <a:lnTo>
                    <a:pt x="421" y="402"/>
                  </a:lnTo>
                  <a:lnTo>
                    <a:pt x="418" y="395"/>
                  </a:lnTo>
                  <a:lnTo>
                    <a:pt x="417" y="398"/>
                  </a:lnTo>
                  <a:lnTo>
                    <a:pt x="408" y="393"/>
                  </a:lnTo>
                  <a:lnTo>
                    <a:pt x="418" y="404"/>
                  </a:lnTo>
                  <a:lnTo>
                    <a:pt x="418" y="408"/>
                  </a:lnTo>
                  <a:lnTo>
                    <a:pt x="411" y="411"/>
                  </a:lnTo>
                  <a:lnTo>
                    <a:pt x="397" y="402"/>
                  </a:lnTo>
                  <a:lnTo>
                    <a:pt x="399" y="399"/>
                  </a:lnTo>
                  <a:lnTo>
                    <a:pt x="391" y="392"/>
                  </a:lnTo>
                  <a:lnTo>
                    <a:pt x="390" y="392"/>
                  </a:lnTo>
                  <a:lnTo>
                    <a:pt x="390" y="384"/>
                  </a:lnTo>
                  <a:lnTo>
                    <a:pt x="385" y="389"/>
                  </a:lnTo>
                  <a:lnTo>
                    <a:pt x="369" y="378"/>
                  </a:lnTo>
                  <a:lnTo>
                    <a:pt x="369" y="377"/>
                  </a:lnTo>
                  <a:lnTo>
                    <a:pt x="372" y="375"/>
                  </a:lnTo>
                  <a:lnTo>
                    <a:pt x="374" y="367"/>
                  </a:lnTo>
                  <a:lnTo>
                    <a:pt x="372" y="365"/>
                  </a:lnTo>
                  <a:lnTo>
                    <a:pt x="369" y="371"/>
                  </a:lnTo>
                  <a:lnTo>
                    <a:pt x="368" y="371"/>
                  </a:lnTo>
                  <a:lnTo>
                    <a:pt x="359" y="374"/>
                  </a:lnTo>
                  <a:lnTo>
                    <a:pt x="350" y="370"/>
                  </a:lnTo>
                  <a:lnTo>
                    <a:pt x="348" y="370"/>
                  </a:lnTo>
                  <a:lnTo>
                    <a:pt x="348" y="365"/>
                  </a:lnTo>
                  <a:lnTo>
                    <a:pt x="337" y="365"/>
                  </a:lnTo>
                  <a:lnTo>
                    <a:pt x="326" y="367"/>
                  </a:lnTo>
                  <a:lnTo>
                    <a:pt x="314" y="367"/>
                  </a:lnTo>
                  <a:lnTo>
                    <a:pt x="302" y="355"/>
                  </a:lnTo>
                  <a:lnTo>
                    <a:pt x="298" y="358"/>
                  </a:lnTo>
                  <a:lnTo>
                    <a:pt x="291" y="352"/>
                  </a:lnTo>
                  <a:lnTo>
                    <a:pt x="291" y="349"/>
                  </a:lnTo>
                  <a:lnTo>
                    <a:pt x="283" y="349"/>
                  </a:lnTo>
                  <a:lnTo>
                    <a:pt x="286" y="346"/>
                  </a:lnTo>
                  <a:lnTo>
                    <a:pt x="279" y="347"/>
                  </a:lnTo>
                  <a:lnTo>
                    <a:pt x="279" y="346"/>
                  </a:lnTo>
                  <a:lnTo>
                    <a:pt x="282" y="344"/>
                  </a:lnTo>
                  <a:lnTo>
                    <a:pt x="279" y="344"/>
                  </a:lnTo>
                  <a:lnTo>
                    <a:pt x="280" y="338"/>
                  </a:lnTo>
                  <a:lnTo>
                    <a:pt x="270" y="341"/>
                  </a:lnTo>
                  <a:lnTo>
                    <a:pt x="268" y="341"/>
                  </a:lnTo>
                  <a:lnTo>
                    <a:pt x="267" y="338"/>
                  </a:lnTo>
                  <a:lnTo>
                    <a:pt x="267" y="341"/>
                  </a:lnTo>
                  <a:lnTo>
                    <a:pt x="264" y="343"/>
                  </a:lnTo>
                  <a:lnTo>
                    <a:pt x="262" y="343"/>
                  </a:lnTo>
                  <a:lnTo>
                    <a:pt x="264" y="335"/>
                  </a:lnTo>
                  <a:lnTo>
                    <a:pt x="255" y="344"/>
                  </a:lnTo>
                  <a:lnTo>
                    <a:pt x="259" y="346"/>
                  </a:lnTo>
                  <a:lnTo>
                    <a:pt x="259" y="347"/>
                  </a:lnTo>
                  <a:lnTo>
                    <a:pt x="257" y="353"/>
                  </a:lnTo>
                  <a:lnTo>
                    <a:pt x="262" y="352"/>
                  </a:lnTo>
                  <a:lnTo>
                    <a:pt x="257" y="367"/>
                  </a:lnTo>
                  <a:lnTo>
                    <a:pt x="255" y="367"/>
                  </a:lnTo>
                  <a:lnTo>
                    <a:pt x="245" y="365"/>
                  </a:lnTo>
                  <a:lnTo>
                    <a:pt x="242" y="374"/>
                  </a:lnTo>
                  <a:lnTo>
                    <a:pt x="240" y="374"/>
                  </a:lnTo>
                  <a:lnTo>
                    <a:pt x="240" y="375"/>
                  </a:lnTo>
                  <a:lnTo>
                    <a:pt x="236" y="375"/>
                  </a:lnTo>
                  <a:lnTo>
                    <a:pt x="233" y="383"/>
                  </a:lnTo>
                  <a:lnTo>
                    <a:pt x="231" y="383"/>
                  </a:lnTo>
                  <a:lnTo>
                    <a:pt x="231" y="378"/>
                  </a:lnTo>
                  <a:lnTo>
                    <a:pt x="224" y="386"/>
                  </a:lnTo>
                  <a:lnTo>
                    <a:pt x="215" y="389"/>
                  </a:lnTo>
                  <a:lnTo>
                    <a:pt x="214" y="389"/>
                  </a:lnTo>
                  <a:lnTo>
                    <a:pt x="214" y="387"/>
                  </a:lnTo>
                  <a:lnTo>
                    <a:pt x="211" y="386"/>
                  </a:lnTo>
                  <a:lnTo>
                    <a:pt x="211" y="384"/>
                  </a:lnTo>
                  <a:lnTo>
                    <a:pt x="212" y="380"/>
                  </a:lnTo>
                  <a:lnTo>
                    <a:pt x="218" y="380"/>
                  </a:lnTo>
                  <a:lnTo>
                    <a:pt x="222" y="374"/>
                  </a:lnTo>
                  <a:lnTo>
                    <a:pt x="216" y="377"/>
                  </a:lnTo>
                  <a:lnTo>
                    <a:pt x="216" y="375"/>
                  </a:lnTo>
                  <a:lnTo>
                    <a:pt x="212" y="374"/>
                  </a:lnTo>
                  <a:lnTo>
                    <a:pt x="212" y="373"/>
                  </a:lnTo>
                  <a:lnTo>
                    <a:pt x="218" y="358"/>
                  </a:lnTo>
                  <a:lnTo>
                    <a:pt x="219" y="346"/>
                  </a:lnTo>
                  <a:lnTo>
                    <a:pt x="231" y="340"/>
                  </a:lnTo>
                  <a:lnTo>
                    <a:pt x="243" y="341"/>
                  </a:lnTo>
                  <a:lnTo>
                    <a:pt x="236" y="338"/>
                  </a:lnTo>
                  <a:lnTo>
                    <a:pt x="236" y="337"/>
                  </a:lnTo>
                  <a:lnTo>
                    <a:pt x="242" y="330"/>
                  </a:lnTo>
                  <a:lnTo>
                    <a:pt x="236" y="334"/>
                  </a:lnTo>
                  <a:lnTo>
                    <a:pt x="234" y="334"/>
                  </a:lnTo>
                  <a:lnTo>
                    <a:pt x="228" y="332"/>
                  </a:lnTo>
                  <a:lnTo>
                    <a:pt x="214" y="343"/>
                  </a:lnTo>
                  <a:lnTo>
                    <a:pt x="203" y="361"/>
                  </a:lnTo>
                  <a:lnTo>
                    <a:pt x="202" y="361"/>
                  </a:lnTo>
                  <a:lnTo>
                    <a:pt x="197" y="359"/>
                  </a:lnTo>
                  <a:lnTo>
                    <a:pt x="202" y="367"/>
                  </a:lnTo>
                  <a:lnTo>
                    <a:pt x="184" y="381"/>
                  </a:lnTo>
                  <a:lnTo>
                    <a:pt x="182" y="389"/>
                  </a:lnTo>
                  <a:lnTo>
                    <a:pt x="188" y="390"/>
                  </a:lnTo>
                  <a:lnTo>
                    <a:pt x="193" y="395"/>
                  </a:lnTo>
                  <a:lnTo>
                    <a:pt x="193" y="396"/>
                  </a:lnTo>
                  <a:lnTo>
                    <a:pt x="184" y="405"/>
                  </a:lnTo>
                  <a:lnTo>
                    <a:pt x="182" y="408"/>
                  </a:lnTo>
                  <a:lnTo>
                    <a:pt x="184" y="411"/>
                  </a:lnTo>
                  <a:lnTo>
                    <a:pt x="184" y="413"/>
                  </a:lnTo>
                  <a:lnTo>
                    <a:pt x="182" y="413"/>
                  </a:lnTo>
                  <a:lnTo>
                    <a:pt x="171" y="417"/>
                  </a:lnTo>
                  <a:lnTo>
                    <a:pt x="166" y="424"/>
                  </a:lnTo>
                  <a:lnTo>
                    <a:pt x="163" y="423"/>
                  </a:lnTo>
                  <a:lnTo>
                    <a:pt x="162" y="427"/>
                  </a:lnTo>
                  <a:lnTo>
                    <a:pt x="153" y="433"/>
                  </a:lnTo>
                  <a:lnTo>
                    <a:pt x="154" y="433"/>
                  </a:lnTo>
                  <a:lnTo>
                    <a:pt x="153" y="439"/>
                  </a:lnTo>
                  <a:lnTo>
                    <a:pt x="139" y="445"/>
                  </a:lnTo>
                  <a:lnTo>
                    <a:pt x="139" y="451"/>
                  </a:lnTo>
                  <a:lnTo>
                    <a:pt x="133" y="451"/>
                  </a:lnTo>
                  <a:lnTo>
                    <a:pt x="133" y="453"/>
                  </a:lnTo>
                  <a:lnTo>
                    <a:pt x="135" y="453"/>
                  </a:lnTo>
                  <a:lnTo>
                    <a:pt x="135" y="454"/>
                  </a:lnTo>
                  <a:lnTo>
                    <a:pt x="133" y="454"/>
                  </a:lnTo>
                  <a:lnTo>
                    <a:pt x="123" y="457"/>
                  </a:lnTo>
                  <a:lnTo>
                    <a:pt x="120" y="456"/>
                  </a:lnTo>
                  <a:lnTo>
                    <a:pt x="125" y="463"/>
                  </a:lnTo>
                  <a:lnTo>
                    <a:pt x="125" y="464"/>
                  </a:lnTo>
                  <a:lnTo>
                    <a:pt x="114" y="467"/>
                  </a:lnTo>
                  <a:lnTo>
                    <a:pt x="111" y="475"/>
                  </a:lnTo>
                  <a:lnTo>
                    <a:pt x="110" y="475"/>
                  </a:lnTo>
                  <a:lnTo>
                    <a:pt x="107" y="469"/>
                  </a:lnTo>
                  <a:lnTo>
                    <a:pt x="88" y="479"/>
                  </a:lnTo>
                  <a:lnTo>
                    <a:pt x="86" y="479"/>
                  </a:lnTo>
                  <a:lnTo>
                    <a:pt x="86" y="473"/>
                  </a:lnTo>
                  <a:lnTo>
                    <a:pt x="80" y="485"/>
                  </a:lnTo>
                  <a:lnTo>
                    <a:pt x="74" y="487"/>
                  </a:lnTo>
                  <a:lnTo>
                    <a:pt x="73" y="485"/>
                  </a:lnTo>
                  <a:lnTo>
                    <a:pt x="73" y="487"/>
                  </a:lnTo>
                  <a:lnTo>
                    <a:pt x="65" y="485"/>
                  </a:lnTo>
                  <a:lnTo>
                    <a:pt x="64" y="490"/>
                  </a:lnTo>
                  <a:lnTo>
                    <a:pt x="64" y="491"/>
                  </a:lnTo>
                  <a:lnTo>
                    <a:pt x="62" y="491"/>
                  </a:lnTo>
                  <a:lnTo>
                    <a:pt x="59" y="485"/>
                  </a:lnTo>
                  <a:lnTo>
                    <a:pt x="59" y="484"/>
                  </a:lnTo>
                  <a:lnTo>
                    <a:pt x="61" y="484"/>
                  </a:lnTo>
                  <a:lnTo>
                    <a:pt x="62" y="482"/>
                  </a:lnTo>
                  <a:lnTo>
                    <a:pt x="89" y="463"/>
                  </a:lnTo>
                  <a:lnTo>
                    <a:pt x="98" y="466"/>
                  </a:lnTo>
                  <a:lnTo>
                    <a:pt x="98" y="464"/>
                  </a:lnTo>
                  <a:lnTo>
                    <a:pt x="99" y="463"/>
                  </a:lnTo>
                  <a:lnTo>
                    <a:pt x="99" y="460"/>
                  </a:lnTo>
                  <a:lnTo>
                    <a:pt x="102" y="457"/>
                  </a:lnTo>
                  <a:lnTo>
                    <a:pt x="102" y="454"/>
                  </a:lnTo>
                  <a:lnTo>
                    <a:pt x="123" y="444"/>
                  </a:lnTo>
                  <a:lnTo>
                    <a:pt x="125" y="438"/>
                  </a:lnTo>
                  <a:lnTo>
                    <a:pt x="132" y="433"/>
                  </a:lnTo>
                  <a:lnTo>
                    <a:pt x="141" y="410"/>
                  </a:lnTo>
                  <a:lnTo>
                    <a:pt x="138" y="410"/>
                  </a:lnTo>
                  <a:lnTo>
                    <a:pt x="138" y="408"/>
                  </a:lnTo>
                  <a:lnTo>
                    <a:pt x="139" y="402"/>
                  </a:lnTo>
                  <a:lnTo>
                    <a:pt x="147" y="392"/>
                  </a:lnTo>
                  <a:lnTo>
                    <a:pt x="132" y="401"/>
                  </a:lnTo>
                  <a:lnTo>
                    <a:pt x="131" y="402"/>
                  </a:lnTo>
                  <a:lnTo>
                    <a:pt x="131" y="401"/>
                  </a:lnTo>
                  <a:lnTo>
                    <a:pt x="125" y="396"/>
                  </a:lnTo>
                  <a:lnTo>
                    <a:pt x="125" y="393"/>
                  </a:lnTo>
                  <a:lnTo>
                    <a:pt x="122" y="398"/>
                  </a:lnTo>
                  <a:lnTo>
                    <a:pt x="123" y="404"/>
                  </a:lnTo>
                  <a:lnTo>
                    <a:pt x="123" y="405"/>
                  </a:lnTo>
                  <a:lnTo>
                    <a:pt x="120" y="407"/>
                  </a:lnTo>
                  <a:lnTo>
                    <a:pt x="120" y="408"/>
                  </a:lnTo>
                  <a:lnTo>
                    <a:pt x="119" y="407"/>
                  </a:lnTo>
                  <a:lnTo>
                    <a:pt x="111" y="395"/>
                  </a:lnTo>
                  <a:lnTo>
                    <a:pt x="102" y="395"/>
                  </a:lnTo>
                  <a:lnTo>
                    <a:pt x="102" y="387"/>
                  </a:lnTo>
                  <a:lnTo>
                    <a:pt x="96" y="393"/>
                  </a:lnTo>
                  <a:lnTo>
                    <a:pt x="79" y="402"/>
                  </a:lnTo>
                  <a:lnTo>
                    <a:pt x="77" y="402"/>
                  </a:lnTo>
                  <a:lnTo>
                    <a:pt x="77" y="401"/>
                  </a:lnTo>
                  <a:lnTo>
                    <a:pt x="85" y="396"/>
                  </a:lnTo>
                  <a:lnTo>
                    <a:pt x="83" y="392"/>
                  </a:lnTo>
                  <a:lnTo>
                    <a:pt x="83" y="390"/>
                  </a:lnTo>
                  <a:lnTo>
                    <a:pt x="85" y="389"/>
                  </a:lnTo>
                  <a:lnTo>
                    <a:pt x="80" y="387"/>
                  </a:lnTo>
                  <a:lnTo>
                    <a:pt x="79" y="387"/>
                  </a:lnTo>
                  <a:lnTo>
                    <a:pt x="79" y="386"/>
                  </a:lnTo>
                  <a:lnTo>
                    <a:pt x="83" y="377"/>
                  </a:lnTo>
                  <a:lnTo>
                    <a:pt x="74" y="358"/>
                  </a:lnTo>
                  <a:lnTo>
                    <a:pt x="83" y="347"/>
                  </a:lnTo>
                  <a:lnTo>
                    <a:pt x="77" y="352"/>
                  </a:lnTo>
                  <a:lnTo>
                    <a:pt x="74" y="358"/>
                  </a:lnTo>
                  <a:lnTo>
                    <a:pt x="76" y="362"/>
                  </a:lnTo>
                  <a:lnTo>
                    <a:pt x="67" y="375"/>
                  </a:lnTo>
                  <a:lnTo>
                    <a:pt x="64" y="375"/>
                  </a:lnTo>
                  <a:lnTo>
                    <a:pt x="59" y="374"/>
                  </a:lnTo>
                  <a:lnTo>
                    <a:pt x="55" y="374"/>
                  </a:lnTo>
                  <a:lnTo>
                    <a:pt x="50" y="368"/>
                  </a:lnTo>
                  <a:lnTo>
                    <a:pt x="52" y="368"/>
                  </a:lnTo>
                  <a:lnTo>
                    <a:pt x="52" y="367"/>
                  </a:lnTo>
                  <a:lnTo>
                    <a:pt x="49" y="367"/>
                  </a:lnTo>
                  <a:lnTo>
                    <a:pt x="48" y="361"/>
                  </a:lnTo>
                  <a:lnTo>
                    <a:pt x="48" y="359"/>
                  </a:lnTo>
                  <a:lnTo>
                    <a:pt x="56" y="344"/>
                  </a:lnTo>
                  <a:lnTo>
                    <a:pt x="48" y="344"/>
                  </a:lnTo>
                  <a:lnTo>
                    <a:pt x="45" y="343"/>
                  </a:lnTo>
                  <a:lnTo>
                    <a:pt x="46" y="338"/>
                  </a:lnTo>
                  <a:lnTo>
                    <a:pt x="43" y="338"/>
                  </a:lnTo>
                  <a:lnTo>
                    <a:pt x="39" y="340"/>
                  </a:lnTo>
                  <a:lnTo>
                    <a:pt x="37" y="340"/>
                  </a:lnTo>
                  <a:lnTo>
                    <a:pt x="34" y="334"/>
                  </a:lnTo>
                  <a:lnTo>
                    <a:pt x="34" y="332"/>
                  </a:lnTo>
                  <a:lnTo>
                    <a:pt x="36" y="330"/>
                  </a:lnTo>
                  <a:lnTo>
                    <a:pt x="28" y="330"/>
                  </a:lnTo>
                  <a:lnTo>
                    <a:pt x="28" y="328"/>
                  </a:lnTo>
                  <a:lnTo>
                    <a:pt x="30" y="328"/>
                  </a:lnTo>
                  <a:lnTo>
                    <a:pt x="34" y="324"/>
                  </a:lnTo>
                  <a:lnTo>
                    <a:pt x="25" y="327"/>
                  </a:lnTo>
                  <a:lnTo>
                    <a:pt x="24" y="327"/>
                  </a:lnTo>
                  <a:lnTo>
                    <a:pt x="27" y="321"/>
                  </a:lnTo>
                  <a:lnTo>
                    <a:pt x="25" y="318"/>
                  </a:lnTo>
                  <a:lnTo>
                    <a:pt x="30" y="315"/>
                  </a:lnTo>
                  <a:lnTo>
                    <a:pt x="34" y="301"/>
                  </a:lnTo>
                  <a:lnTo>
                    <a:pt x="46" y="291"/>
                  </a:lnTo>
                  <a:lnTo>
                    <a:pt x="53" y="291"/>
                  </a:lnTo>
                  <a:lnTo>
                    <a:pt x="53" y="287"/>
                  </a:lnTo>
                  <a:lnTo>
                    <a:pt x="58" y="284"/>
                  </a:lnTo>
                  <a:lnTo>
                    <a:pt x="67" y="282"/>
                  </a:lnTo>
                  <a:lnTo>
                    <a:pt x="77" y="269"/>
                  </a:lnTo>
                  <a:lnTo>
                    <a:pt x="92" y="267"/>
                  </a:lnTo>
                  <a:lnTo>
                    <a:pt x="96" y="258"/>
                  </a:lnTo>
                  <a:lnTo>
                    <a:pt x="88" y="239"/>
                  </a:lnTo>
                  <a:lnTo>
                    <a:pt x="93" y="239"/>
                  </a:lnTo>
                  <a:lnTo>
                    <a:pt x="96" y="233"/>
                  </a:lnTo>
                  <a:lnTo>
                    <a:pt x="85" y="230"/>
                  </a:lnTo>
                  <a:lnTo>
                    <a:pt x="71" y="248"/>
                  </a:lnTo>
                  <a:lnTo>
                    <a:pt x="68" y="241"/>
                  </a:lnTo>
                  <a:lnTo>
                    <a:pt x="67" y="242"/>
                  </a:lnTo>
                  <a:lnTo>
                    <a:pt x="67" y="244"/>
                  </a:lnTo>
                  <a:lnTo>
                    <a:pt x="59" y="239"/>
                  </a:lnTo>
                  <a:lnTo>
                    <a:pt x="43" y="242"/>
                  </a:lnTo>
                  <a:lnTo>
                    <a:pt x="27" y="239"/>
                  </a:lnTo>
                  <a:lnTo>
                    <a:pt x="27" y="238"/>
                  </a:lnTo>
                  <a:lnTo>
                    <a:pt x="16" y="218"/>
                  </a:lnTo>
                  <a:lnTo>
                    <a:pt x="24" y="215"/>
                  </a:lnTo>
                  <a:lnTo>
                    <a:pt x="10" y="214"/>
                  </a:lnTo>
                  <a:lnTo>
                    <a:pt x="0" y="203"/>
                  </a:lnTo>
                  <a:lnTo>
                    <a:pt x="0" y="202"/>
                  </a:lnTo>
                  <a:lnTo>
                    <a:pt x="24" y="187"/>
                  </a:lnTo>
                  <a:lnTo>
                    <a:pt x="33" y="189"/>
                  </a:lnTo>
                  <a:lnTo>
                    <a:pt x="30" y="186"/>
                  </a:lnTo>
                  <a:lnTo>
                    <a:pt x="30" y="184"/>
                  </a:lnTo>
                  <a:lnTo>
                    <a:pt x="31" y="184"/>
                  </a:lnTo>
                  <a:lnTo>
                    <a:pt x="46" y="174"/>
                  </a:lnTo>
                  <a:lnTo>
                    <a:pt x="55" y="174"/>
                  </a:lnTo>
                  <a:lnTo>
                    <a:pt x="58" y="175"/>
                  </a:lnTo>
                  <a:lnTo>
                    <a:pt x="58" y="184"/>
                  </a:lnTo>
                  <a:lnTo>
                    <a:pt x="55" y="186"/>
                  </a:lnTo>
                  <a:lnTo>
                    <a:pt x="59" y="192"/>
                  </a:lnTo>
                  <a:lnTo>
                    <a:pt x="83" y="195"/>
                  </a:lnTo>
                  <a:lnTo>
                    <a:pt x="86" y="184"/>
                  </a:lnTo>
                  <a:lnTo>
                    <a:pt x="82" y="184"/>
                  </a:lnTo>
                  <a:lnTo>
                    <a:pt x="80" y="183"/>
                  </a:lnTo>
                  <a:lnTo>
                    <a:pt x="82" y="178"/>
                  </a:lnTo>
                  <a:lnTo>
                    <a:pt x="79" y="172"/>
                  </a:lnTo>
                  <a:lnTo>
                    <a:pt x="79" y="171"/>
                  </a:lnTo>
                  <a:lnTo>
                    <a:pt x="80" y="171"/>
                  </a:lnTo>
                  <a:lnTo>
                    <a:pt x="85" y="178"/>
                  </a:lnTo>
                  <a:lnTo>
                    <a:pt x="98" y="181"/>
                  </a:lnTo>
                  <a:lnTo>
                    <a:pt x="111" y="175"/>
                  </a:lnTo>
                  <a:lnTo>
                    <a:pt x="90" y="171"/>
                  </a:lnTo>
                  <a:lnTo>
                    <a:pt x="90" y="177"/>
                  </a:lnTo>
                  <a:lnTo>
                    <a:pt x="89" y="177"/>
                  </a:lnTo>
                  <a:lnTo>
                    <a:pt x="82" y="169"/>
                  </a:lnTo>
                  <a:lnTo>
                    <a:pt x="82" y="168"/>
                  </a:lnTo>
                  <a:lnTo>
                    <a:pt x="86" y="162"/>
                  </a:lnTo>
                  <a:lnTo>
                    <a:pt x="86" y="160"/>
                  </a:lnTo>
                  <a:lnTo>
                    <a:pt x="80" y="160"/>
                  </a:lnTo>
                  <a:lnTo>
                    <a:pt x="77" y="162"/>
                  </a:lnTo>
                  <a:lnTo>
                    <a:pt x="74" y="162"/>
                  </a:lnTo>
                  <a:lnTo>
                    <a:pt x="74" y="158"/>
                  </a:lnTo>
                  <a:lnTo>
                    <a:pt x="71" y="162"/>
                  </a:lnTo>
                  <a:lnTo>
                    <a:pt x="70" y="162"/>
                  </a:lnTo>
                  <a:lnTo>
                    <a:pt x="59" y="158"/>
                  </a:lnTo>
                  <a:lnTo>
                    <a:pt x="55" y="143"/>
                  </a:lnTo>
                  <a:lnTo>
                    <a:pt x="49" y="137"/>
                  </a:lnTo>
                  <a:lnTo>
                    <a:pt x="16" y="115"/>
                  </a:lnTo>
                  <a:lnTo>
                    <a:pt x="16" y="113"/>
                  </a:lnTo>
                  <a:lnTo>
                    <a:pt x="24" y="109"/>
                  </a:lnTo>
                  <a:lnTo>
                    <a:pt x="24" y="95"/>
                  </a:lnTo>
                  <a:lnTo>
                    <a:pt x="25" y="95"/>
                  </a:lnTo>
                  <a:lnTo>
                    <a:pt x="55" y="91"/>
                  </a:lnTo>
                  <a:lnTo>
                    <a:pt x="65" y="76"/>
                  </a:lnTo>
                  <a:lnTo>
                    <a:pt x="67" y="67"/>
                  </a:lnTo>
                  <a:lnTo>
                    <a:pt x="67" y="66"/>
                  </a:lnTo>
                  <a:lnTo>
                    <a:pt x="68" y="66"/>
                  </a:lnTo>
                  <a:lnTo>
                    <a:pt x="67" y="64"/>
                  </a:lnTo>
                  <a:lnTo>
                    <a:pt x="67" y="63"/>
                  </a:lnTo>
                  <a:lnTo>
                    <a:pt x="68" y="63"/>
                  </a:lnTo>
                  <a:lnTo>
                    <a:pt x="68" y="61"/>
                  </a:lnTo>
                  <a:lnTo>
                    <a:pt x="74" y="52"/>
                  </a:lnTo>
                  <a:lnTo>
                    <a:pt x="76" y="52"/>
                  </a:lnTo>
                  <a:lnTo>
                    <a:pt x="80" y="55"/>
                  </a:lnTo>
                  <a:lnTo>
                    <a:pt x="77" y="52"/>
                  </a:lnTo>
                  <a:lnTo>
                    <a:pt x="77" y="51"/>
                  </a:lnTo>
                  <a:lnTo>
                    <a:pt x="80" y="42"/>
                  </a:lnTo>
                  <a:lnTo>
                    <a:pt x="83" y="42"/>
                  </a:lnTo>
                  <a:lnTo>
                    <a:pt x="85" y="43"/>
                  </a:lnTo>
                  <a:lnTo>
                    <a:pt x="83" y="46"/>
                  </a:lnTo>
                  <a:lnTo>
                    <a:pt x="104" y="30"/>
                  </a:lnTo>
                  <a:lnTo>
                    <a:pt x="107" y="33"/>
                  </a:lnTo>
                  <a:lnTo>
                    <a:pt x="107" y="34"/>
                  </a:lnTo>
                  <a:lnTo>
                    <a:pt x="105" y="40"/>
                  </a:lnTo>
                  <a:lnTo>
                    <a:pt x="107" y="42"/>
                  </a:lnTo>
                  <a:lnTo>
                    <a:pt x="108" y="34"/>
                  </a:lnTo>
                  <a:lnTo>
                    <a:pt x="113" y="33"/>
                  </a:lnTo>
                  <a:lnTo>
                    <a:pt x="105" y="29"/>
                  </a:lnTo>
                  <a:lnTo>
                    <a:pt x="108" y="24"/>
                  </a:lnTo>
                  <a:lnTo>
                    <a:pt x="119" y="17"/>
                  </a:lnTo>
                  <a:lnTo>
                    <a:pt x="120" y="17"/>
                  </a:lnTo>
                  <a:lnTo>
                    <a:pt x="120" y="18"/>
                  </a:lnTo>
                  <a:lnTo>
                    <a:pt x="114" y="24"/>
                  </a:lnTo>
                  <a:lnTo>
                    <a:pt x="117" y="26"/>
                  </a:lnTo>
                  <a:lnTo>
                    <a:pt x="117" y="23"/>
                  </a:lnTo>
                  <a:lnTo>
                    <a:pt x="133" y="20"/>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3" name="Alaska - Offshore">
              <a:extLst>
                <a:ext uri="{FF2B5EF4-FFF2-40B4-BE49-F238E27FC236}">
                  <a16:creationId xmlns:a16="http://schemas.microsoft.com/office/drawing/2014/main" id="{26903BEF-FD1A-B0AF-782E-9179C768256A}"/>
                </a:ext>
              </a:extLst>
            </p:cNvPr>
            <p:cNvSpPr>
              <a:spLocks/>
            </p:cNvSpPr>
            <p:nvPr/>
          </p:nvSpPr>
          <p:spPr bwMode="auto">
            <a:xfrm>
              <a:off x="1866572" y="2446039"/>
              <a:ext cx="907145" cy="701140"/>
            </a:xfrm>
            <a:custGeom>
              <a:avLst/>
              <a:gdLst/>
              <a:ahLst/>
              <a:cxnLst/>
              <a:rect l="l" t="t" r="r" b="b"/>
              <a:pathLst>
                <a:path w="914377" h="706729">
                  <a:moveTo>
                    <a:pt x="892519" y="639334"/>
                  </a:moveTo>
                  <a:lnTo>
                    <a:pt x="903448" y="644799"/>
                  </a:lnTo>
                  <a:lnTo>
                    <a:pt x="912556" y="655728"/>
                  </a:lnTo>
                  <a:lnTo>
                    <a:pt x="914377" y="655728"/>
                  </a:lnTo>
                  <a:lnTo>
                    <a:pt x="912556" y="666657"/>
                  </a:lnTo>
                  <a:lnTo>
                    <a:pt x="908913" y="666657"/>
                  </a:lnTo>
                  <a:lnTo>
                    <a:pt x="901741" y="654704"/>
                  </a:lnTo>
                  <a:lnTo>
                    <a:pt x="903448" y="666656"/>
                  </a:lnTo>
                  <a:lnTo>
                    <a:pt x="887054" y="648441"/>
                  </a:lnTo>
                  <a:lnTo>
                    <a:pt x="887054" y="644798"/>
                  </a:lnTo>
                  <a:lnTo>
                    <a:pt x="898336" y="649029"/>
                  </a:lnTo>
                  <a:close/>
                  <a:moveTo>
                    <a:pt x="25501" y="633870"/>
                  </a:moveTo>
                  <a:lnTo>
                    <a:pt x="34608" y="633870"/>
                  </a:lnTo>
                  <a:lnTo>
                    <a:pt x="29144" y="644799"/>
                  </a:lnTo>
                  <a:lnTo>
                    <a:pt x="30965" y="644799"/>
                  </a:lnTo>
                  <a:lnTo>
                    <a:pt x="30965" y="648442"/>
                  </a:lnTo>
                  <a:lnTo>
                    <a:pt x="29144" y="648442"/>
                  </a:lnTo>
                  <a:lnTo>
                    <a:pt x="20036" y="655728"/>
                  </a:lnTo>
                  <a:lnTo>
                    <a:pt x="0" y="664836"/>
                  </a:lnTo>
                  <a:lnTo>
                    <a:pt x="0" y="661193"/>
                  </a:lnTo>
                  <a:lnTo>
                    <a:pt x="14572" y="644799"/>
                  </a:lnTo>
                  <a:lnTo>
                    <a:pt x="12750" y="637513"/>
                  </a:lnTo>
                  <a:lnTo>
                    <a:pt x="18215" y="637513"/>
                  </a:lnTo>
                  <a:close/>
                  <a:moveTo>
                    <a:pt x="887056" y="628405"/>
                  </a:moveTo>
                  <a:lnTo>
                    <a:pt x="890699" y="628405"/>
                  </a:lnTo>
                  <a:lnTo>
                    <a:pt x="892520" y="637513"/>
                  </a:lnTo>
                  <a:lnTo>
                    <a:pt x="892520" y="639334"/>
                  </a:lnTo>
                  <a:lnTo>
                    <a:pt x="885234" y="637513"/>
                  </a:lnTo>
                  <a:lnTo>
                    <a:pt x="881591" y="633870"/>
                  </a:lnTo>
                  <a:close/>
                  <a:moveTo>
                    <a:pt x="823304" y="626583"/>
                  </a:moveTo>
                  <a:lnTo>
                    <a:pt x="839697" y="626583"/>
                  </a:lnTo>
                  <a:lnTo>
                    <a:pt x="839697" y="632048"/>
                  </a:lnTo>
                  <a:lnTo>
                    <a:pt x="843340" y="626583"/>
                  </a:lnTo>
                  <a:lnTo>
                    <a:pt x="843340" y="628405"/>
                  </a:lnTo>
                  <a:lnTo>
                    <a:pt x="846983" y="637512"/>
                  </a:lnTo>
                  <a:lnTo>
                    <a:pt x="848804" y="632048"/>
                  </a:lnTo>
                  <a:lnTo>
                    <a:pt x="854269" y="626583"/>
                  </a:lnTo>
                  <a:lnTo>
                    <a:pt x="857912" y="626583"/>
                  </a:lnTo>
                  <a:lnTo>
                    <a:pt x="859733" y="633869"/>
                  </a:lnTo>
                  <a:lnTo>
                    <a:pt x="854269" y="659369"/>
                  </a:lnTo>
                  <a:lnTo>
                    <a:pt x="854269" y="661191"/>
                  </a:lnTo>
                  <a:lnTo>
                    <a:pt x="854257" y="661200"/>
                  </a:lnTo>
                  <a:lnTo>
                    <a:pt x="854269" y="661192"/>
                  </a:lnTo>
                  <a:lnTo>
                    <a:pt x="854269" y="664835"/>
                  </a:lnTo>
                  <a:lnTo>
                    <a:pt x="857912" y="664835"/>
                  </a:lnTo>
                  <a:lnTo>
                    <a:pt x="859733" y="670300"/>
                  </a:lnTo>
                  <a:lnTo>
                    <a:pt x="859733" y="672121"/>
                  </a:lnTo>
                  <a:lnTo>
                    <a:pt x="857912" y="672121"/>
                  </a:lnTo>
                  <a:lnTo>
                    <a:pt x="859733" y="675764"/>
                  </a:lnTo>
                  <a:lnTo>
                    <a:pt x="859733" y="677585"/>
                  </a:lnTo>
                  <a:lnTo>
                    <a:pt x="854269" y="677585"/>
                  </a:lnTo>
                  <a:lnTo>
                    <a:pt x="854269" y="686693"/>
                  </a:lnTo>
                  <a:lnTo>
                    <a:pt x="868841" y="706729"/>
                  </a:lnTo>
                  <a:lnTo>
                    <a:pt x="846983" y="686693"/>
                  </a:lnTo>
                  <a:lnTo>
                    <a:pt x="846983" y="681228"/>
                  </a:lnTo>
                  <a:lnTo>
                    <a:pt x="843340" y="681228"/>
                  </a:lnTo>
                  <a:lnTo>
                    <a:pt x="843340" y="672121"/>
                  </a:lnTo>
                  <a:lnTo>
                    <a:pt x="841518" y="672121"/>
                  </a:lnTo>
                  <a:lnTo>
                    <a:pt x="841518" y="670300"/>
                  </a:lnTo>
                  <a:lnTo>
                    <a:pt x="841520" y="670298"/>
                  </a:lnTo>
                  <a:lnTo>
                    <a:pt x="841519" y="670298"/>
                  </a:lnTo>
                  <a:lnTo>
                    <a:pt x="839697" y="659369"/>
                  </a:lnTo>
                  <a:lnTo>
                    <a:pt x="841519" y="655726"/>
                  </a:lnTo>
                  <a:lnTo>
                    <a:pt x="830590" y="650262"/>
                  </a:lnTo>
                  <a:lnTo>
                    <a:pt x="823304" y="633869"/>
                  </a:lnTo>
                  <a:close/>
                  <a:moveTo>
                    <a:pt x="40072" y="621119"/>
                  </a:moveTo>
                  <a:lnTo>
                    <a:pt x="41893" y="621119"/>
                  </a:lnTo>
                  <a:lnTo>
                    <a:pt x="47358" y="628405"/>
                  </a:lnTo>
                  <a:lnTo>
                    <a:pt x="41893" y="628405"/>
                  </a:lnTo>
                  <a:lnTo>
                    <a:pt x="40072" y="632048"/>
                  </a:lnTo>
                  <a:lnTo>
                    <a:pt x="36429" y="632048"/>
                  </a:lnTo>
                  <a:lnTo>
                    <a:pt x="36429" y="628405"/>
                  </a:lnTo>
                  <a:lnTo>
                    <a:pt x="40072" y="622941"/>
                  </a:lnTo>
                  <a:close/>
                  <a:moveTo>
                    <a:pt x="96539" y="588333"/>
                  </a:moveTo>
                  <a:lnTo>
                    <a:pt x="109289" y="602905"/>
                  </a:lnTo>
                  <a:lnTo>
                    <a:pt x="109289" y="604726"/>
                  </a:lnTo>
                  <a:lnTo>
                    <a:pt x="107468" y="604726"/>
                  </a:lnTo>
                  <a:lnTo>
                    <a:pt x="85610" y="608369"/>
                  </a:lnTo>
                  <a:lnTo>
                    <a:pt x="78324" y="617476"/>
                  </a:lnTo>
                  <a:lnTo>
                    <a:pt x="74681" y="617476"/>
                  </a:lnTo>
                  <a:lnTo>
                    <a:pt x="63752" y="610190"/>
                  </a:lnTo>
                  <a:lnTo>
                    <a:pt x="63752" y="608369"/>
                  </a:lnTo>
                  <a:lnTo>
                    <a:pt x="74681" y="593797"/>
                  </a:lnTo>
                  <a:close/>
                  <a:moveTo>
                    <a:pt x="163932" y="575583"/>
                  </a:moveTo>
                  <a:lnTo>
                    <a:pt x="165753" y="575583"/>
                  </a:lnTo>
                  <a:lnTo>
                    <a:pt x="169396" y="577405"/>
                  </a:lnTo>
                  <a:lnTo>
                    <a:pt x="171218" y="586512"/>
                  </a:lnTo>
                  <a:lnTo>
                    <a:pt x="163932" y="586512"/>
                  </a:lnTo>
                  <a:close/>
                  <a:moveTo>
                    <a:pt x="870662" y="553725"/>
                  </a:moveTo>
                  <a:lnTo>
                    <a:pt x="879769" y="586511"/>
                  </a:lnTo>
                  <a:lnTo>
                    <a:pt x="876126" y="586511"/>
                  </a:lnTo>
                  <a:lnTo>
                    <a:pt x="865197" y="582868"/>
                  </a:lnTo>
                  <a:lnTo>
                    <a:pt x="865197" y="575582"/>
                  </a:lnTo>
                  <a:lnTo>
                    <a:pt x="863376" y="581047"/>
                  </a:lnTo>
                  <a:lnTo>
                    <a:pt x="859733" y="581047"/>
                  </a:lnTo>
                  <a:lnTo>
                    <a:pt x="854268" y="575582"/>
                  </a:lnTo>
                  <a:lnTo>
                    <a:pt x="857911" y="559189"/>
                  </a:lnTo>
                  <a:lnTo>
                    <a:pt x="857911" y="555546"/>
                  </a:lnTo>
                  <a:lnTo>
                    <a:pt x="859733" y="555546"/>
                  </a:lnTo>
                  <a:close/>
                  <a:moveTo>
                    <a:pt x="218576" y="537332"/>
                  </a:moveTo>
                  <a:lnTo>
                    <a:pt x="220397" y="537332"/>
                  </a:lnTo>
                  <a:lnTo>
                    <a:pt x="225862" y="542797"/>
                  </a:lnTo>
                  <a:lnTo>
                    <a:pt x="224040" y="553726"/>
                  </a:lnTo>
                  <a:lnTo>
                    <a:pt x="220397" y="553726"/>
                  </a:lnTo>
                  <a:lnTo>
                    <a:pt x="218576" y="539154"/>
                  </a:lnTo>
                  <a:close/>
                  <a:moveTo>
                    <a:pt x="812374" y="535510"/>
                  </a:moveTo>
                  <a:lnTo>
                    <a:pt x="817838" y="535510"/>
                  </a:lnTo>
                  <a:lnTo>
                    <a:pt x="823303" y="537331"/>
                  </a:lnTo>
                  <a:lnTo>
                    <a:pt x="825124" y="537331"/>
                  </a:lnTo>
                  <a:lnTo>
                    <a:pt x="825124" y="548260"/>
                  </a:lnTo>
                  <a:lnTo>
                    <a:pt x="834231" y="548260"/>
                  </a:lnTo>
                  <a:lnTo>
                    <a:pt x="846982" y="571939"/>
                  </a:lnTo>
                  <a:lnTo>
                    <a:pt x="846982" y="575582"/>
                  </a:lnTo>
                  <a:lnTo>
                    <a:pt x="841517" y="571939"/>
                  </a:lnTo>
                  <a:lnTo>
                    <a:pt x="843339" y="577404"/>
                  </a:lnTo>
                  <a:lnTo>
                    <a:pt x="852446" y="582868"/>
                  </a:lnTo>
                  <a:lnTo>
                    <a:pt x="852446" y="586511"/>
                  </a:lnTo>
                  <a:lnTo>
                    <a:pt x="848803" y="591976"/>
                  </a:lnTo>
                  <a:lnTo>
                    <a:pt x="852446" y="591976"/>
                  </a:lnTo>
                  <a:lnTo>
                    <a:pt x="852446" y="604726"/>
                  </a:lnTo>
                  <a:lnTo>
                    <a:pt x="843339" y="604726"/>
                  </a:lnTo>
                  <a:lnTo>
                    <a:pt x="836053" y="586511"/>
                  </a:lnTo>
                  <a:lnTo>
                    <a:pt x="823304" y="581047"/>
                  </a:lnTo>
                  <a:lnTo>
                    <a:pt x="834232" y="602904"/>
                  </a:lnTo>
                  <a:lnTo>
                    <a:pt x="834232" y="604726"/>
                  </a:lnTo>
                  <a:lnTo>
                    <a:pt x="830589" y="604726"/>
                  </a:lnTo>
                  <a:lnTo>
                    <a:pt x="823303" y="593797"/>
                  </a:lnTo>
                  <a:lnTo>
                    <a:pt x="823303" y="581047"/>
                  </a:lnTo>
                  <a:lnTo>
                    <a:pt x="823303" y="577404"/>
                  </a:lnTo>
                  <a:lnTo>
                    <a:pt x="828767" y="575582"/>
                  </a:lnTo>
                  <a:lnTo>
                    <a:pt x="828767" y="570118"/>
                  </a:lnTo>
                  <a:lnTo>
                    <a:pt x="817838" y="566475"/>
                  </a:lnTo>
                  <a:lnTo>
                    <a:pt x="819660" y="548260"/>
                  </a:lnTo>
                  <a:lnTo>
                    <a:pt x="812374" y="555546"/>
                  </a:lnTo>
                  <a:lnTo>
                    <a:pt x="808731" y="555546"/>
                  </a:lnTo>
                  <a:lnTo>
                    <a:pt x="808731" y="553725"/>
                  </a:lnTo>
                  <a:lnTo>
                    <a:pt x="814195" y="542796"/>
                  </a:lnTo>
                  <a:lnTo>
                    <a:pt x="812374" y="537331"/>
                  </a:lnTo>
                  <a:close/>
                  <a:moveTo>
                    <a:pt x="841517" y="531867"/>
                  </a:moveTo>
                  <a:lnTo>
                    <a:pt x="843339" y="531867"/>
                  </a:lnTo>
                  <a:lnTo>
                    <a:pt x="848803" y="537332"/>
                  </a:lnTo>
                  <a:lnTo>
                    <a:pt x="848803" y="544618"/>
                  </a:lnTo>
                  <a:lnTo>
                    <a:pt x="846982" y="542796"/>
                  </a:lnTo>
                  <a:close/>
                  <a:moveTo>
                    <a:pt x="825125" y="531867"/>
                  </a:moveTo>
                  <a:lnTo>
                    <a:pt x="836054" y="531867"/>
                  </a:lnTo>
                  <a:lnTo>
                    <a:pt x="834233" y="539153"/>
                  </a:lnTo>
                  <a:lnTo>
                    <a:pt x="830590" y="539153"/>
                  </a:lnTo>
                  <a:lnTo>
                    <a:pt x="825125" y="535510"/>
                  </a:lnTo>
                  <a:close/>
                  <a:moveTo>
                    <a:pt x="309649" y="526403"/>
                  </a:moveTo>
                  <a:lnTo>
                    <a:pt x="315114" y="530046"/>
                  </a:lnTo>
                  <a:lnTo>
                    <a:pt x="315114" y="531868"/>
                  </a:lnTo>
                  <a:lnTo>
                    <a:pt x="311471" y="535511"/>
                  </a:lnTo>
                  <a:lnTo>
                    <a:pt x="309649" y="535511"/>
                  </a:lnTo>
                  <a:close/>
                  <a:moveTo>
                    <a:pt x="806910" y="502724"/>
                  </a:moveTo>
                  <a:lnTo>
                    <a:pt x="808731" y="502724"/>
                  </a:lnTo>
                  <a:lnTo>
                    <a:pt x="812374" y="504545"/>
                  </a:lnTo>
                  <a:lnTo>
                    <a:pt x="819660" y="504545"/>
                  </a:lnTo>
                  <a:lnTo>
                    <a:pt x="823303" y="508188"/>
                  </a:lnTo>
                  <a:lnTo>
                    <a:pt x="825125" y="508188"/>
                  </a:lnTo>
                  <a:lnTo>
                    <a:pt x="828768" y="520938"/>
                  </a:lnTo>
                  <a:lnTo>
                    <a:pt x="828768" y="524580"/>
                  </a:lnTo>
                  <a:lnTo>
                    <a:pt x="830590" y="519116"/>
                  </a:lnTo>
                  <a:lnTo>
                    <a:pt x="830590" y="515473"/>
                  </a:lnTo>
                  <a:lnTo>
                    <a:pt x="834233" y="515473"/>
                  </a:lnTo>
                  <a:lnTo>
                    <a:pt x="834233" y="519116"/>
                  </a:lnTo>
                  <a:lnTo>
                    <a:pt x="836054" y="526402"/>
                  </a:lnTo>
                  <a:lnTo>
                    <a:pt x="828768" y="526402"/>
                  </a:lnTo>
                  <a:lnTo>
                    <a:pt x="828768" y="524581"/>
                  </a:lnTo>
                  <a:lnTo>
                    <a:pt x="823303" y="519117"/>
                  </a:lnTo>
                  <a:lnTo>
                    <a:pt x="825125" y="530045"/>
                  </a:lnTo>
                  <a:lnTo>
                    <a:pt x="825125" y="531867"/>
                  </a:lnTo>
                  <a:lnTo>
                    <a:pt x="812374" y="531867"/>
                  </a:lnTo>
                  <a:lnTo>
                    <a:pt x="808732" y="519726"/>
                  </a:lnTo>
                  <a:lnTo>
                    <a:pt x="808732" y="526402"/>
                  </a:lnTo>
                  <a:lnTo>
                    <a:pt x="806910" y="526402"/>
                  </a:lnTo>
                  <a:lnTo>
                    <a:pt x="806910" y="548260"/>
                  </a:lnTo>
                  <a:lnTo>
                    <a:pt x="803267" y="548260"/>
                  </a:lnTo>
                  <a:lnTo>
                    <a:pt x="803267" y="544617"/>
                  </a:lnTo>
                  <a:lnTo>
                    <a:pt x="797803" y="539153"/>
                  </a:lnTo>
                  <a:lnTo>
                    <a:pt x="797803" y="530045"/>
                  </a:lnTo>
                  <a:lnTo>
                    <a:pt x="801446" y="530045"/>
                  </a:lnTo>
                  <a:lnTo>
                    <a:pt x="792338" y="513652"/>
                  </a:lnTo>
                  <a:lnTo>
                    <a:pt x="806910" y="515473"/>
                  </a:lnTo>
                  <a:lnTo>
                    <a:pt x="807456" y="515473"/>
                  </a:lnTo>
                  <a:lnTo>
                    <a:pt x="806910" y="513652"/>
                  </a:lnTo>
                  <a:lnTo>
                    <a:pt x="803267" y="504545"/>
                  </a:lnTo>
                  <a:lnTo>
                    <a:pt x="806910" y="504545"/>
                  </a:lnTo>
                  <a:close/>
                  <a:moveTo>
                    <a:pt x="344258" y="464473"/>
                  </a:moveTo>
                  <a:lnTo>
                    <a:pt x="347901" y="464473"/>
                  </a:lnTo>
                  <a:lnTo>
                    <a:pt x="355187" y="471759"/>
                  </a:lnTo>
                  <a:lnTo>
                    <a:pt x="360651" y="466295"/>
                  </a:lnTo>
                  <a:lnTo>
                    <a:pt x="364294" y="466295"/>
                  </a:lnTo>
                  <a:lnTo>
                    <a:pt x="364294" y="480866"/>
                  </a:lnTo>
                  <a:lnTo>
                    <a:pt x="371580" y="480866"/>
                  </a:lnTo>
                  <a:lnTo>
                    <a:pt x="371580" y="482688"/>
                  </a:lnTo>
                  <a:lnTo>
                    <a:pt x="369759" y="488152"/>
                  </a:lnTo>
                  <a:lnTo>
                    <a:pt x="366116" y="488152"/>
                  </a:lnTo>
                  <a:lnTo>
                    <a:pt x="355187" y="486331"/>
                  </a:lnTo>
                  <a:lnTo>
                    <a:pt x="360651" y="493617"/>
                  </a:lnTo>
                  <a:lnTo>
                    <a:pt x="360651" y="497260"/>
                  </a:lnTo>
                  <a:lnTo>
                    <a:pt x="355187" y="497260"/>
                  </a:lnTo>
                  <a:lnTo>
                    <a:pt x="353365" y="493617"/>
                  </a:lnTo>
                  <a:lnTo>
                    <a:pt x="347901" y="493617"/>
                  </a:lnTo>
                  <a:lnTo>
                    <a:pt x="331507" y="519117"/>
                  </a:lnTo>
                  <a:lnTo>
                    <a:pt x="327864" y="519117"/>
                  </a:lnTo>
                  <a:lnTo>
                    <a:pt x="327864" y="510010"/>
                  </a:lnTo>
                  <a:lnTo>
                    <a:pt x="326043" y="504545"/>
                  </a:lnTo>
                  <a:lnTo>
                    <a:pt x="326043" y="502724"/>
                  </a:lnTo>
                  <a:lnTo>
                    <a:pt x="322400" y="513653"/>
                  </a:lnTo>
                  <a:lnTo>
                    <a:pt x="322400" y="515474"/>
                  </a:lnTo>
                  <a:lnTo>
                    <a:pt x="320578" y="515474"/>
                  </a:lnTo>
                  <a:lnTo>
                    <a:pt x="320578" y="513653"/>
                  </a:lnTo>
                  <a:lnTo>
                    <a:pt x="307828" y="493617"/>
                  </a:lnTo>
                  <a:lnTo>
                    <a:pt x="307828" y="491795"/>
                  </a:lnTo>
                  <a:lnTo>
                    <a:pt x="322400" y="477223"/>
                  </a:lnTo>
                  <a:lnTo>
                    <a:pt x="326043" y="477223"/>
                  </a:lnTo>
                  <a:lnTo>
                    <a:pt x="331507" y="486331"/>
                  </a:lnTo>
                  <a:lnTo>
                    <a:pt x="333329" y="480866"/>
                  </a:lnTo>
                  <a:lnTo>
                    <a:pt x="327864" y="469938"/>
                  </a:lnTo>
                  <a:lnTo>
                    <a:pt x="331507" y="469938"/>
                  </a:lnTo>
                  <a:lnTo>
                    <a:pt x="338793" y="475402"/>
                  </a:lnTo>
                  <a:lnTo>
                    <a:pt x="347901" y="469938"/>
                  </a:lnTo>
                  <a:lnTo>
                    <a:pt x="344258" y="466295"/>
                  </a:lnTo>
                  <a:close/>
                  <a:moveTo>
                    <a:pt x="792338" y="457186"/>
                  </a:moveTo>
                  <a:lnTo>
                    <a:pt x="795981" y="457186"/>
                  </a:lnTo>
                  <a:lnTo>
                    <a:pt x="797802" y="460829"/>
                  </a:lnTo>
                  <a:lnTo>
                    <a:pt x="806910" y="491794"/>
                  </a:lnTo>
                  <a:lnTo>
                    <a:pt x="806910" y="493615"/>
                  </a:lnTo>
                  <a:lnTo>
                    <a:pt x="801445" y="491794"/>
                  </a:lnTo>
                  <a:lnTo>
                    <a:pt x="801445" y="499080"/>
                  </a:lnTo>
                  <a:lnTo>
                    <a:pt x="792338" y="508187"/>
                  </a:lnTo>
                  <a:lnTo>
                    <a:pt x="790516" y="508187"/>
                  </a:lnTo>
                  <a:lnTo>
                    <a:pt x="790516" y="491794"/>
                  </a:lnTo>
                  <a:lnTo>
                    <a:pt x="792338" y="488151"/>
                  </a:lnTo>
                  <a:lnTo>
                    <a:pt x="790516" y="486329"/>
                  </a:lnTo>
                  <a:lnTo>
                    <a:pt x="790516" y="482686"/>
                  </a:lnTo>
                  <a:lnTo>
                    <a:pt x="786873" y="482686"/>
                  </a:lnTo>
                  <a:lnTo>
                    <a:pt x="785052" y="460829"/>
                  </a:lnTo>
                  <a:lnTo>
                    <a:pt x="785052" y="459007"/>
                  </a:lnTo>
                  <a:close/>
                  <a:moveTo>
                    <a:pt x="757730" y="448080"/>
                  </a:moveTo>
                  <a:lnTo>
                    <a:pt x="775945" y="459009"/>
                  </a:lnTo>
                  <a:lnTo>
                    <a:pt x="781409" y="464473"/>
                  </a:lnTo>
                  <a:lnTo>
                    <a:pt x="781409" y="466294"/>
                  </a:lnTo>
                  <a:lnTo>
                    <a:pt x="775945" y="466294"/>
                  </a:lnTo>
                  <a:lnTo>
                    <a:pt x="779587" y="471759"/>
                  </a:lnTo>
                  <a:lnTo>
                    <a:pt x="775945" y="471759"/>
                  </a:lnTo>
                  <a:lnTo>
                    <a:pt x="781409" y="475402"/>
                  </a:lnTo>
                  <a:lnTo>
                    <a:pt x="781409" y="488152"/>
                  </a:lnTo>
                  <a:lnTo>
                    <a:pt x="779587" y="488152"/>
                  </a:lnTo>
                  <a:lnTo>
                    <a:pt x="763194" y="475402"/>
                  </a:lnTo>
                  <a:lnTo>
                    <a:pt x="764713" y="484510"/>
                  </a:lnTo>
                  <a:lnTo>
                    <a:pt x="765016" y="482687"/>
                  </a:lnTo>
                  <a:lnTo>
                    <a:pt x="768660" y="482687"/>
                  </a:lnTo>
                  <a:lnTo>
                    <a:pt x="781410" y="493616"/>
                  </a:lnTo>
                  <a:lnTo>
                    <a:pt x="790518" y="524581"/>
                  </a:lnTo>
                  <a:lnTo>
                    <a:pt x="786875" y="542796"/>
                  </a:lnTo>
                  <a:lnTo>
                    <a:pt x="785053" y="542796"/>
                  </a:lnTo>
                  <a:lnTo>
                    <a:pt x="779589" y="526403"/>
                  </a:lnTo>
                  <a:lnTo>
                    <a:pt x="779589" y="520938"/>
                  </a:lnTo>
                  <a:lnTo>
                    <a:pt x="770481" y="513652"/>
                  </a:lnTo>
                  <a:lnTo>
                    <a:pt x="768660" y="513652"/>
                  </a:lnTo>
                  <a:lnTo>
                    <a:pt x="774124" y="504545"/>
                  </a:lnTo>
                  <a:lnTo>
                    <a:pt x="763195" y="493616"/>
                  </a:lnTo>
                  <a:lnTo>
                    <a:pt x="763802" y="489971"/>
                  </a:lnTo>
                  <a:lnTo>
                    <a:pt x="763194" y="491795"/>
                  </a:lnTo>
                  <a:lnTo>
                    <a:pt x="761373" y="491795"/>
                  </a:lnTo>
                  <a:lnTo>
                    <a:pt x="746801" y="471759"/>
                  </a:lnTo>
                  <a:lnTo>
                    <a:pt x="750444" y="466294"/>
                  </a:lnTo>
                  <a:lnTo>
                    <a:pt x="744980" y="459009"/>
                  </a:lnTo>
                  <a:lnTo>
                    <a:pt x="744980" y="457187"/>
                  </a:lnTo>
                  <a:lnTo>
                    <a:pt x="746801" y="457187"/>
                  </a:lnTo>
                  <a:close/>
                  <a:moveTo>
                    <a:pt x="355186" y="442616"/>
                  </a:moveTo>
                  <a:lnTo>
                    <a:pt x="369758" y="442616"/>
                  </a:lnTo>
                  <a:lnTo>
                    <a:pt x="369758" y="446259"/>
                  </a:lnTo>
                  <a:lnTo>
                    <a:pt x="371580" y="446259"/>
                  </a:lnTo>
                  <a:lnTo>
                    <a:pt x="375223" y="453545"/>
                  </a:lnTo>
                  <a:lnTo>
                    <a:pt x="375223" y="457188"/>
                  </a:lnTo>
                  <a:lnTo>
                    <a:pt x="353365" y="460831"/>
                  </a:lnTo>
                  <a:lnTo>
                    <a:pt x="347900" y="457188"/>
                  </a:lnTo>
                  <a:lnTo>
                    <a:pt x="347900" y="453545"/>
                  </a:lnTo>
                  <a:lnTo>
                    <a:pt x="355186" y="451723"/>
                  </a:lnTo>
                  <a:lnTo>
                    <a:pt x="353365" y="448080"/>
                  </a:lnTo>
                  <a:close/>
                  <a:moveTo>
                    <a:pt x="488154" y="351542"/>
                  </a:moveTo>
                  <a:lnTo>
                    <a:pt x="489975" y="351542"/>
                  </a:lnTo>
                  <a:lnTo>
                    <a:pt x="495440" y="357006"/>
                  </a:lnTo>
                  <a:lnTo>
                    <a:pt x="495440" y="358828"/>
                  </a:lnTo>
                  <a:lnTo>
                    <a:pt x="482689" y="378863"/>
                  </a:lnTo>
                  <a:lnTo>
                    <a:pt x="471760" y="380685"/>
                  </a:lnTo>
                  <a:lnTo>
                    <a:pt x="468117" y="380685"/>
                  </a:lnTo>
                  <a:lnTo>
                    <a:pt x="473582" y="373399"/>
                  </a:lnTo>
                  <a:close/>
                  <a:moveTo>
                    <a:pt x="36430" y="351542"/>
                  </a:moveTo>
                  <a:lnTo>
                    <a:pt x="51001" y="357006"/>
                  </a:lnTo>
                  <a:lnTo>
                    <a:pt x="52823" y="357006"/>
                  </a:lnTo>
                  <a:lnTo>
                    <a:pt x="52823" y="369756"/>
                  </a:lnTo>
                  <a:lnTo>
                    <a:pt x="40073" y="384328"/>
                  </a:lnTo>
                  <a:lnTo>
                    <a:pt x="14572" y="373399"/>
                  </a:lnTo>
                  <a:lnTo>
                    <a:pt x="3643" y="362471"/>
                  </a:lnTo>
                  <a:lnTo>
                    <a:pt x="3643" y="358828"/>
                  </a:lnTo>
                  <a:close/>
                  <a:moveTo>
                    <a:pt x="500904" y="346077"/>
                  </a:moveTo>
                  <a:lnTo>
                    <a:pt x="504547" y="346077"/>
                  </a:lnTo>
                  <a:lnTo>
                    <a:pt x="515476" y="351541"/>
                  </a:lnTo>
                  <a:lnTo>
                    <a:pt x="515476" y="353363"/>
                  </a:lnTo>
                  <a:lnTo>
                    <a:pt x="499082" y="353363"/>
                  </a:lnTo>
                  <a:lnTo>
                    <a:pt x="499082" y="351541"/>
                  </a:lnTo>
                  <a:lnTo>
                    <a:pt x="500904" y="347898"/>
                  </a:lnTo>
                  <a:close/>
                  <a:moveTo>
                    <a:pt x="67395" y="329685"/>
                  </a:moveTo>
                  <a:lnTo>
                    <a:pt x="85609" y="342436"/>
                  </a:lnTo>
                  <a:lnTo>
                    <a:pt x="74680" y="353365"/>
                  </a:lnTo>
                  <a:lnTo>
                    <a:pt x="72859" y="353365"/>
                  </a:lnTo>
                  <a:lnTo>
                    <a:pt x="58287" y="340614"/>
                  </a:lnTo>
                  <a:lnTo>
                    <a:pt x="56466" y="340614"/>
                  </a:lnTo>
                  <a:close/>
                  <a:moveTo>
                    <a:pt x="74681" y="216754"/>
                  </a:moveTo>
                  <a:lnTo>
                    <a:pt x="78324" y="216754"/>
                  </a:lnTo>
                  <a:lnTo>
                    <a:pt x="81967" y="218575"/>
                  </a:lnTo>
                  <a:lnTo>
                    <a:pt x="81967" y="231326"/>
                  </a:lnTo>
                  <a:lnTo>
                    <a:pt x="80145" y="231326"/>
                  </a:lnTo>
                  <a:lnTo>
                    <a:pt x="69216" y="236791"/>
                  </a:lnTo>
                  <a:lnTo>
                    <a:pt x="67395" y="236791"/>
                  </a:lnTo>
                  <a:lnTo>
                    <a:pt x="67395" y="227683"/>
                  </a:lnTo>
                  <a:close/>
                  <a:moveTo>
                    <a:pt x="125682" y="0"/>
                  </a:moveTo>
                  <a:lnTo>
                    <a:pt x="129325" y="0"/>
                  </a:lnTo>
                  <a:lnTo>
                    <a:pt x="140254" y="10930"/>
                  </a:lnTo>
                  <a:lnTo>
                    <a:pt x="140254" y="12751"/>
                  </a:lnTo>
                  <a:lnTo>
                    <a:pt x="129325" y="12751"/>
                  </a:lnTo>
                  <a:lnTo>
                    <a:pt x="125682" y="182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4" name="USA - Mainland">
              <a:extLst>
                <a:ext uri="{FF2B5EF4-FFF2-40B4-BE49-F238E27FC236}">
                  <a16:creationId xmlns:a16="http://schemas.microsoft.com/office/drawing/2014/main" id="{1DD7BD2D-8259-249F-97B1-DFA196F6FC1D}"/>
                </a:ext>
              </a:extLst>
            </p:cNvPr>
            <p:cNvSpPr>
              <a:spLocks noEditPoints="1"/>
            </p:cNvSpPr>
            <p:nvPr/>
          </p:nvSpPr>
          <p:spPr bwMode="auto">
            <a:xfrm>
              <a:off x="2885754" y="3250181"/>
              <a:ext cx="1360718" cy="728247"/>
            </a:xfrm>
            <a:custGeom>
              <a:avLst/>
              <a:gdLst>
                <a:gd name="T0" fmla="*/ 162 w 753"/>
                <a:gd name="T1" fmla="*/ 160 h 403"/>
                <a:gd name="T2" fmla="*/ 151 w 753"/>
                <a:gd name="T3" fmla="*/ 144 h 403"/>
                <a:gd name="T4" fmla="*/ 393 w 753"/>
                <a:gd name="T5" fmla="*/ 13 h 403"/>
                <a:gd name="T6" fmla="*/ 436 w 753"/>
                <a:gd name="T7" fmla="*/ 43 h 403"/>
                <a:gd name="T8" fmla="*/ 481 w 753"/>
                <a:gd name="T9" fmla="*/ 37 h 403"/>
                <a:gd name="T10" fmla="*/ 488 w 753"/>
                <a:gd name="T11" fmla="*/ 56 h 403"/>
                <a:gd name="T12" fmla="*/ 526 w 753"/>
                <a:gd name="T13" fmla="*/ 56 h 403"/>
                <a:gd name="T14" fmla="*/ 519 w 753"/>
                <a:gd name="T15" fmla="*/ 69 h 403"/>
                <a:gd name="T16" fmla="*/ 481 w 753"/>
                <a:gd name="T17" fmla="*/ 90 h 403"/>
                <a:gd name="T18" fmla="*/ 485 w 753"/>
                <a:gd name="T19" fmla="*/ 93 h 403"/>
                <a:gd name="T20" fmla="*/ 500 w 753"/>
                <a:gd name="T21" fmla="*/ 127 h 403"/>
                <a:gd name="T22" fmla="*/ 509 w 753"/>
                <a:gd name="T23" fmla="*/ 86 h 403"/>
                <a:gd name="T24" fmla="*/ 525 w 753"/>
                <a:gd name="T25" fmla="*/ 71 h 403"/>
                <a:gd name="T26" fmla="*/ 534 w 753"/>
                <a:gd name="T27" fmla="*/ 108 h 403"/>
                <a:gd name="T28" fmla="*/ 549 w 753"/>
                <a:gd name="T29" fmla="*/ 127 h 403"/>
                <a:gd name="T30" fmla="*/ 543 w 753"/>
                <a:gd name="T31" fmla="*/ 145 h 403"/>
                <a:gd name="T32" fmla="*/ 623 w 753"/>
                <a:gd name="T33" fmla="*/ 114 h 403"/>
                <a:gd name="T34" fmla="*/ 638 w 753"/>
                <a:gd name="T35" fmla="*/ 92 h 403"/>
                <a:gd name="T36" fmla="*/ 721 w 753"/>
                <a:gd name="T37" fmla="*/ 38 h 403"/>
                <a:gd name="T38" fmla="*/ 743 w 753"/>
                <a:gd name="T39" fmla="*/ 71 h 403"/>
                <a:gd name="T40" fmla="*/ 752 w 753"/>
                <a:gd name="T41" fmla="*/ 86 h 403"/>
                <a:gd name="T42" fmla="*/ 727 w 753"/>
                <a:gd name="T43" fmla="*/ 104 h 403"/>
                <a:gd name="T44" fmla="*/ 713 w 753"/>
                <a:gd name="T45" fmla="*/ 139 h 403"/>
                <a:gd name="T46" fmla="*/ 706 w 753"/>
                <a:gd name="T47" fmla="*/ 145 h 403"/>
                <a:gd name="T48" fmla="*/ 660 w 753"/>
                <a:gd name="T49" fmla="*/ 161 h 403"/>
                <a:gd name="T50" fmla="*/ 650 w 753"/>
                <a:gd name="T51" fmla="*/ 187 h 403"/>
                <a:gd name="T52" fmla="*/ 639 w 753"/>
                <a:gd name="T53" fmla="*/ 207 h 403"/>
                <a:gd name="T54" fmla="*/ 635 w 753"/>
                <a:gd name="T55" fmla="*/ 182 h 403"/>
                <a:gd name="T56" fmla="*/ 632 w 753"/>
                <a:gd name="T57" fmla="*/ 209 h 403"/>
                <a:gd name="T58" fmla="*/ 632 w 753"/>
                <a:gd name="T59" fmla="*/ 224 h 403"/>
                <a:gd name="T60" fmla="*/ 630 w 753"/>
                <a:gd name="T61" fmla="*/ 238 h 403"/>
                <a:gd name="T62" fmla="*/ 636 w 753"/>
                <a:gd name="T63" fmla="*/ 240 h 403"/>
                <a:gd name="T64" fmla="*/ 629 w 753"/>
                <a:gd name="T65" fmla="*/ 247 h 403"/>
                <a:gd name="T66" fmla="*/ 630 w 753"/>
                <a:gd name="T67" fmla="*/ 259 h 403"/>
                <a:gd name="T68" fmla="*/ 574 w 753"/>
                <a:gd name="T69" fmla="*/ 293 h 403"/>
                <a:gd name="T70" fmla="*/ 581 w 753"/>
                <a:gd name="T71" fmla="*/ 390 h 403"/>
                <a:gd name="T72" fmla="*/ 555 w 753"/>
                <a:gd name="T73" fmla="*/ 378 h 403"/>
                <a:gd name="T74" fmla="*/ 529 w 753"/>
                <a:gd name="T75" fmla="*/ 330 h 403"/>
                <a:gd name="T76" fmla="*/ 489 w 753"/>
                <a:gd name="T77" fmla="*/ 324 h 403"/>
                <a:gd name="T78" fmla="*/ 448 w 753"/>
                <a:gd name="T79" fmla="*/ 327 h 403"/>
                <a:gd name="T80" fmla="*/ 457 w 753"/>
                <a:gd name="T81" fmla="*/ 338 h 403"/>
                <a:gd name="T82" fmla="*/ 441 w 753"/>
                <a:gd name="T83" fmla="*/ 345 h 403"/>
                <a:gd name="T84" fmla="*/ 389 w 753"/>
                <a:gd name="T85" fmla="*/ 339 h 403"/>
                <a:gd name="T86" fmla="*/ 368 w 753"/>
                <a:gd name="T87" fmla="*/ 353 h 403"/>
                <a:gd name="T88" fmla="*/ 356 w 753"/>
                <a:gd name="T89" fmla="*/ 373 h 403"/>
                <a:gd name="T90" fmla="*/ 325 w 753"/>
                <a:gd name="T91" fmla="*/ 367 h 403"/>
                <a:gd name="T92" fmla="*/ 277 w 753"/>
                <a:gd name="T93" fmla="*/ 348 h 403"/>
                <a:gd name="T94" fmla="*/ 214 w 753"/>
                <a:gd name="T95" fmla="*/ 313 h 403"/>
                <a:gd name="T96" fmla="*/ 101 w 753"/>
                <a:gd name="T97" fmla="*/ 295 h 403"/>
                <a:gd name="T98" fmla="*/ 80 w 753"/>
                <a:gd name="T99" fmla="*/ 271 h 403"/>
                <a:gd name="T100" fmla="*/ 28 w 753"/>
                <a:gd name="T101" fmla="*/ 212 h 403"/>
                <a:gd name="T102" fmla="*/ 28 w 753"/>
                <a:gd name="T103" fmla="*/ 207 h 403"/>
                <a:gd name="T104" fmla="*/ 5 w 753"/>
                <a:gd name="T105" fmla="*/ 167 h 403"/>
                <a:gd name="T106" fmla="*/ 9 w 753"/>
                <a:gd name="T107" fmla="*/ 64 h 403"/>
                <a:gd name="T108" fmla="*/ 9 w 753"/>
                <a:gd name="T109" fmla="*/ 53 h 403"/>
                <a:gd name="T110" fmla="*/ 6 w 753"/>
                <a:gd name="T111" fmla="*/ 46 h 403"/>
                <a:gd name="T112" fmla="*/ 23 w 753"/>
                <a:gd name="T113" fmla="*/ 35 h 403"/>
                <a:gd name="T114" fmla="*/ 30 w 753"/>
                <a:gd name="T115" fmla="*/ 1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403">
                  <a:moveTo>
                    <a:pt x="160" y="147"/>
                  </a:moveTo>
                  <a:lnTo>
                    <a:pt x="160" y="151"/>
                  </a:lnTo>
                  <a:lnTo>
                    <a:pt x="159" y="151"/>
                  </a:lnTo>
                  <a:lnTo>
                    <a:pt x="156" y="149"/>
                  </a:lnTo>
                  <a:lnTo>
                    <a:pt x="160" y="157"/>
                  </a:lnTo>
                  <a:lnTo>
                    <a:pt x="162" y="160"/>
                  </a:lnTo>
                  <a:lnTo>
                    <a:pt x="165" y="158"/>
                  </a:lnTo>
                  <a:lnTo>
                    <a:pt x="166" y="157"/>
                  </a:lnTo>
                  <a:lnTo>
                    <a:pt x="162" y="152"/>
                  </a:lnTo>
                  <a:lnTo>
                    <a:pt x="163" y="148"/>
                  </a:lnTo>
                  <a:lnTo>
                    <a:pt x="160" y="147"/>
                  </a:lnTo>
                  <a:close/>
                  <a:moveTo>
                    <a:pt x="151" y="144"/>
                  </a:moveTo>
                  <a:lnTo>
                    <a:pt x="154" y="148"/>
                  </a:lnTo>
                  <a:lnTo>
                    <a:pt x="156" y="145"/>
                  </a:lnTo>
                  <a:lnTo>
                    <a:pt x="151" y="144"/>
                  </a:lnTo>
                  <a:close/>
                  <a:moveTo>
                    <a:pt x="384" y="0"/>
                  </a:moveTo>
                  <a:lnTo>
                    <a:pt x="386" y="0"/>
                  </a:lnTo>
                  <a:lnTo>
                    <a:pt x="393" y="13"/>
                  </a:lnTo>
                  <a:lnTo>
                    <a:pt x="415" y="15"/>
                  </a:lnTo>
                  <a:lnTo>
                    <a:pt x="435" y="25"/>
                  </a:lnTo>
                  <a:lnTo>
                    <a:pt x="441" y="23"/>
                  </a:lnTo>
                  <a:lnTo>
                    <a:pt x="455" y="28"/>
                  </a:lnTo>
                  <a:lnTo>
                    <a:pt x="455" y="29"/>
                  </a:lnTo>
                  <a:lnTo>
                    <a:pt x="436" y="43"/>
                  </a:lnTo>
                  <a:lnTo>
                    <a:pt x="427" y="53"/>
                  </a:lnTo>
                  <a:lnTo>
                    <a:pt x="439" y="49"/>
                  </a:lnTo>
                  <a:lnTo>
                    <a:pt x="441" y="49"/>
                  </a:lnTo>
                  <a:lnTo>
                    <a:pt x="441" y="55"/>
                  </a:lnTo>
                  <a:lnTo>
                    <a:pt x="449" y="55"/>
                  </a:lnTo>
                  <a:lnTo>
                    <a:pt x="481" y="37"/>
                  </a:lnTo>
                  <a:lnTo>
                    <a:pt x="481" y="38"/>
                  </a:lnTo>
                  <a:lnTo>
                    <a:pt x="473" y="49"/>
                  </a:lnTo>
                  <a:lnTo>
                    <a:pt x="473" y="52"/>
                  </a:lnTo>
                  <a:lnTo>
                    <a:pt x="478" y="49"/>
                  </a:lnTo>
                  <a:lnTo>
                    <a:pt x="479" y="49"/>
                  </a:lnTo>
                  <a:lnTo>
                    <a:pt x="488" y="56"/>
                  </a:lnTo>
                  <a:lnTo>
                    <a:pt x="495" y="58"/>
                  </a:lnTo>
                  <a:lnTo>
                    <a:pt x="501" y="52"/>
                  </a:lnTo>
                  <a:lnTo>
                    <a:pt x="516" y="52"/>
                  </a:lnTo>
                  <a:lnTo>
                    <a:pt x="518" y="55"/>
                  </a:lnTo>
                  <a:lnTo>
                    <a:pt x="524" y="56"/>
                  </a:lnTo>
                  <a:lnTo>
                    <a:pt x="526" y="56"/>
                  </a:lnTo>
                  <a:lnTo>
                    <a:pt x="526" y="58"/>
                  </a:lnTo>
                  <a:lnTo>
                    <a:pt x="531" y="65"/>
                  </a:lnTo>
                  <a:lnTo>
                    <a:pt x="531" y="66"/>
                  </a:lnTo>
                  <a:lnTo>
                    <a:pt x="522" y="66"/>
                  </a:lnTo>
                  <a:lnTo>
                    <a:pt x="521" y="69"/>
                  </a:lnTo>
                  <a:lnTo>
                    <a:pt x="519" y="69"/>
                  </a:lnTo>
                  <a:lnTo>
                    <a:pt x="513" y="65"/>
                  </a:lnTo>
                  <a:lnTo>
                    <a:pt x="495" y="74"/>
                  </a:lnTo>
                  <a:lnTo>
                    <a:pt x="495" y="69"/>
                  </a:lnTo>
                  <a:lnTo>
                    <a:pt x="489" y="74"/>
                  </a:lnTo>
                  <a:lnTo>
                    <a:pt x="481" y="89"/>
                  </a:lnTo>
                  <a:lnTo>
                    <a:pt x="481" y="90"/>
                  </a:lnTo>
                  <a:lnTo>
                    <a:pt x="485" y="87"/>
                  </a:lnTo>
                  <a:lnTo>
                    <a:pt x="488" y="78"/>
                  </a:lnTo>
                  <a:lnTo>
                    <a:pt x="489" y="78"/>
                  </a:lnTo>
                  <a:lnTo>
                    <a:pt x="491" y="81"/>
                  </a:lnTo>
                  <a:lnTo>
                    <a:pt x="491" y="83"/>
                  </a:lnTo>
                  <a:lnTo>
                    <a:pt x="485" y="93"/>
                  </a:lnTo>
                  <a:lnTo>
                    <a:pt x="481" y="117"/>
                  </a:lnTo>
                  <a:lnTo>
                    <a:pt x="481" y="133"/>
                  </a:lnTo>
                  <a:lnTo>
                    <a:pt x="485" y="141"/>
                  </a:lnTo>
                  <a:lnTo>
                    <a:pt x="489" y="144"/>
                  </a:lnTo>
                  <a:lnTo>
                    <a:pt x="494" y="139"/>
                  </a:lnTo>
                  <a:lnTo>
                    <a:pt x="500" y="127"/>
                  </a:lnTo>
                  <a:lnTo>
                    <a:pt x="500" y="118"/>
                  </a:lnTo>
                  <a:lnTo>
                    <a:pt x="497" y="109"/>
                  </a:lnTo>
                  <a:lnTo>
                    <a:pt x="500" y="90"/>
                  </a:lnTo>
                  <a:lnTo>
                    <a:pt x="507" y="81"/>
                  </a:lnTo>
                  <a:lnTo>
                    <a:pt x="509" y="81"/>
                  </a:lnTo>
                  <a:lnTo>
                    <a:pt x="509" y="86"/>
                  </a:lnTo>
                  <a:lnTo>
                    <a:pt x="510" y="86"/>
                  </a:lnTo>
                  <a:lnTo>
                    <a:pt x="510" y="78"/>
                  </a:lnTo>
                  <a:lnTo>
                    <a:pt x="512" y="78"/>
                  </a:lnTo>
                  <a:lnTo>
                    <a:pt x="516" y="77"/>
                  </a:lnTo>
                  <a:lnTo>
                    <a:pt x="516" y="71"/>
                  </a:lnTo>
                  <a:lnTo>
                    <a:pt x="525" y="71"/>
                  </a:lnTo>
                  <a:lnTo>
                    <a:pt x="537" y="78"/>
                  </a:lnTo>
                  <a:lnTo>
                    <a:pt x="538" y="78"/>
                  </a:lnTo>
                  <a:lnTo>
                    <a:pt x="538" y="80"/>
                  </a:lnTo>
                  <a:lnTo>
                    <a:pt x="540" y="95"/>
                  </a:lnTo>
                  <a:lnTo>
                    <a:pt x="532" y="106"/>
                  </a:lnTo>
                  <a:lnTo>
                    <a:pt x="534" y="108"/>
                  </a:lnTo>
                  <a:lnTo>
                    <a:pt x="538" y="104"/>
                  </a:lnTo>
                  <a:lnTo>
                    <a:pt x="544" y="101"/>
                  </a:lnTo>
                  <a:lnTo>
                    <a:pt x="546" y="101"/>
                  </a:lnTo>
                  <a:lnTo>
                    <a:pt x="546" y="102"/>
                  </a:lnTo>
                  <a:lnTo>
                    <a:pt x="552" y="120"/>
                  </a:lnTo>
                  <a:lnTo>
                    <a:pt x="549" y="127"/>
                  </a:lnTo>
                  <a:lnTo>
                    <a:pt x="549" y="129"/>
                  </a:lnTo>
                  <a:lnTo>
                    <a:pt x="547" y="129"/>
                  </a:lnTo>
                  <a:lnTo>
                    <a:pt x="546" y="132"/>
                  </a:lnTo>
                  <a:lnTo>
                    <a:pt x="543" y="139"/>
                  </a:lnTo>
                  <a:lnTo>
                    <a:pt x="538" y="144"/>
                  </a:lnTo>
                  <a:lnTo>
                    <a:pt x="543" y="145"/>
                  </a:lnTo>
                  <a:lnTo>
                    <a:pt x="559" y="145"/>
                  </a:lnTo>
                  <a:lnTo>
                    <a:pt x="583" y="135"/>
                  </a:lnTo>
                  <a:lnTo>
                    <a:pt x="596" y="124"/>
                  </a:lnTo>
                  <a:lnTo>
                    <a:pt x="595" y="117"/>
                  </a:lnTo>
                  <a:lnTo>
                    <a:pt x="607" y="112"/>
                  </a:lnTo>
                  <a:lnTo>
                    <a:pt x="623" y="114"/>
                  </a:lnTo>
                  <a:lnTo>
                    <a:pt x="632" y="111"/>
                  </a:lnTo>
                  <a:lnTo>
                    <a:pt x="632" y="105"/>
                  </a:lnTo>
                  <a:lnTo>
                    <a:pt x="633" y="102"/>
                  </a:lnTo>
                  <a:lnTo>
                    <a:pt x="630" y="102"/>
                  </a:lnTo>
                  <a:lnTo>
                    <a:pt x="630" y="101"/>
                  </a:lnTo>
                  <a:lnTo>
                    <a:pt x="638" y="92"/>
                  </a:lnTo>
                  <a:lnTo>
                    <a:pt x="648" y="84"/>
                  </a:lnTo>
                  <a:lnTo>
                    <a:pt x="692" y="84"/>
                  </a:lnTo>
                  <a:lnTo>
                    <a:pt x="695" y="80"/>
                  </a:lnTo>
                  <a:lnTo>
                    <a:pt x="704" y="78"/>
                  </a:lnTo>
                  <a:lnTo>
                    <a:pt x="713" y="50"/>
                  </a:lnTo>
                  <a:lnTo>
                    <a:pt x="721" y="38"/>
                  </a:lnTo>
                  <a:lnTo>
                    <a:pt x="722" y="38"/>
                  </a:lnTo>
                  <a:lnTo>
                    <a:pt x="728" y="43"/>
                  </a:lnTo>
                  <a:lnTo>
                    <a:pt x="735" y="40"/>
                  </a:lnTo>
                  <a:lnTo>
                    <a:pt x="737" y="40"/>
                  </a:lnTo>
                  <a:lnTo>
                    <a:pt x="743" y="46"/>
                  </a:lnTo>
                  <a:lnTo>
                    <a:pt x="743" y="71"/>
                  </a:lnTo>
                  <a:lnTo>
                    <a:pt x="746" y="72"/>
                  </a:lnTo>
                  <a:lnTo>
                    <a:pt x="746" y="74"/>
                  </a:lnTo>
                  <a:lnTo>
                    <a:pt x="747" y="80"/>
                  </a:lnTo>
                  <a:lnTo>
                    <a:pt x="753" y="80"/>
                  </a:lnTo>
                  <a:lnTo>
                    <a:pt x="753" y="81"/>
                  </a:lnTo>
                  <a:lnTo>
                    <a:pt x="752" y="86"/>
                  </a:lnTo>
                  <a:lnTo>
                    <a:pt x="753" y="89"/>
                  </a:lnTo>
                  <a:lnTo>
                    <a:pt x="752" y="90"/>
                  </a:lnTo>
                  <a:lnTo>
                    <a:pt x="735" y="99"/>
                  </a:lnTo>
                  <a:lnTo>
                    <a:pt x="730" y="95"/>
                  </a:lnTo>
                  <a:lnTo>
                    <a:pt x="727" y="102"/>
                  </a:lnTo>
                  <a:lnTo>
                    <a:pt x="727" y="104"/>
                  </a:lnTo>
                  <a:lnTo>
                    <a:pt x="725" y="104"/>
                  </a:lnTo>
                  <a:lnTo>
                    <a:pt x="712" y="109"/>
                  </a:lnTo>
                  <a:lnTo>
                    <a:pt x="703" y="133"/>
                  </a:lnTo>
                  <a:lnTo>
                    <a:pt x="710" y="142"/>
                  </a:lnTo>
                  <a:lnTo>
                    <a:pt x="713" y="142"/>
                  </a:lnTo>
                  <a:lnTo>
                    <a:pt x="713" y="139"/>
                  </a:lnTo>
                  <a:lnTo>
                    <a:pt x="715" y="138"/>
                  </a:lnTo>
                  <a:lnTo>
                    <a:pt x="715" y="139"/>
                  </a:lnTo>
                  <a:lnTo>
                    <a:pt x="716" y="144"/>
                  </a:lnTo>
                  <a:lnTo>
                    <a:pt x="712" y="144"/>
                  </a:lnTo>
                  <a:lnTo>
                    <a:pt x="709" y="145"/>
                  </a:lnTo>
                  <a:lnTo>
                    <a:pt x="706" y="145"/>
                  </a:lnTo>
                  <a:lnTo>
                    <a:pt x="703" y="147"/>
                  </a:lnTo>
                  <a:lnTo>
                    <a:pt x="700" y="147"/>
                  </a:lnTo>
                  <a:lnTo>
                    <a:pt x="698" y="145"/>
                  </a:lnTo>
                  <a:lnTo>
                    <a:pt x="694" y="149"/>
                  </a:lnTo>
                  <a:lnTo>
                    <a:pt x="675" y="152"/>
                  </a:lnTo>
                  <a:lnTo>
                    <a:pt x="660" y="161"/>
                  </a:lnTo>
                  <a:lnTo>
                    <a:pt x="660" y="164"/>
                  </a:lnTo>
                  <a:lnTo>
                    <a:pt x="663" y="170"/>
                  </a:lnTo>
                  <a:lnTo>
                    <a:pt x="660" y="179"/>
                  </a:lnTo>
                  <a:lnTo>
                    <a:pt x="651" y="191"/>
                  </a:lnTo>
                  <a:lnTo>
                    <a:pt x="650" y="191"/>
                  </a:lnTo>
                  <a:lnTo>
                    <a:pt x="650" y="187"/>
                  </a:lnTo>
                  <a:lnTo>
                    <a:pt x="644" y="182"/>
                  </a:lnTo>
                  <a:lnTo>
                    <a:pt x="650" y="197"/>
                  </a:lnTo>
                  <a:lnTo>
                    <a:pt x="638" y="221"/>
                  </a:lnTo>
                  <a:lnTo>
                    <a:pt x="636" y="221"/>
                  </a:lnTo>
                  <a:lnTo>
                    <a:pt x="635" y="215"/>
                  </a:lnTo>
                  <a:lnTo>
                    <a:pt x="639" y="207"/>
                  </a:lnTo>
                  <a:lnTo>
                    <a:pt x="632" y="200"/>
                  </a:lnTo>
                  <a:lnTo>
                    <a:pt x="632" y="198"/>
                  </a:lnTo>
                  <a:lnTo>
                    <a:pt x="633" y="192"/>
                  </a:lnTo>
                  <a:lnTo>
                    <a:pt x="632" y="192"/>
                  </a:lnTo>
                  <a:lnTo>
                    <a:pt x="632" y="191"/>
                  </a:lnTo>
                  <a:lnTo>
                    <a:pt x="635" y="182"/>
                  </a:lnTo>
                  <a:lnTo>
                    <a:pt x="629" y="187"/>
                  </a:lnTo>
                  <a:lnTo>
                    <a:pt x="629" y="198"/>
                  </a:lnTo>
                  <a:lnTo>
                    <a:pt x="632" y="204"/>
                  </a:lnTo>
                  <a:lnTo>
                    <a:pt x="630" y="204"/>
                  </a:lnTo>
                  <a:lnTo>
                    <a:pt x="620" y="198"/>
                  </a:lnTo>
                  <a:lnTo>
                    <a:pt x="632" y="209"/>
                  </a:lnTo>
                  <a:lnTo>
                    <a:pt x="633" y="209"/>
                  </a:lnTo>
                  <a:lnTo>
                    <a:pt x="633" y="210"/>
                  </a:lnTo>
                  <a:lnTo>
                    <a:pt x="630" y="212"/>
                  </a:lnTo>
                  <a:lnTo>
                    <a:pt x="633" y="221"/>
                  </a:lnTo>
                  <a:lnTo>
                    <a:pt x="633" y="222"/>
                  </a:lnTo>
                  <a:lnTo>
                    <a:pt x="632" y="224"/>
                  </a:lnTo>
                  <a:lnTo>
                    <a:pt x="636" y="224"/>
                  </a:lnTo>
                  <a:lnTo>
                    <a:pt x="639" y="237"/>
                  </a:lnTo>
                  <a:lnTo>
                    <a:pt x="639" y="238"/>
                  </a:lnTo>
                  <a:lnTo>
                    <a:pt x="638" y="238"/>
                  </a:lnTo>
                  <a:lnTo>
                    <a:pt x="633" y="237"/>
                  </a:lnTo>
                  <a:lnTo>
                    <a:pt x="630" y="238"/>
                  </a:lnTo>
                  <a:lnTo>
                    <a:pt x="629" y="238"/>
                  </a:lnTo>
                  <a:lnTo>
                    <a:pt x="627" y="237"/>
                  </a:lnTo>
                  <a:lnTo>
                    <a:pt x="627" y="240"/>
                  </a:lnTo>
                  <a:lnTo>
                    <a:pt x="635" y="240"/>
                  </a:lnTo>
                  <a:lnTo>
                    <a:pt x="636" y="241"/>
                  </a:lnTo>
                  <a:lnTo>
                    <a:pt x="636" y="240"/>
                  </a:lnTo>
                  <a:lnTo>
                    <a:pt x="638" y="240"/>
                  </a:lnTo>
                  <a:lnTo>
                    <a:pt x="639" y="244"/>
                  </a:lnTo>
                  <a:lnTo>
                    <a:pt x="641" y="244"/>
                  </a:lnTo>
                  <a:lnTo>
                    <a:pt x="635" y="250"/>
                  </a:lnTo>
                  <a:lnTo>
                    <a:pt x="633" y="250"/>
                  </a:lnTo>
                  <a:lnTo>
                    <a:pt x="629" y="247"/>
                  </a:lnTo>
                  <a:lnTo>
                    <a:pt x="627" y="249"/>
                  </a:lnTo>
                  <a:lnTo>
                    <a:pt x="630" y="250"/>
                  </a:lnTo>
                  <a:lnTo>
                    <a:pt x="630" y="252"/>
                  </a:lnTo>
                  <a:lnTo>
                    <a:pt x="629" y="253"/>
                  </a:lnTo>
                  <a:lnTo>
                    <a:pt x="630" y="253"/>
                  </a:lnTo>
                  <a:lnTo>
                    <a:pt x="630" y="259"/>
                  </a:lnTo>
                  <a:lnTo>
                    <a:pt x="617" y="264"/>
                  </a:lnTo>
                  <a:lnTo>
                    <a:pt x="612" y="270"/>
                  </a:lnTo>
                  <a:lnTo>
                    <a:pt x="598" y="277"/>
                  </a:lnTo>
                  <a:lnTo>
                    <a:pt x="593" y="284"/>
                  </a:lnTo>
                  <a:lnTo>
                    <a:pt x="581" y="293"/>
                  </a:lnTo>
                  <a:lnTo>
                    <a:pt x="574" y="293"/>
                  </a:lnTo>
                  <a:lnTo>
                    <a:pt x="575" y="296"/>
                  </a:lnTo>
                  <a:lnTo>
                    <a:pt x="575" y="298"/>
                  </a:lnTo>
                  <a:lnTo>
                    <a:pt x="571" y="301"/>
                  </a:lnTo>
                  <a:lnTo>
                    <a:pt x="562" y="323"/>
                  </a:lnTo>
                  <a:lnTo>
                    <a:pt x="581" y="376"/>
                  </a:lnTo>
                  <a:lnTo>
                    <a:pt x="581" y="390"/>
                  </a:lnTo>
                  <a:lnTo>
                    <a:pt x="578" y="400"/>
                  </a:lnTo>
                  <a:lnTo>
                    <a:pt x="568" y="403"/>
                  </a:lnTo>
                  <a:lnTo>
                    <a:pt x="566" y="403"/>
                  </a:lnTo>
                  <a:lnTo>
                    <a:pt x="564" y="394"/>
                  </a:lnTo>
                  <a:lnTo>
                    <a:pt x="559" y="391"/>
                  </a:lnTo>
                  <a:lnTo>
                    <a:pt x="555" y="378"/>
                  </a:lnTo>
                  <a:lnTo>
                    <a:pt x="553" y="378"/>
                  </a:lnTo>
                  <a:lnTo>
                    <a:pt x="547" y="370"/>
                  </a:lnTo>
                  <a:lnTo>
                    <a:pt x="549" y="364"/>
                  </a:lnTo>
                  <a:lnTo>
                    <a:pt x="546" y="364"/>
                  </a:lnTo>
                  <a:lnTo>
                    <a:pt x="546" y="344"/>
                  </a:lnTo>
                  <a:lnTo>
                    <a:pt x="529" y="330"/>
                  </a:lnTo>
                  <a:lnTo>
                    <a:pt x="513" y="336"/>
                  </a:lnTo>
                  <a:lnTo>
                    <a:pt x="500" y="324"/>
                  </a:lnTo>
                  <a:lnTo>
                    <a:pt x="497" y="324"/>
                  </a:lnTo>
                  <a:lnTo>
                    <a:pt x="494" y="326"/>
                  </a:lnTo>
                  <a:lnTo>
                    <a:pt x="489" y="326"/>
                  </a:lnTo>
                  <a:lnTo>
                    <a:pt x="489" y="324"/>
                  </a:lnTo>
                  <a:lnTo>
                    <a:pt x="479" y="329"/>
                  </a:lnTo>
                  <a:lnTo>
                    <a:pt x="478" y="329"/>
                  </a:lnTo>
                  <a:lnTo>
                    <a:pt x="478" y="321"/>
                  </a:lnTo>
                  <a:lnTo>
                    <a:pt x="475" y="326"/>
                  </a:lnTo>
                  <a:lnTo>
                    <a:pt x="475" y="327"/>
                  </a:lnTo>
                  <a:lnTo>
                    <a:pt x="448" y="327"/>
                  </a:lnTo>
                  <a:lnTo>
                    <a:pt x="448" y="330"/>
                  </a:lnTo>
                  <a:lnTo>
                    <a:pt x="451" y="330"/>
                  </a:lnTo>
                  <a:lnTo>
                    <a:pt x="454" y="329"/>
                  </a:lnTo>
                  <a:lnTo>
                    <a:pt x="461" y="329"/>
                  </a:lnTo>
                  <a:lnTo>
                    <a:pt x="461" y="330"/>
                  </a:lnTo>
                  <a:lnTo>
                    <a:pt x="457" y="338"/>
                  </a:lnTo>
                  <a:lnTo>
                    <a:pt x="463" y="344"/>
                  </a:lnTo>
                  <a:lnTo>
                    <a:pt x="463" y="345"/>
                  </a:lnTo>
                  <a:lnTo>
                    <a:pt x="460" y="347"/>
                  </a:lnTo>
                  <a:lnTo>
                    <a:pt x="452" y="341"/>
                  </a:lnTo>
                  <a:lnTo>
                    <a:pt x="449" y="345"/>
                  </a:lnTo>
                  <a:lnTo>
                    <a:pt x="441" y="345"/>
                  </a:lnTo>
                  <a:lnTo>
                    <a:pt x="427" y="336"/>
                  </a:lnTo>
                  <a:lnTo>
                    <a:pt x="423" y="339"/>
                  </a:lnTo>
                  <a:lnTo>
                    <a:pt x="400" y="336"/>
                  </a:lnTo>
                  <a:lnTo>
                    <a:pt x="390" y="341"/>
                  </a:lnTo>
                  <a:lnTo>
                    <a:pt x="389" y="341"/>
                  </a:lnTo>
                  <a:lnTo>
                    <a:pt x="389" y="339"/>
                  </a:lnTo>
                  <a:lnTo>
                    <a:pt x="390" y="338"/>
                  </a:lnTo>
                  <a:lnTo>
                    <a:pt x="389" y="336"/>
                  </a:lnTo>
                  <a:lnTo>
                    <a:pt x="386" y="348"/>
                  </a:lnTo>
                  <a:lnTo>
                    <a:pt x="386" y="350"/>
                  </a:lnTo>
                  <a:lnTo>
                    <a:pt x="378" y="353"/>
                  </a:lnTo>
                  <a:lnTo>
                    <a:pt x="368" y="353"/>
                  </a:lnTo>
                  <a:lnTo>
                    <a:pt x="369" y="356"/>
                  </a:lnTo>
                  <a:lnTo>
                    <a:pt x="369" y="357"/>
                  </a:lnTo>
                  <a:lnTo>
                    <a:pt x="357" y="364"/>
                  </a:lnTo>
                  <a:lnTo>
                    <a:pt x="359" y="372"/>
                  </a:lnTo>
                  <a:lnTo>
                    <a:pt x="359" y="373"/>
                  </a:lnTo>
                  <a:lnTo>
                    <a:pt x="356" y="373"/>
                  </a:lnTo>
                  <a:lnTo>
                    <a:pt x="357" y="375"/>
                  </a:lnTo>
                  <a:lnTo>
                    <a:pt x="356" y="381"/>
                  </a:lnTo>
                  <a:lnTo>
                    <a:pt x="360" y="393"/>
                  </a:lnTo>
                  <a:lnTo>
                    <a:pt x="360" y="394"/>
                  </a:lnTo>
                  <a:lnTo>
                    <a:pt x="334" y="385"/>
                  </a:lnTo>
                  <a:lnTo>
                    <a:pt x="325" y="367"/>
                  </a:lnTo>
                  <a:lnTo>
                    <a:pt x="316" y="357"/>
                  </a:lnTo>
                  <a:lnTo>
                    <a:pt x="312" y="345"/>
                  </a:lnTo>
                  <a:lnTo>
                    <a:pt x="301" y="335"/>
                  </a:lnTo>
                  <a:lnTo>
                    <a:pt x="286" y="336"/>
                  </a:lnTo>
                  <a:lnTo>
                    <a:pt x="279" y="348"/>
                  </a:lnTo>
                  <a:lnTo>
                    <a:pt x="277" y="348"/>
                  </a:lnTo>
                  <a:lnTo>
                    <a:pt x="264" y="339"/>
                  </a:lnTo>
                  <a:lnTo>
                    <a:pt x="258" y="332"/>
                  </a:lnTo>
                  <a:lnTo>
                    <a:pt x="255" y="323"/>
                  </a:lnTo>
                  <a:lnTo>
                    <a:pt x="237" y="305"/>
                  </a:lnTo>
                  <a:lnTo>
                    <a:pt x="214" y="305"/>
                  </a:lnTo>
                  <a:lnTo>
                    <a:pt x="214" y="313"/>
                  </a:lnTo>
                  <a:lnTo>
                    <a:pt x="178" y="314"/>
                  </a:lnTo>
                  <a:lnTo>
                    <a:pt x="128" y="292"/>
                  </a:lnTo>
                  <a:lnTo>
                    <a:pt x="125" y="292"/>
                  </a:lnTo>
                  <a:lnTo>
                    <a:pt x="117" y="293"/>
                  </a:lnTo>
                  <a:lnTo>
                    <a:pt x="108" y="293"/>
                  </a:lnTo>
                  <a:lnTo>
                    <a:pt x="101" y="295"/>
                  </a:lnTo>
                  <a:lnTo>
                    <a:pt x="98" y="295"/>
                  </a:lnTo>
                  <a:lnTo>
                    <a:pt x="98" y="293"/>
                  </a:lnTo>
                  <a:lnTo>
                    <a:pt x="95" y="284"/>
                  </a:lnTo>
                  <a:lnTo>
                    <a:pt x="88" y="277"/>
                  </a:lnTo>
                  <a:lnTo>
                    <a:pt x="83" y="276"/>
                  </a:lnTo>
                  <a:lnTo>
                    <a:pt x="80" y="271"/>
                  </a:lnTo>
                  <a:lnTo>
                    <a:pt x="54" y="262"/>
                  </a:lnTo>
                  <a:lnTo>
                    <a:pt x="54" y="253"/>
                  </a:lnTo>
                  <a:lnTo>
                    <a:pt x="37" y="234"/>
                  </a:lnTo>
                  <a:lnTo>
                    <a:pt x="37" y="225"/>
                  </a:lnTo>
                  <a:lnTo>
                    <a:pt x="31" y="221"/>
                  </a:lnTo>
                  <a:lnTo>
                    <a:pt x="28" y="212"/>
                  </a:lnTo>
                  <a:lnTo>
                    <a:pt x="30" y="210"/>
                  </a:lnTo>
                  <a:lnTo>
                    <a:pt x="31" y="210"/>
                  </a:lnTo>
                  <a:lnTo>
                    <a:pt x="30" y="207"/>
                  </a:lnTo>
                  <a:lnTo>
                    <a:pt x="33" y="204"/>
                  </a:lnTo>
                  <a:lnTo>
                    <a:pt x="30" y="204"/>
                  </a:lnTo>
                  <a:lnTo>
                    <a:pt x="28" y="207"/>
                  </a:lnTo>
                  <a:lnTo>
                    <a:pt x="28" y="209"/>
                  </a:lnTo>
                  <a:lnTo>
                    <a:pt x="27" y="209"/>
                  </a:lnTo>
                  <a:lnTo>
                    <a:pt x="23" y="206"/>
                  </a:lnTo>
                  <a:lnTo>
                    <a:pt x="14" y="192"/>
                  </a:lnTo>
                  <a:lnTo>
                    <a:pt x="12" y="178"/>
                  </a:lnTo>
                  <a:lnTo>
                    <a:pt x="5" y="167"/>
                  </a:lnTo>
                  <a:lnTo>
                    <a:pt x="8" y="148"/>
                  </a:lnTo>
                  <a:lnTo>
                    <a:pt x="6" y="141"/>
                  </a:lnTo>
                  <a:lnTo>
                    <a:pt x="3" y="123"/>
                  </a:lnTo>
                  <a:lnTo>
                    <a:pt x="6" y="112"/>
                  </a:lnTo>
                  <a:lnTo>
                    <a:pt x="9" y="65"/>
                  </a:lnTo>
                  <a:lnTo>
                    <a:pt x="9" y="64"/>
                  </a:lnTo>
                  <a:lnTo>
                    <a:pt x="11" y="64"/>
                  </a:lnTo>
                  <a:lnTo>
                    <a:pt x="17" y="62"/>
                  </a:lnTo>
                  <a:lnTo>
                    <a:pt x="9" y="59"/>
                  </a:lnTo>
                  <a:lnTo>
                    <a:pt x="8" y="59"/>
                  </a:lnTo>
                  <a:lnTo>
                    <a:pt x="8" y="53"/>
                  </a:lnTo>
                  <a:lnTo>
                    <a:pt x="9" y="53"/>
                  </a:lnTo>
                  <a:lnTo>
                    <a:pt x="11" y="55"/>
                  </a:lnTo>
                  <a:lnTo>
                    <a:pt x="11" y="53"/>
                  </a:lnTo>
                  <a:lnTo>
                    <a:pt x="8" y="52"/>
                  </a:lnTo>
                  <a:lnTo>
                    <a:pt x="8" y="47"/>
                  </a:lnTo>
                  <a:lnTo>
                    <a:pt x="6" y="47"/>
                  </a:lnTo>
                  <a:lnTo>
                    <a:pt x="6" y="46"/>
                  </a:lnTo>
                  <a:lnTo>
                    <a:pt x="0" y="23"/>
                  </a:lnTo>
                  <a:lnTo>
                    <a:pt x="0" y="19"/>
                  </a:lnTo>
                  <a:lnTo>
                    <a:pt x="2" y="19"/>
                  </a:lnTo>
                  <a:lnTo>
                    <a:pt x="25" y="23"/>
                  </a:lnTo>
                  <a:lnTo>
                    <a:pt x="25" y="29"/>
                  </a:lnTo>
                  <a:lnTo>
                    <a:pt x="23" y="35"/>
                  </a:lnTo>
                  <a:lnTo>
                    <a:pt x="24" y="38"/>
                  </a:lnTo>
                  <a:lnTo>
                    <a:pt x="30" y="28"/>
                  </a:lnTo>
                  <a:lnTo>
                    <a:pt x="30" y="21"/>
                  </a:lnTo>
                  <a:lnTo>
                    <a:pt x="27" y="19"/>
                  </a:lnTo>
                  <a:lnTo>
                    <a:pt x="27" y="18"/>
                  </a:lnTo>
                  <a:lnTo>
                    <a:pt x="30" y="13"/>
                  </a:lnTo>
                  <a:lnTo>
                    <a:pt x="24" y="9"/>
                  </a:lnTo>
                  <a:lnTo>
                    <a:pt x="24" y="7"/>
                  </a:lnTo>
                  <a:lnTo>
                    <a:pt x="384" y="9"/>
                  </a:lnTo>
                  <a:lnTo>
                    <a:pt x="38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5" name="USA - Offshore">
              <a:extLst>
                <a:ext uri="{FF2B5EF4-FFF2-40B4-BE49-F238E27FC236}">
                  <a16:creationId xmlns:a16="http://schemas.microsoft.com/office/drawing/2014/main" id="{BB66DB30-1011-BD6F-71C8-3EB69A6D5751}"/>
                </a:ext>
              </a:extLst>
            </p:cNvPr>
            <p:cNvSpPr>
              <a:spLocks/>
            </p:cNvSpPr>
            <p:nvPr/>
          </p:nvSpPr>
          <p:spPr bwMode="auto">
            <a:xfrm>
              <a:off x="3536295" y="3524854"/>
              <a:ext cx="590909" cy="388519"/>
            </a:xfrm>
            <a:custGeom>
              <a:avLst/>
              <a:gdLst/>
              <a:ahLst/>
              <a:cxnLst/>
              <a:rect l="l" t="t" r="r" b="b"/>
              <a:pathLst>
                <a:path w="595620" h="391616">
                  <a:moveTo>
                    <a:pt x="14572" y="373401"/>
                  </a:moveTo>
                  <a:lnTo>
                    <a:pt x="16394" y="373401"/>
                  </a:lnTo>
                  <a:lnTo>
                    <a:pt x="16394" y="377044"/>
                  </a:lnTo>
                  <a:lnTo>
                    <a:pt x="3643" y="391616"/>
                  </a:lnTo>
                  <a:lnTo>
                    <a:pt x="0" y="391616"/>
                  </a:lnTo>
                  <a:lnTo>
                    <a:pt x="0" y="389795"/>
                  </a:lnTo>
                  <a:lnTo>
                    <a:pt x="3643" y="384330"/>
                  </a:lnTo>
                  <a:lnTo>
                    <a:pt x="3643" y="382509"/>
                  </a:lnTo>
                  <a:close/>
                  <a:moveTo>
                    <a:pt x="591977" y="0"/>
                  </a:moveTo>
                  <a:lnTo>
                    <a:pt x="595620" y="0"/>
                  </a:lnTo>
                  <a:lnTo>
                    <a:pt x="586513" y="10929"/>
                  </a:lnTo>
                  <a:lnTo>
                    <a:pt x="551905" y="21858"/>
                  </a:lnTo>
                  <a:lnTo>
                    <a:pt x="551905" y="20037"/>
                  </a:lnTo>
                  <a:lnTo>
                    <a:pt x="557370"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6" name="Hawaii">
              <a:extLst>
                <a:ext uri="{FF2B5EF4-FFF2-40B4-BE49-F238E27FC236}">
                  <a16:creationId xmlns:a16="http://schemas.microsoft.com/office/drawing/2014/main" id="{ABEAAA9A-6EA0-1802-7D58-8414C6EBE8B9}"/>
                </a:ext>
              </a:extLst>
            </p:cNvPr>
            <p:cNvSpPr>
              <a:spLocks/>
            </p:cNvSpPr>
            <p:nvPr/>
          </p:nvSpPr>
          <p:spPr bwMode="auto">
            <a:xfrm>
              <a:off x="2056313" y="4056129"/>
              <a:ext cx="119266" cy="84933"/>
            </a:xfrm>
            <a:custGeom>
              <a:avLst/>
              <a:gdLst/>
              <a:ahLst/>
              <a:cxnLst/>
              <a:rect l="l" t="t" r="r" b="b"/>
              <a:pathLst>
                <a:path w="120217" h="85610">
                  <a:moveTo>
                    <a:pt x="91073" y="51001"/>
                  </a:moveTo>
                  <a:lnTo>
                    <a:pt x="94716" y="51001"/>
                  </a:lnTo>
                  <a:lnTo>
                    <a:pt x="111109" y="56466"/>
                  </a:lnTo>
                  <a:lnTo>
                    <a:pt x="120217" y="67395"/>
                  </a:lnTo>
                  <a:lnTo>
                    <a:pt x="118396" y="76502"/>
                  </a:lnTo>
                  <a:lnTo>
                    <a:pt x="118396" y="78324"/>
                  </a:lnTo>
                  <a:lnTo>
                    <a:pt x="107466" y="78324"/>
                  </a:lnTo>
                  <a:lnTo>
                    <a:pt x="100180" y="85610"/>
                  </a:lnTo>
                  <a:lnTo>
                    <a:pt x="96537" y="85610"/>
                  </a:lnTo>
                  <a:lnTo>
                    <a:pt x="96537" y="83789"/>
                  </a:lnTo>
                  <a:lnTo>
                    <a:pt x="94716" y="83789"/>
                  </a:lnTo>
                  <a:lnTo>
                    <a:pt x="89251" y="67395"/>
                  </a:lnTo>
                  <a:lnTo>
                    <a:pt x="91073" y="54644"/>
                  </a:lnTo>
                  <a:close/>
                  <a:moveTo>
                    <a:pt x="58287" y="23680"/>
                  </a:moveTo>
                  <a:lnTo>
                    <a:pt x="61930" y="23680"/>
                  </a:lnTo>
                  <a:lnTo>
                    <a:pt x="72859" y="29145"/>
                  </a:lnTo>
                  <a:lnTo>
                    <a:pt x="74681" y="29145"/>
                  </a:lnTo>
                  <a:lnTo>
                    <a:pt x="74681" y="32787"/>
                  </a:lnTo>
                  <a:lnTo>
                    <a:pt x="83788" y="32787"/>
                  </a:lnTo>
                  <a:lnTo>
                    <a:pt x="91074" y="38251"/>
                  </a:lnTo>
                  <a:lnTo>
                    <a:pt x="91074" y="40073"/>
                  </a:lnTo>
                  <a:lnTo>
                    <a:pt x="83788" y="43716"/>
                  </a:lnTo>
                  <a:lnTo>
                    <a:pt x="80145" y="43716"/>
                  </a:lnTo>
                  <a:lnTo>
                    <a:pt x="72860" y="32788"/>
                  </a:lnTo>
                  <a:lnTo>
                    <a:pt x="58287" y="32788"/>
                  </a:lnTo>
                  <a:close/>
                  <a:moveTo>
                    <a:pt x="40072" y="12751"/>
                  </a:moveTo>
                  <a:lnTo>
                    <a:pt x="41893" y="12751"/>
                  </a:lnTo>
                  <a:lnTo>
                    <a:pt x="51001" y="21858"/>
                  </a:lnTo>
                  <a:lnTo>
                    <a:pt x="51001" y="23680"/>
                  </a:lnTo>
                  <a:lnTo>
                    <a:pt x="41893" y="23680"/>
                  </a:lnTo>
                  <a:lnTo>
                    <a:pt x="40072" y="18215"/>
                  </a:lnTo>
                  <a:close/>
                  <a:moveTo>
                    <a:pt x="1822" y="0"/>
                  </a:moveTo>
                  <a:lnTo>
                    <a:pt x="5465" y="0"/>
                  </a:lnTo>
                  <a:lnTo>
                    <a:pt x="12751" y="1821"/>
                  </a:lnTo>
                  <a:lnTo>
                    <a:pt x="12751" y="5465"/>
                  </a:lnTo>
                  <a:lnTo>
                    <a:pt x="7286" y="10929"/>
                  </a:lnTo>
                  <a:lnTo>
                    <a:pt x="7286" y="12751"/>
                  </a:lnTo>
                  <a:lnTo>
                    <a:pt x="5465" y="12751"/>
                  </a:lnTo>
                  <a:lnTo>
                    <a:pt x="5465" y="10929"/>
                  </a:lnTo>
                  <a:lnTo>
                    <a:pt x="0" y="7286"/>
                  </a:lnTo>
                  <a:lnTo>
                    <a:pt x="0"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7" name="Puerto Rico">
              <a:extLst>
                <a:ext uri="{FF2B5EF4-FFF2-40B4-BE49-F238E27FC236}">
                  <a16:creationId xmlns:a16="http://schemas.microsoft.com/office/drawing/2014/main" id="{0C809A6E-2E66-1F0D-F122-90CF4AF3EBB9}"/>
                </a:ext>
              </a:extLst>
            </p:cNvPr>
            <p:cNvSpPr>
              <a:spLocks/>
            </p:cNvSpPr>
            <p:nvPr/>
          </p:nvSpPr>
          <p:spPr bwMode="auto">
            <a:xfrm>
              <a:off x="4239243" y="4144677"/>
              <a:ext cx="37948" cy="16264"/>
            </a:xfrm>
            <a:custGeom>
              <a:avLst/>
              <a:gdLst>
                <a:gd name="T0" fmla="*/ 1 w 21"/>
                <a:gd name="T1" fmla="*/ 0 h 9"/>
                <a:gd name="T2" fmla="*/ 19 w 21"/>
                <a:gd name="T3" fmla="*/ 0 h 9"/>
                <a:gd name="T4" fmla="*/ 19 w 21"/>
                <a:gd name="T5" fmla="*/ 1 h 9"/>
                <a:gd name="T6" fmla="*/ 21 w 21"/>
                <a:gd name="T7" fmla="*/ 4 h 9"/>
                <a:gd name="T8" fmla="*/ 21 w 21"/>
                <a:gd name="T9" fmla="*/ 6 h 9"/>
                <a:gd name="T10" fmla="*/ 13 w 21"/>
                <a:gd name="T11" fmla="*/ 9 h 9"/>
                <a:gd name="T12" fmla="*/ 3 w 21"/>
                <a:gd name="T13" fmla="*/ 9 h 9"/>
                <a:gd name="T14" fmla="*/ 0 w 21"/>
                <a:gd name="T15" fmla="*/ 4 h 9"/>
                <a:gd name="T16" fmla="*/ 1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0"/>
                  </a:moveTo>
                  <a:lnTo>
                    <a:pt x="19" y="0"/>
                  </a:lnTo>
                  <a:lnTo>
                    <a:pt x="19" y="1"/>
                  </a:lnTo>
                  <a:lnTo>
                    <a:pt x="21" y="4"/>
                  </a:lnTo>
                  <a:lnTo>
                    <a:pt x="21" y="6"/>
                  </a:lnTo>
                  <a:lnTo>
                    <a:pt x="13" y="9"/>
                  </a:lnTo>
                  <a:lnTo>
                    <a:pt x="3" y="9"/>
                  </a:lnTo>
                  <a:lnTo>
                    <a:pt x="0" y="4"/>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8" name="Panama">
              <a:extLst>
                <a:ext uri="{FF2B5EF4-FFF2-40B4-BE49-F238E27FC236}">
                  <a16:creationId xmlns:a16="http://schemas.microsoft.com/office/drawing/2014/main" id="{B2E177FF-F267-B5DF-347D-D122E8143D47}"/>
                </a:ext>
              </a:extLst>
            </p:cNvPr>
            <p:cNvSpPr>
              <a:spLocks/>
            </p:cNvSpPr>
            <p:nvPr/>
          </p:nvSpPr>
          <p:spPr bwMode="auto">
            <a:xfrm>
              <a:off x="3866989" y="4361524"/>
              <a:ext cx="139145" cy="59634"/>
            </a:xfrm>
            <a:custGeom>
              <a:avLst/>
              <a:gdLst>
                <a:gd name="T0" fmla="*/ 6 w 77"/>
                <a:gd name="T1" fmla="*/ 0 h 33"/>
                <a:gd name="T2" fmla="*/ 10 w 77"/>
                <a:gd name="T3" fmla="*/ 2 h 33"/>
                <a:gd name="T4" fmla="*/ 12 w 77"/>
                <a:gd name="T5" fmla="*/ 7 h 33"/>
                <a:gd name="T6" fmla="*/ 23 w 77"/>
                <a:gd name="T7" fmla="*/ 10 h 33"/>
                <a:gd name="T8" fmla="*/ 37 w 77"/>
                <a:gd name="T9" fmla="*/ 4 h 33"/>
                <a:gd name="T10" fmla="*/ 38 w 77"/>
                <a:gd name="T11" fmla="*/ 4 h 33"/>
                <a:gd name="T12" fmla="*/ 40 w 77"/>
                <a:gd name="T13" fmla="*/ 6 h 33"/>
                <a:gd name="T14" fmla="*/ 43 w 77"/>
                <a:gd name="T15" fmla="*/ 0 h 33"/>
                <a:gd name="T16" fmla="*/ 50 w 77"/>
                <a:gd name="T17" fmla="*/ 0 h 33"/>
                <a:gd name="T18" fmla="*/ 64 w 77"/>
                <a:gd name="T19" fmla="*/ 3 h 33"/>
                <a:gd name="T20" fmla="*/ 74 w 77"/>
                <a:gd name="T21" fmla="*/ 13 h 33"/>
                <a:gd name="T22" fmla="*/ 74 w 77"/>
                <a:gd name="T23" fmla="*/ 16 h 33"/>
                <a:gd name="T24" fmla="*/ 77 w 77"/>
                <a:gd name="T25" fmla="*/ 21 h 33"/>
                <a:gd name="T26" fmla="*/ 77 w 77"/>
                <a:gd name="T27" fmla="*/ 22 h 33"/>
                <a:gd name="T28" fmla="*/ 72 w 77"/>
                <a:gd name="T29" fmla="*/ 27 h 33"/>
                <a:gd name="T30" fmla="*/ 69 w 77"/>
                <a:gd name="T31" fmla="*/ 27 h 33"/>
                <a:gd name="T32" fmla="*/ 68 w 77"/>
                <a:gd name="T33" fmla="*/ 31 h 33"/>
                <a:gd name="T34" fmla="*/ 66 w 77"/>
                <a:gd name="T35" fmla="*/ 31 h 33"/>
                <a:gd name="T36" fmla="*/ 61 w 77"/>
                <a:gd name="T37" fmla="*/ 22 h 33"/>
                <a:gd name="T38" fmla="*/ 64 w 77"/>
                <a:gd name="T39" fmla="*/ 16 h 33"/>
                <a:gd name="T40" fmla="*/ 61 w 77"/>
                <a:gd name="T41" fmla="*/ 16 h 33"/>
                <a:gd name="T42" fmla="*/ 50 w 77"/>
                <a:gd name="T43" fmla="*/ 9 h 33"/>
                <a:gd name="T44" fmla="*/ 34 w 77"/>
                <a:gd name="T45" fmla="*/ 19 h 33"/>
                <a:gd name="T46" fmla="*/ 34 w 77"/>
                <a:gd name="T47" fmla="*/ 22 h 33"/>
                <a:gd name="T48" fmla="*/ 38 w 77"/>
                <a:gd name="T49" fmla="*/ 28 h 33"/>
                <a:gd name="T50" fmla="*/ 38 w 77"/>
                <a:gd name="T51" fmla="*/ 30 h 33"/>
                <a:gd name="T52" fmla="*/ 32 w 77"/>
                <a:gd name="T53" fmla="*/ 33 h 33"/>
                <a:gd name="T54" fmla="*/ 28 w 77"/>
                <a:gd name="T55" fmla="*/ 33 h 33"/>
                <a:gd name="T56" fmla="*/ 26 w 77"/>
                <a:gd name="T57" fmla="*/ 27 h 33"/>
                <a:gd name="T58" fmla="*/ 22 w 77"/>
                <a:gd name="T59" fmla="*/ 27 h 33"/>
                <a:gd name="T60" fmla="*/ 16 w 77"/>
                <a:gd name="T61" fmla="*/ 19 h 33"/>
                <a:gd name="T62" fmla="*/ 4 w 77"/>
                <a:gd name="T63" fmla="*/ 18 h 33"/>
                <a:gd name="T64" fmla="*/ 3 w 77"/>
                <a:gd name="T65" fmla="*/ 21 h 33"/>
                <a:gd name="T66" fmla="*/ 1 w 77"/>
                <a:gd name="T67" fmla="*/ 21 h 33"/>
                <a:gd name="T68" fmla="*/ 0 w 77"/>
                <a:gd name="T69" fmla="*/ 16 h 33"/>
                <a:gd name="T70" fmla="*/ 3 w 77"/>
                <a:gd name="T71" fmla="*/ 7 h 33"/>
                <a:gd name="T72" fmla="*/ 1 w 77"/>
                <a:gd name="T73" fmla="*/ 6 h 33"/>
                <a:gd name="T74" fmla="*/ 1 w 77"/>
                <a:gd name="T75" fmla="*/ 2 h 33"/>
                <a:gd name="T76" fmla="*/ 6 w 77"/>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33">
                  <a:moveTo>
                    <a:pt x="6" y="0"/>
                  </a:moveTo>
                  <a:lnTo>
                    <a:pt x="10" y="2"/>
                  </a:lnTo>
                  <a:lnTo>
                    <a:pt x="12" y="7"/>
                  </a:lnTo>
                  <a:lnTo>
                    <a:pt x="23" y="10"/>
                  </a:lnTo>
                  <a:lnTo>
                    <a:pt x="37" y="4"/>
                  </a:lnTo>
                  <a:lnTo>
                    <a:pt x="38" y="4"/>
                  </a:lnTo>
                  <a:lnTo>
                    <a:pt x="40" y="6"/>
                  </a:lnTo>
                  <a:lnTo>
                    <a:pt x="43" y="0"/>
                  </a:lnTo>
                  <a:lnTo>
                    <a:pt x="50" y="0"/>
                  </a:lnTo>
                  <a:lnTo>
                    <a:pt x="64" y="3"/>
                  </a:lnTo>
                  <a:lnTo>
                    <a:pt x="74" y="13"/>
                  </a:lnTo>
                  <a:lnTo>
                    <a:pt x="74" y="16"/>
                  </a:lnTo>
                  <a:lnTo>
                    <a:pt x="77" y="21"/>
                  </a:lnTo>
                  <a:lnTo>
                    <a:pt x="77" y="22"/>
                  </a:lnTo>
                  <a:lnTo>
                    <a:pt x="72" y="27"/>
                  </a:lnTo>
                  <a:lnTo>
                    <a:pt x="69" y="27"/>
                  </a:lnTo>
                  <a:lnTo>
                    <a:pt x="68" y="31"/>
                  </a:lnTo>
                  <a:lnTo>
                    <a:pt x="66" y="31"/>
                  </a:lnTo>
                  <a:lnTo>
                    <a:pt x="61" y="22"/>
                  </a:lnTo>
                  <a:lnTo>
                    <a:pt x="64" y="16"/>
                  </a:lnTo>
                  <a:lnTo>
                    <a:pt x="61" y="16"/>
                  </a:lnTo>
                  <a:lnTo>
                    <a:pt x="50" y="9"/>
                  </a:lnTo>
                  <a:lnTo>
                    <a:pt x="34" y="19"/>
                  </a:lnTo>
                  <a:lnTo>
                    <a:pt x="34" y="22"/>
                  </a:lnTo>
                  <a:lnTo>
                    <a:pt x="38" y="28"/>
                  </a:lnTo>
                  <a:lnTo>
                    <a:pt x="38" y="30"/>
                  </a:lnTo>
                  <a:lnTo>
                    <a:pt x="32" y="33"/>
                  </a:lnTo>
                  <a:lnTo>
                    <a:pt x="28" y="33"/>
                  </a:lnTo>
                  <a:lnTo>
                    <a:pt x="26" y="27"/>
                  </a:lnTo>
                  <a:lnTo>
                    <a:pt x="22" y="27"/>
                  </a:lnTo>
                  <a:lnTo>
                    <a:pt x="16" y="19"/>
                  </a:lnTo>
                  <a:lnTo>
                    <a:pt x="4" y="18"/>
                  </a:lnTo>
                  <a:lnTo>
                    <a:pt x="3" y="21"/>
                  </a:lnTo>
                  <a:lnTo>
                    <a:pt x="1" y="21"/>
                  </a:lnTo>
                  <a:lnTo>
                    <a:pt x="0" y="16"/>
                  </a:lnTo>
                  <a:lnTo>
                    <a:pt x="3" y="7"/>
                  </a:lnTo>
                  <a:lnTo>
                    <a:pt x="1" y="6"/>
                  </a:lnTo>
                  <a:lnTo>
                    <a:pt x="1"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9" name="Nicaragua">
              <a:extLst>
                <a:ext uri="{FF2B5EF4-FFF2-40B4-BE49-F238E27FC236}">
                  <a16:creationId xmlns:a16="http://schemas.microsoft.com/office/drawing/2014/main" id="{C21459A6-39F3-ECBB-9752-E8978A66F504}"/>
                </a:ext>
              </a:extLst>
            </p:cNvPr>
            <p:cNvSpPr>
              <a:spLocks/>
            </p:cNvSpPr>
            <p:nvPr/>
          </p:nvSpPr>
          <p:spPr bwMode="auto">
            <a:xfrm>
              <a:off x="3758565" y="4233222"/>
              <a:ext cx="104809" cy="104809"/>
            </a:xfrm>
            <a:custGeom>
              <a:avLst/>
              <a:gdLst>
                <a:gd name="T0" fmla="*/ 57 w 58"/>
                <a:gd name="T1" fmla="*/ 0 h 58"/>
                <a:gd name="T2" fmla="*/ 58 w 58"/>
                <a:gd name="T3" fmla="*/ 0 h 58"/>
                <a:gd name="T4" fmla="*/ 51 w 58"/>
                <a:gd name="T5" fmla="*/ 47 h 58"/>
                <a:gd name="T6" fmla="*/ 52 w 58"/>
                <a:gd name="T7" fmla="*/ 53 h 58"/>
                <a:gd name="T8" fmla="*/ 52 w 58"/>
                <a:gd name="T9" fmla="*/ 55 h 58"/>
                <a:gd name="T10" fmla="*/ 46 w 58"/>
                <a:gd name="T11" fmla="*/ 58 h 58"/>
                <a:gd name="T12" fmla="*/ 45 w 58"/>
                <a:gd name="T13" fmla="*/ 58 h 58"/>
                <a:gd name="T14" fmla="*/ 41 w 58"/>
                <a:gd name="T15" fmla="*/ 53 h 58"/>
                <a:gd name="T16" fmla="*/ 24 w 58"/>
                <a:gd name="T17" fmla="*/ 52 h 58"/>
                <a:gd name="T18" fmla="*/ 0 w 58"/>
                <a:gd name="T19" fmla="*/ 28 h 58"/>
                <a:gd name="T20" fmla="*/ 0 w 58"/>
                <a:gd name="T21" fmla="*/ 27 h 58"/>
                <a:gd name="T22" fmla="*/ 3 w 58"/>
                <a:gd name="T23" fmla="*/ 27 h 58"/>
                <a:gd name="T24" fmla="*/ 8 w 58"/>
                <a:gd name="T25" fmla="*/ 25 h 58"/>
                <a:gd name="T26" fmla="*/ 11 w 58"/>
                <a:gd name="T27" fmla="*/ 22 h 58"/>
                <a:gd name="T28" fmla="*/ 11 w 58"/>
                <a:gd name="T29" fmla="*/ 16 h 58"/>
                <a:gd name="T30" fmla="*/ 17 w 58"/>
                <a:gd name="T31" fmla="*/ 16 h 58"/>
                <a:gd name="T32" fmla="*/ 18 w 58"/>
                <a:gd name="T33" fmla="*/ 12 h 58"/>
                <a:gd name="T34" fmla="*/ 20 w 58"/>
                <a:gd name="T35" fmla="*/ 12 h 58"/>
                <a:gd name="T36" fmla="*/ 24 w 58"/>
                <a:gd name="T37" fmla="*/ 13 h 58"/>
                <a:gd name="T38" fmla="*/ 32 w 58"/>
                <a:gd name="T39" fmla="*/ 9 h 58"/>
                <a:gd name="T40" fmla="*/ 36 w 58"/>
                <a:gd name="T41" fmla="*/ 1 h 58"/>
                <a:gd name="T42" fmla="*/ 38 w 58"/>
                <a:gd name="T43" fmla="*/ 1 h 58"/>
                <a:gd name="T44" fmla="*/ 43 w 58"/>
                <a:gd name="T45" fmla="*/ 4 h 58"/>
                <a:gd name="T46" fmla="*/ 57 w 58"/>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8">
                  <a:moveTo>
                    <a:pt x="57" y="0"/>
                  </a:moveTo>
                  <a:lnTo>
                    <a:pt x="58" y="0"/>
                  </a:lnTo>
                  <a:lnTo>
                    <a:pt x="51" y="47"/>
                  </a:lnTo>
                  <a:lnTo>
                    <a:pt x="52" y="53"/>
                  </a:lnTo>
                  <a:lnTo>
                    <a:pt x="52" y="55"/>
                  </a:lnTo>
                  <a:lnTo>
                    <a:pt x="46" y="58"/>
                  </a:lnTo>
                  <a:lnTo>
                    <a:pt x="45" y="58"/>
                  </a:lnTo>
                  <a:lnTo>
                    <a:pt x="41" y="53"/>
                  </a:lnTo>
                  <a:lnTo>
                    <a:pt x="24" y="52"/>
                  </a:lnTo>
                  <a:lnTo>
                    <a:pt x="0" y="28"/>
                  </a:lnTo>
                  <a:lnTo>
                    <a:pt x="0" y="27"/>
                  </a:lnTo>
                  <a:lnTo>
                    <a:pt x="3" y="27"/>
                  </a:lnTo>
                  <a:lnTo>
                    <a:pt x="8" y="25"/>
                  </a:lnTo>
                  <a:lnTo>
                    <a:pt x="11" y="22"/>
                  </a:lnTo>
                  <a:lnTo>
                    <a:pt x="11" y="16"/>
                  </a:lnTo>
                  <a:lnTo>
                    <a:pt x="17" y="16"/>
                  </a:lnTo>
                  <a:lnTo>
                    <a:pt x="18" y="12"/>
                  </a:lnTo>
                  <a:lnTo>
                    <a:pt x="20" y="12"/>
                  </a:lnTo>
                  <a:lnTo>
                    <a:pt x="24" y="13"/>
                  </a:lnTo>
                  <a:lnTo>
                    <a:pt x="32" y="9"/>
                  </a:lnTo>
                  <a:lnTo>
                    <a:pt x="36" y="1"/>
                  </a:lnTo>
                  <a:lnTo>
                    <a:pt x="38" y="1"/>
                  </a:lnTo>
                  <a:lnTo>
                    <a:pt x="43" y="4"/>
                  </a:lnTo>
                  <a:lnTo>
                    <a:pt x="5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0" name="Mexico">
              <a:extLst>
                <a:ext uri="{FF2B5EF4-FFF2-40B4-BE49-F238E27FC236}">
                  <a16:creationId xmlns:a16="http://schemas.microsoft.com/office/drawing/2014/main" id="{E57FDE24-1B11-BE92-DA55-55641BC3087C}"/>
                </a:ext>
              </a:extLst>
            </p:cNvPr>
            <p:cNvSpPr>
              <a:spLocks/>
            </p:cNvSpPr>
            <p:nvPr/>
          </p:nvSpPr>
          <p:spPr bwMode="auto">
            <a:xfrm>
              <a:off x="3062846" y="3774229"/>
              <a:ext cx="715596" cy="469837"/>
            </a:xfrm>
            <a:custGeom>
              <a:avLst/>
              <a:gdLst>
                <a:gd name="T0" fmla="*/ 114 w 396"/>
                <a:gd name="T1" fmla="*/ 21 h 260"/>
                <a:gd name="T2" fmla="*/ 139 w 396"/>
                <a:gd name="T3" fmla="*/ 14 h 260"/>
                <a:gd name="T4" fmla="*/ 162 w 396"/>
                <a:gd name="T5" fmla="*/ 40 h 260"/>
                <a:gd name="T6" fmla="*/ 187 w 396"/>
                <a:gd name="T7" fmla="*/ 45 h 260"/>
                <a:gd name="T8" fmla="*/ 205 w 396"/>
                <a:gd name="T9" fmla="*/ 43 h 260"/>
                <a:gd name="T10" fmla="*/ 228 w 396"/>
                <a:gd name="T11" fmla="*/ 77 h 260"/>
                <a:gd name="T12" fmla="*/ 262 w 396"/>
                <a:gd name="T13" fmla="*/ 109 h 260"/>
                <a:gd name="T14" fmla="*/ 255 w 396"/>
                <a:gd name="T15" fmla="*/ 138 h 260"/>
                <a:gd name="T16" fmla="*/ 261 w 396"/>
                <a:gd name="T17" fmla="*/ 172 h 260"/>
                <a:gd name="T18" fmla="*/ 280 w 396"/>
                <a:gd name="T19" fmla="*/ 200 h 260"/>
                <a:gd name="T20" fmla="*/ 322 w 396"/>
                <a:gd name="T21" fmla="*/ 202 h 260"/>
                <a:gd name="T22" fmla="*/ 337 w 396"/>
                <a:gd name="T23" fmla="*/ 199 h 260"/>
                <a:gd name="T24" fmla="*/ 378 w 396"/>
                <a:gd name="T25" fmla="*/ 162 h 260"/>
                <a:gd name="T26" fmla="*/ 385 w 396"/>
                <a:gd name="T27" fmla="*/ 163 h 260"/>
                <a:gd name="T28" fmla="*/ 390 w 396"/>
                <a:gd name="T29" fmla="*/ 163 h 260"/>
                <a:gd name="T30" fmla="*/ 396 w 396"/>
                <a:gd name="T31" fmla="*/ 168 h 260"/>
                <a:gd name="T32" fmla="*/ 387 w 396"/>
                <a:gd name="T33" fmla="*/ 190 h 260"/>
                <a:gd name="T34" fmla="*/ 387 w 396"/>
                <a:gd name="T35" fmla="*/ 195 h 260"/>
                <a:gd name="T36" fmla="*/ 378 w 396"/>
                <a:gd name="T37" fmla="*/ 206 h 260"/>
                <a:gd name="T38" fmla="*/ 374 w 396"/>
                <a:gd name="T39" fmla="*/ 208 h 260"/>
                <a:gd name="T40" fmla="*/ 343 w 396"/>
                <a:gd name="T41" fmla="*/ 215 h 260"/>
                <a:gd name="T42" fmla="*/ 338 w 396"/>
                <a:gd name="T43" fmla="*/ 221 h 260"/>
                <a:gd name="T44" fmla="*/ 348 w 396"/>
                <a:gd name="T45" fmla="*/ 238 h 260"/>
                <a:gd name="T46" fmla="*/ 328 w 396"/>
                <a:gd name="T47" fmla="*/ 252 h 260"/>
                <a:gd name="T48" fmla="*/ 308 w 396"/>
                <a:gd name="T49" fmla="*/ 243 h 260"/>
                <a:gd name="T50" fmla="*/ 274 w 396"/>
                <a:gd name="T51" fmla="*/ 246 h 260"/>
                <a:gd name="T52" fmla="*/ 240 w 396"/>
                <a:gd name="T53" fmla="*/ 233 h 260"/>
                <a:gd name="T54" fmla="*/ 181 w 396"/>
                <a:gd name="T55" fmla="*/ 209 h 260"/>
                <a:gd name="T56" fmla="*/ 154 w 396"/>
                <a:gd name="T57" fmla="*/ 190 h 260"/>
                <a:gd name="T58" fmla="*/ 156 w 396"/>
                <a:gd name="T59" fmla="*/ 178 h 260"/>
                <a:gd name="T60" fmla="*/ 150 w 396"/>
                <a:gd name="T61" fmla="*/ 150 h 260"/>
                <a:gd name="T62" fmla="*/ 122 w 396"/>
                <a:gd name="T63" fmla="*/ 123 h 260"/>
                <a:gd name="T64" fmla="*/ 116 w 396"/>
                <a:gd name="T65" fmla="*/ 113 h 260"/>
                <a:gd name="T66" fmla="*/ 107 w 396"/>
                <a:gd name="T67" fmla="*/ 107 h 260"/>
                <a:gd name="T68" fmla="*/ 101 w 396"/>
                <a:gd name="T69" fmla="*/ 103 h 260"/>
                <a:gd name="T70" fmla="*/ 86 w 396"/>
                <a:gd name="T71" fmla="*/ 74 h 260"/>
                <a:gd name="T72" fmla="*/ 58 w 396"/>
                <a:gd name="T73" fmla="*/ 43 h 260"/>
                <a:gd name="T74" fmla="*/ 39 w 396"/>
                <a:gd name="T75" fmla="*/ 21 h 260"/>
                <a:gd name="T76" fmla="*/ 39 w 396"/>
                <a:gd name="T77" fmla="*/ 46 h 260"/>
                <a:gd name="T78" fmla="*/ 52 w 396"/>
                <a:gd name="T79" fmla="*/ 60 h 260"/>
                <a:gd name="T80" fmla="*/ 71 w 396"/>
                <a:gd name="T81" fmla="*/ 89 h 260"/>
                <a:gd name="T82" fmla="*/ 89 w 396"/>
                <a:gd name="T83" fmla="*/ 126 h 260"/>
                <a:gd name="T84" fmla="*/ 102 w 396"/>
                <a:gd name="T85" fmla="*/ 137 h 260"/>
                <a:gd name="T86" fmla="*/ 88 w 396"/>
                <a:gd name="T87" fmla="*/ 135 h 260"/>
                <a:gd name="T88" fmla="*/ 64 w 396"/>
                <a:gd name="T89" fmla="*/ 119 h 260"/>
                <a:gd name="T90" fmla="*/ 55 w 396"/>
                <a:gd name="T91" fmla="*/ 94 h 260"/>
                <a:gd name="T92" fmla="*/ 48 w 396"/>
                <a:gd name="T93" fmla="*/ 91 h 260"/>
                <a:gd name="T94" fmla="*/ 39 w 396"/>
                <a:gd name="T95" fmla="*/ 74 h 260"/>
                <a:gd name="T96" fmla="*/ 19 w 396"/>
                <a:gd name="T97" fmla="*/ 46 h 260"/>
                <a:gd name="T98" fmla="*/ 8 w 396"/>
                <a:gd name="T99" fmla="*/ 15 h 260"/>
                <a:gd name="T100" fmla="*/ 31 w 396"/>
                <a:gd name="T10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260">
                  <a:moveTo>
                    <a:pt x="31" y="0"/>
                  </a:moveTo>
                  <a:lnTo>
                    <a:pt x="80" y="23"/>
                  </a:lnTo>
                  <a:lnTo>
                    <a:pt x="114" y="21"/>
                  </a:lnTo>
                  <a:lnTo>
                    <a:pt x="114" y="15"/>
                  </a:lnTo>
                  <a:lnTo>
                    <a:pt x="116" y="14"/>
                  </a:lnTo>
                  <a:lnTo>
                    <a:pt x="139" y="14"/>
                  </a:lnTo>
                  <a:lnTo>
                    <a:pt x="139" y="15"/>
                  </a:lnTo>
                  <a:lnTo>
                    <a:pt x="159" y="31"/>
                  </a:lnTo>
                  <a:lnTo>
                    <a:pt x="162" y="40"/>
                  </a:lnTo>
                  <a:lnTo>
                    <a:pt x="166" y="48"/>
                  </a:lnTo>
                  <a:lnTo>
                    <a:pt x="179" y="57"/>
                  </a:lnTo>
                  <a:lnTo>
                    <a:pt x="187" y="45"/>
                  </a:lnTo>
                  <a:lnTo>
                    <a:pt x="193" y="45"/>
                  </a:lnTo>
                  <a:lnTo>
                    <a:pt x="197" y="43"/>
                  </a:lnTo>
                  <a:lnTo>
                    <a:pt x="205" y="43"/>
                  </a:lnTo>
                  <a:lnTo>
                    <a:pt x="215" y="54"/>
                  </a:lnTo>
                  <a:lnTo>
                    <a:pt x="219" y="66"/>
                  </a:lnTo>
                  <a:lnTo>
                    <a:pt x="228" y="77"/>
                  </a:lnTo>
                  <a:lnTo>
                    <a:pt x="236" y="94"/>
                  </a:lnTo>
                  <a:lnTo>
                    <a:pt x="262" y="103"/>
                  </a:lnTo>
                  <a:lnTo>
                    <a:pt x="262" y="109"/>
                  </a:lnTo>
                  <a:lnTo>
                    <a:pt x="257" y="112"/>
                  </a:lnTo>
                  <a:lnTo>
                    <a:pt x="252" y="120"/>
                  </a:lnTo>
                  <a:lnTo>
                    <a:pt x="255" y="138"/>
                  </a:lnTo>
                  <a:lnTo>
                    <a:pt x="255" y="156"/>
                  </a:lnTo>
                  <a:lnTo>
                    <a:pt x="261" y="165"/>
                  </a:lnTo>
                  <a:lnTo>
                    <a:pt x="261" y="172"/>
                  </a:lnTo>
                  <a:lnTo>
                    <a:pt x="270" y="186"/>
                  </a:lnTo>
                  <a:lnTo>
                    <a:pt x="274" y="196"/>
                  </a:lnTo>
                  <a:lnTo>
                    <a:pt x="280" y="200"/>
                  </a:lnTo>
                  <a:lnTo>
                    <a:pt x="289" y="203"/>
                  </a:lnTo>
                  <a:lnTo>
                    <a:pt x="297" y="209"/>
                  </a:lnTo>
                  <a:lnTo>
                    <a:pt x="322" y="202"/>
                  </a:lnTo>
                  <a:lnTo>
                    <a:pt x="334" y="205"/>
                  </a:lnTo>
                  <a:lnTo>
                    <a:pt x="337" y="203"/>
                  </a:lnTo>
                  <a:lnTo>
                    <a:pt x="337" y="199"/>
                  </a:lnTo>
                  <a:lnTo>
                    <a:pt x="343" y="195"/>
                  </a:lnTo>
                  <a:lnTo>
                    <a:pt x="348" y="169"/>
                  </a:lnTo>
                  <a:lnTo>
                    <a:pt x="378" y="162"/>
                  </a:lnTo>
                  <a:lnTo>
                    <a:pt x="384" y="162"/>
                  </a:lnTo>
                  <a:lnTo>
                    <a:pt x="384" y="165"/>
                  </a:lnTo>
                  <a:lnTo>
                    <a:pt x="385" y="163"/>
                  </a:lnTo>
                  <a:lnTo>
                    <a:pt x="385" y="162"/>
                  </a:lnTo>
                  <a:lnTo>
                    <a:pt x="388" y="162"/>
                  </a:lnTo>
                  <a:lnTo>
                    <a:pt x="390" y="163"/>
                  </a:lnTo>
                  <a:lnTo>
                    <a:pt x="393" y="163"/>
                  </a:lnTo>
                  <a:lnTo>
                    <a:pt x="393" y="165"/>
                  </a:lnTo>
                  <a:lnTo>
                    <a:pt x="396" y="168"/>
                  </a:lnTo>
                  <a:lnTo>
                    <a:pt x="396" y="169"/>
                  </a:lnTo>
                  <a:lnTo>
                    <a:pt x="385" y="190"/>
                  </a:lnTo>
                  <a:lnTo>
                    <a:pt x="387" y="190"/>
                  </a:lnTo>
                  <a:lnTo>
                    <a:pt x="387" y="192"/>
                  </a:lnTo>
                  <a:lnTo>
                    <a:pt x="385" y="193"/>
                  </a:lnTo>
                  <a:lnTo>
                    <a:pt x="387" y="195"/>
                  </a:lnTo>
                  <a:lnTo>
                    <a:pt x="383" y="212"/>
                  </a:lnTo>
                  <a:lnTo>
                    <a:pt x="381" y="212"/>
                  </a:lnTo>
                  <a:lnTo>
                    <a:pt x="378" y="206"/>
                  </a:lnTo>
                  <a:lnTo>
                    <a:pt x="378" y="202"/>
                  </a:lnTo>
                  <a:lnTo>
                    <a:pt x="375" y="206"/>
                  </a:lnTo>
                  <a:lnTo>
                    <a:pt x="374" y="208"/>
                  </a:lnTo>
                  <a:lnTo>
                    <a:pt x="369" y="214"/>
                  </a:lnTo>
                  <a:lnTo>
                    <a:pt x="365" y="215"/>
                  </a:lnTo>
                  <a:lnTo>
                    <a:pt x="343" y="215"/>
                  </a:lnTo>
                  <a:lnTo>
                    <a:pt x="343" y="223"/>
                  </a:lnTo>
                  <a:lnTo>
                    <a:pt x="340" y="223"/>
                  </a:lnTo>
                  <a:lnTo>
                    <a:pt x="338" y="221"/>
                  </a:lnTo>
                  <a:lnTo>
                    <a:pt x="337" y="221"/>
                  </a:lnTo>
                  <a:lnTo>
                    <a:pt x="344" y="229"/>
                  </a:lnTo>
                  <a:lnTo>
                    <a:pt x="348" y="238"/>
                  </a:lnTo>
                  <a:lnTo>
                    <a:pt x="348" y="239"/>
                  </a:lnTo>
                  <a:lnTo>
                    <a:pt x="335" y="239"/>
                  </a:lnTo>
                  <a:lnTo>
                    <a:pt x="328" y="252"/>
                  </a:lnTo>
                  <a:lnTo>
                    <a:pt x="325" y="258"/>
                  </a:lnTo>
                  <a:lnTo>
                    <a:pt x="325" y="260"/>
                  </a:lnTo>
                  <a:lnTo>
                    <a:pt x="308" y="243"/>
                  </a:lnTo>
                  <a:lnTo>
                    <a:pt x="294" y="238"/>
                  </a:lnTo>
                  <a:lnTo>
                    <a:pt x="289" y="239"/>
                  </a:lnTo>
                  <a:lnTo>
                    <a:pt x="274" y="246"/>
                  </a:lnTo>
                  <a:lnTo>
                    <a:pt x="273" y="246"/>
                  </a:lnTo>
                  <a:lnTo>
                    <a:pt x="254" y="241"/>
                  </a:lnTo>
                  <a:lnTo>
                    <a:pt x="240" y="233"/>
                  </a:lnTo>
                  <a:lnTo>
                    <a:pt x="212" y="226"/>
                  </a:lnTo>
                  <a:lnTo>
                    <a:pt x="200" y="214"/>
                  </a:lnTo>
                  <a:lnTo>
                    <a:pt x="181" y="209"/>
                  </a:lnTo>
                  <a:lnTo>
                    <a:pt x="174" y="203"/>
                  </a:lnTo>
                  <a:lnTo>
                    <a:pt x="162" y="196"/>
                  </a:lnTo>
                  <a:lnTo>
                    <a:pt x="154" y="190"/>
                  </a:lnTo>
                  <a:lnTo>
                    <a:pt x="151" y="181"/>
                  </a:lnTo>
                  <a:lnTo>
                    <a:pt x="151" y="180"/>
                  </a:lnTo>
                  <a:lnTo>
                    <a:pt x="156" y="178"/>
                  </a:lnTo>
                  <a:lnTo>
                    <a:pt x="154" y="175"/>
                  </a:lnTo>
                  <a:lnTo>
                    <a:pt x="157" y="168"/>
                  </a:lnTo>
                  <a:lnTo>
                    <a:pt x="150" y="150"/>
                  </a:lnTo>
                  <a:lnTo>
                    <a:pt x="141" y="143"/>
                  </a:lnTo>
                  <a:lnTo>
                    <a:pt x="134" y="132"/>
                  </a:lnTo>
                  <a:lnTo>
                    <a:pt x="122" y="123"/>
                  </a:lnTo>
                  <a:lnTo>
                    <a:pt x="122" y="122"/>
                  </a:lnTo>
                  <a:lnTo>
                    <a:pt x="120" y="116"/>
                  </a:lnTo>
                  <a:lnTo>
                    <a:pt x="116" y="113"/>
                  </a:lnTo>
                  <a:lnTo>
                    <a:pt x="108" y="110"/>
                  </a:lnTo>
                  <a:lnTo>
                    <a:pt x="107" y="110"/>
                  </a:lnTo>
                  <a:lnTo>
                    <a:pt x="107" y="107"/>
                  </a:lnTo>
                  <a:lnTo>
                    <a:pt x="104" y="107"/>
                  </a:lnTo>
                  <a:lnTo>
                    <a:pt x="101" y="104"/>
                  </a:lnTo>
                  <a:lnTo>
                    <a:pt x="101" y="103"/>
                  </a:lnTo>
                  <a:lnTo>
                    <a:pt x="105" y="97"/>
                  </a:lnTo>
                  <a:lnTo>
                    <a:pt x="88" y="83"/>
                  </a:lnTo>
                  <a:lnTo>
                    <a:pt x="86" y="74"/>
                  </a:lnTo>
                  <a:lnTo>
                    <a:pt x="80" y="73"/>
                  </a:lnTo>
                  <a:lnTo>
                    <a:pt x="70" y="63"/>
                  </a:lnTo>
                  <a:lnTo>
                    <a:pt x="58" y="43"/>
                  </a:lnTo>
                  <a:lnTo>
                    <a:pt x="52" y="26"/>
                  </a:lnTo>
                  <a:lnTo>
                    <a:pt x="45" y="20"/>
                  </a:lnTo>
                  <a:lnTo>
                    <a:pt x="39" y="21"/>
                  </a:lnTo>
                  <a:lnTo>
                    <a:pt x="31" y="14"/>
                  </a:lnTo>
                  <a:lnTo>
                    <a:pt x="36" y="40"/>
                  </a:lnTo>
                  <a:lnTo>
                    <a:pt x="39" y="46"/>
                  </a:lnTo>
                  <a:lnTo>
                    <a:pt x="48" y="52"/>
                  </a:lnTo>
                  <a:lnTo>
                    <a:pt x="50" y="58"/>
                  </a:lnTo>
                  <a:lnTo>
                    <a:pt x="52" y="60"/>
                  </a:lnTo>
                  <a:lnTo>
                    <a:pt x="53" y="60"/>
                  </a:lnTo>
                  <a:lnTo>
                    <a:pt x="70" y="89"/>
                  </a:lnTo>
                  <a:lnTo>
                    <a:pt x="71" y="89"/>
                  </a:lnTo>
                  <a:lnTo>
                    <a:pt x="74" y="91"/>
                  </a:lnTo>
                  <a:lnTo>
                    <a:pt x="88" y="126"/>
                  </a:lnTo>
                  <a:lnTo>
                    <a:pt x="89" y="126"/>
                  </a:lnTo>
                  <a:lnTo>
                    <a:pt x="92" y="125"/>
                  </a:lnTo>
                  <a:lnTo>
                    <a:pt x="92" y="126"/>
                  </a:lnTo>
                  <a:lnTo>
                    <a:pt x="102" y="137"/>
                  </a:lnTo>
                  <a:lnTo>
                    <a:pt x="101" y="143"/>
                  </a:lnTo>
                  <a:lnTo>
                    <a:pt x="95" y="147"/>
                  </a:lnTo>
                  <a:lnTo>
                    <a:pt x="88" y="135"/>
                  </a:lnTo>
                  <a:lnTo>
                    <a:pt x="70" y="120"/>
                  </a:lnTo>
                  <a:lnTo>
                    <a:pt x="64" y="120"/>
                  </a:lnTo>
                  <a:lnTo>
                    <a:pt x="64" y="119"/>
                  </a:lnTo>
                  <a:lnTo>
                    <a:pt x="65" y="106"/>
                  </a:lnTo>
                  <a:lnTo>
                    <a:pt x="64" y="98"/>
                  </a:lnTo>
                  <a:lnTo>
                    <a:pt x="55" y="94"/>
                  </a:lnTo>
                  <a:lnTo>
                    <a:pt x="53" y="89"/>
                  </a:lnTo>
                  <a:lnTo>
                    <a:pt x="52" y="91"/>
                  </a:lnTo>
                  <a:lnTo>
                    <a:pt x="48" y="91"/>
                  </a:lnTo>
                  <a:lnTo>
                    <a:pt x="28" y="77"/>
                  </a:lnTo>
                  <a:lnTo>
                    <a:pt x="28" y="74"/>
                  </a:lnTo>
                  <a:lnTo>
                    <a:pt x="39" y="74"/>
                  </a:lnTo>
                  <a:lnTo>
                    <a:pt x="40" y="66"/>
                  </a:lnTo>
                  <a:lnTo>
                    <a:pt x="28" y="51"/>
                  </a:lnTo>
                  <a:lnTo>
                    <a:pt x="19" y="46"/>
                  </a:lnTo>
                  <a:lnTo>
                    <a:pt x="18" y="37"/>
                  </a:lnTo>
                  <a:lnTo>
                    <a:pt x="15" y="37"/>
                  </a:lnTo>
                  <a:lnTo>
                    <a:pt x="8" y="15"/>
                  </a:lnTo>
                  <a:lnTo>
                    <a:pt x="0" y="5"/>
                  </a:lnTo>
                  <a:lnTo>
                    <a:pt x="0" y="3"/>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1" name="Martinique">
              <a:extLst>
                <a:ext uri="{FF2B5EF4-FFF2-40B4-BE49-F238E27FC236}">
                  <a16:creationId xmlns:a16="http://schemas.microsoft.com/office/drawing/2014/main" id="{F691BD80-AF60-63B9-A6B7-56391ED501AF}"/>
                </a:ext>
              </a:extLst>
            </p:cNvPr>
            <p:cNvSpPr>
              <a:spLocks/>
            </p:cNvSpPr>
            <p:nvPr/>
          </p:nvSpPr>
          <p:spPr bwMode="auto">
            <a:xfrm>
              <a:off x="4380195" y="4235030"/>
              <a:ext cx="10843" cy="14457"/>
            </a:xfrm>
            <a:custGeom>
              <a:avLst/>
              <a:gdLst>
                <a:gd name="T0" fmla="*/ 0 w 6"/>
                <a:gd name="T1" fmla="*/ 0 h 8"/>
                <a:gd name="T2" fmla="*/ 2 w 6"/>
                <a:gd name="T3" fmla="*/ 0 h 8"/>
                <a:gd name="T4" fmla="*/ 6 w 6"/>
                <a:gd name="T5" fmla="*/ 6 h 8"/>
                <a:gd name="T6" fmla="*/ 6 w 6"/>
                <a:gd name="T7" fmla="*/ 8 h 8"/>
                <a:gd name="T8" fmla="*/ 3 w 6"/>
                <a:gd name="T9" fmla="*/ 8 h 8"/>
                <a:gd name="T10" fmla="*/ 3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lnTo>
                    <a:pt x="2" y="0"/>
                  </a:lnTo>
                  <a:lnTo>
                    <a:pt x="6" y="6"/>
                  </a:lnTo>
                  <a:lnTo>
                    <a:pt x="6" y="8"/>
                  </a:lnTo>
                  <a:lnTo>
                    <a:pt x="3" y="8"/>
                  </a:lnTo>
                  <a:lnTo>
                    <a:pt x="3"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2" name="Lago de Nicaragua">
              <a:extLst>
                <a:ext uri="{FF2B5EF4-FFF2-40B4-BE49-F238E27FC236}">
                  <a16:creationId xmlns:a16="http://schemas.microsoft.com/office/drawing/2014/main" id="{4EF62560-A66D-468A-37C2-6AB1888D859F}"/>
                </a:ext>
              </a:extLst>
            </p:cNvPr>
            <p:cNvSpPr>
              <a:spLocks/>
            </p:cNvSpPr>
            <p:nvPr/>
          </p:nvSpPr>
          <p:spPr bwMode="auto">
            <a:xfrm>
              <a:off x="3800127" y="4301891"/>
              <a:ext cx="23493" cy="25299"/>
            </a:xfrm>
            <a:custGeom>
              <a:avLst/>
              <a:gdLst>
                <a:gd name="T0" fmla="*/ 0 w 13"/>
                <a:gd name="T1" fmla="*/ 0 h 14"/>
                <a:gd name="T2" fmla="*/ 3 w 13"/>
                <a:gd name="T3" fmla="*/ 0 h 14"/>
                <a:gd name="T4" fmla="*/ 10 w 13"/>
                <a:gd name="T5" fmla="*/ 6 h 14"/>
                <a:gd name="T6" fmla="*/ 13 w 13"/>
                <a:gd name="T7" fmla="*/ 14 h 14"/>
                <a:gd name="T8" fmla="*/ 3 w 13"/>
                <a:gd name="T9" fmla="*/ 1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3" y="0"/>
                  </a:lnTo>
                  <a:lnTo>
                    <a:pt x="10" y="6"/>
                  </a:lnTo>
                  <a:lnTo>
                    <a:pt x="13" y="14"/>
                  </a:lnTo>
                  <a:lnTo>
                    <a:pt x="3" y="1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3" name="Honduras">
              <a:extLst>
                <a:ext uri="{FF2B5EF4-FFF2-40B4-BE49-F238E27FC236}">
                  <a16:creationId xmlns:a16="http://schemas.microsoft.com/office/drawing/2014/main" id="{A60F90A2-D792-80F4-EF5C-FC54E1B3EEB7}"/>
                </a:ext>
              </a:extLst>
            </p:cNvPr>
            <p:cNvSpPr>
              <a:spLocks/>
            </p:cNvSpPr>
            <p:nvPr/>
          </p:nvSpPr>
          <p:spPr bwMode="auto">
            <a:xfrm>
              <a:off x="3717003" y="4206117"/>
              <a:ext cx="144565" cy="75897"/>
            </a:xfrm>
            <a:custGeom>
              <a:avLst/>
              <a:gdLst>
                <a:gd name="T0" fmla="*/ 56 w 80"/>
                <a:gd name="T1" fmla="*/ 0 h 42"/>
                <a:gd name="T2" fmla="*/ 69 w 80"/>
                <a:gd name="T3" fmla="*/ 4 h 42"/>
                <a:gd name="T4" fmla="*/ 80 w 80"/>
                <a:gd name="T5" fmla="*/ 15 h 42"/>
                <a:gd name="T6" fmla="*/ 80 w 80"/>
                <a:gd name="T7" fmla="*/ 16 h 42"/>
                <a:gd name="T8" fmla="*/ 66 w 80"/>
                <a:gd name="T9" fmla="*/ 21 h 42"/>
                <a:gd name="T10" fmla="*/ 61 w 80"/>
                <a:gd name="T11" fmla="*/ 18 h 42"/>
                <a:gd name="T12" fmla="*/ 56 w 80"/>
                <a:gd name="T13" fmla="*/ 24 h 42"/>
                <a:gd name="T14" fmla="*/ 47 w 80"/>
                <a:gd name="T15" fmla="*/ 30 h 42"/>
                <a:gd name="T16" fmla="*/ 43 w 80"/>
                <a:gd name="T17" fmla="*/ 28 h 42"/>
                <a:gd name="T18" fmla="*/ 41 w 80"/>
                <a:gd name="T19" fmla="*/ 33 h 42"/>
                <a:gd name="T20" fmla="*/ 35 w 80"/>
                <a:gd name="T21" fmla="*/ 33 h 42"/>
                <a:gd name="T22" fmla="*/ 35 w 80"/>
                <a:gd name="T23" fmla="*/ 37 h 42"/>
                <a:gd name="T24" fmla="*/ 31 w 80"/>
                <a:gd name="T25" fmla="*/ 40 h 42"/>
                <a:gd name="T26" fmla="*/ 26 w 80"/>
                <a:gd name="T27" fmla="*/ 42 h 42"/>
                <a:gd name="T28" fmla="*/ 23 w 80"/>
                <a:gd name="T29" fmla="*/ 37 h 42"/>
                <a:gd name="T30" fmla="*/ 21 w 80"/>
                <a:gd name="T31" fmla="*/ 37 h 42"/>
                <a:gd name="T32" fmla="*/ 19 w 80"/>
                <a:gd name="T33" fmla="*/ 30 h 42"/>
                <a:gd name="T34" fmla="*/ 12 w 80"/>
                <a:gd name="T35" fmla="*/ 30 h 42"/>
                <a:gd name="T36" fmla="*/ 0 w 80"/>
                <a:gd name="T37" fmla="*/ 22 h 42"/>
                <a:gd name="T38" fmla="*/ 1 w 80"/>
                <a:gd name="T39" fmla="*/ 19 h 42"/>
                <a:gd name="T40" fmla="*/ 1 w 80"/>
                <a:gd name="T41" fmla="*/ 15 h 42"/>
                <a:gd name="T42" fmla="*/ 12 w 80"/>
                <a:gd name="T43" fmla="*/ 6 h 42"/>
                <a:gd name="T44" fmla="*/ 13 w 80"/>
                <a:gd name="T45" fmla="*/ 3 h 42"/>
                <a:gd name="T46" fmla="*/ 56 w 8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42">
                  <a:moveTo>
                    <a:pt x="56" y="0"/>
                  </a:moveTo>
                  <a:lnTo>
                    <a:pt x="69" y="4"/>
                  </a:lnTo>
                  <a:lnTo>
                    <a:pt x="80" y="15"/>
                  </a:lnTo>
                  <a:lnTo>
                    <a:pt x="80" y="16"/>
                  </a:lnTo>
                  <a:lnTo>
                    <a:pt x="66" y="21"/>
                  </a:lnTo>
                  <a:lnTo>
                    <a:pt x="61" y="18"/>
                  </a:lnTo>
                  <a:lnTo>
                    <a:pt x="56" y="24"/>
                  </a:lnTo>
                  <a:lnTo>
                    <a:pt x="47" y="30"/>
                  </a:lnTo>
                  <a:lnTo>
                    <a:pt x="43" y="28"/>
                  </a:lnTo>
                  <a:lnTo>
                    <a:pt x="41" y="33"/>
                  </a:lnTo>
                  <a:lnTo>
                    <a:pt x="35" y="33"/>
                  </a:lnTo>
                  <a:lnTo>
                    <a:pt x="35" y="37"/>
                  </a:lnTo>
                  <a:lnTo>
                    <a:pt x="31" y="40"/>
                  </a:lnTo>
                  <a:lnTo>
                    <a:pt x="26" y="42"/>
                  </a:lnTo>
                  <a:lnTo>
                    <a:pt x="23" y="37"/>
                  </a:lnTo>
                  <a:lnTo>
                    <a:pt x="21" y="37"/>
                  </a:lnTo>
                  <a:lnTo>
                    <a:pt x="19" y="30"/>
                  </a:lnTo>
                  <a:lnTo>
                    <a:pt x="12" y="30"/>
                  </a:lnTo>
                  <a:lnTo>
                    <a:pt x="0" y="22"/>
                  </a:lnTo>
                  <a:lnTo>
                    <a:pt x="1" y="19"/>
                  </a:lnTo>
                  <a:lnTo>
                    <a:pt x="1" y="15"/>
                  </a:lnTo>
                  <a:lnTo>
                    <a:pt x="12" y="6"/>
                  </a:lnTo>
                  <a:lnTo>
                    <a:pt x="13" y="3"/>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4" name="Haiti">
              <a:extLst>
                <a:ext uri="{FF2B5EF4-FFF2-40B4-BE49-F238E27FC236}">
                  <a16:creationId xmlns:a16="http://schemas.microsoft.com/office/drawing/2014/main" id="{A0A1561D-A468-E6EB-180E-4773E7C07695}"/>
                </a:ext>
              </a:extLst>
            </p:cNvPr>
            <p:cNvSpPr>
              <a:spLocks/>
            </p:cNvSpPr>
            <p:nvPr/>
          </p:nvSpPr>
          <p:spPr bwMode="auto">
            <a:xfrm>
              <a:off x="4069380" y="4106729"/>
              <a:ext cx="66862" cy="50597"/>
            </a:xfrm>
            <a:custGeom>
              <a:avLst/>
              <a:gdLst/>
              <a:ahLst/>
              <a:cxnLst/>
              <a:rect l="l" t="t" r="r" b="b"/>
              <a:pathLst>
                <a:path w="67395" h="51000">
                  <a:moveTo>
                    <a:pt x="27322" y="27322"/>
                  </a:moveTo>
                  <a:lnTo>
                    <a:pt x="36430" y="27322"/>
                  </a:lnTo>
                  <a:lnTo>
                    <a:pt x="38251" y="32787"/>
                  </a:lnTo>
                  <a:lnTo>
                    <a:pt x="41894" y="34608"/>
                  </a:lnTo>
                  <a:lnTo>
                    <a:pt x="38251" y="34608"/>
                  </a:lnTo>
                  <a:lnTo>
                    <a:pt x="30965" y="32787"/>
                  </a:lnTo>
                  <a:lnTo>
                    <a:pt x="27322" y="29144"/>
                  </a:lnTo>
                  <a:close/>
                  <a:moveTo>
                    <a:pt x="36430" y="0"/>
                  </a:moveTo>
                  <a:lnTo>
                    <a:pt x="38252" y="0"/>
                  </a:lnTo>
                  <a:lnTo>
                    <a:pt x="43716" y="3643"/>
                  </a:lnTo>
                  <a:lnTo>
                    <a:pt x="43716" y="5465"/>
                  </a:lnTo>
                  <a:lnTo>
                    <a:pt x="41899" y="5465"/>
                  </a:lnTo>
                  <a:lnTo>
                    <a:pt x="52823" y="9107"/>
                  </a:lnTo>
                  <a:lnTo>
                    <a:pt x="63752" y="5464"/>
                  </a:lnTo>
                  <a:lnTo>
                    <a:pt x="67395" y="21857"/>
                  </a:lnTo>
                  <a:lnTo>
                    <a:pt x="63752" y="38250"/>
                  </a:lnTo>
                  <a:lnTo>
                    <a:pt x="65574" y="51000"/>
                  </a:lnTo>
                  <a:lnTo>
                    <a:pt x="63752" y="51000"/>
                  </a:lnTo>
                  <a:lnTo>
                    <a:pt x="54645" y="49179"/>
                  </a:lnTo>
                  <a:lnTo>
                    <a:pt x="41894" y="51000"/>
                  </a:lnTo>
                  <a:lnTo>
                    <a:pt x="21858" y="45536"/>
                  </a:lnTo>
                  <a:lnTo>
                    <a:pt x="14572" y="51000"/>
                  </a:lnTo>
                  <a:lnTo>
                    <a:pt x="0" y="40071"/>
                  </a:lnTo>
                  <a:lnTo>
                    <a:pt x="0" y="38250"/>
                  </a:lnTo>
                  <a:lnTo>
                    <a:pt x="47359" y="38250"/>
                  </a:lnTo>
                  <a:lnTo>
                    <a:pt x="47359" y="34607"/>
                  </a:lnTo>
                  <a:lnTo>
                    <a:pt x="38251" y="29143"/>
                  </a:lnTo>
                  <a:lnTo>
                    <a:pt x="38251" y="16392"/>
                  </a:lnTo>
                  <a:lnTo>
                    <a:pt x="25501" y="10928"/>
                  </a:lnTo>
                  <a:lnTo>
                    <a:pt x="21858" y="10928"/>
                  </a:lnTo>
                  <a:lnTo>
                    <a:pt x="21858" y="9107"/>
                  </a:lnTo>
                  <a:lnTo>
                    <a:pt x="36430" y="3642"/>
                  </a:lnTo>
                  <a:lnTo>
                    <a:pt x="36430" y="3642"/>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5" name="Jamaica">
              <a:extLst>
                <a:ext uri="{FF2B5EF4-FFF2-40B4-BE49-F238E27FC236}">
                  <a16:creationId xmlns:a16="http://schemas.microsoft.com/office/drawing/2014/main" id="{8A9BF4EE-1942-14C0-6FF8-57A1139B7CF8}"/>
                </a:ext>
              </a:extLst>
            </p:cNvPr>
            <p:cNvSpPr>
              <a:spLocks/>
            </p:cNvSpPr>
            <p:nvPr/>
          </p:nvSpPr>
          <p:spPr bwMode="auto">
            <a:xfrm>
              <a:off x="3977219" y="4144677"/>
              <a:ext cx="52405" cy="21685"/>
            </a:xfrm>
            <a:custGeom>
              <a:avLst/>
              <a:gdLst>
                <a:gd name="T0" fmla="*/ 5 w 29"/>
                <a:gd name="T1" fmla="*/ 0 h 12"/>
                <a:gd name="T2" fmla="*/ 16 w 29"/>
                <a:gd name="T3" fmla="*/ 0 h 12"/>
                <a:gd name="T4" fmla="*/ 26 w 29"/>
                <a:gd name="T5" fmla="*/ 4 h 12"/>
                <a:gd name="T6" fmla="*/ 29 w 29"/>
                <a:gd name="T7" fmla="*/ 9 h 12"/>
                <a:gd name="T8" fmla="*/ 22 w 29"/>
                <a:gd name="T9" fmla="*/ 9 h 12"/>
                <a:gd name="T10" fmla="*/ 16 w 29"/>
                <a:gd name="T11" fmla="*/ 12 h 12"/>
                <a:gd name="T12" fmla="*/ 8 w 29"/>
                <a:gd name="T13" fmla="*/ 10 h 12"/>
                <a:gd name="T14" fmla="*/ 0 w 29"/>
                <a:gd name="T15" fmla="*/ 4 h 12"/>
                <a:gd name="T16" fmla="*/ 0 w 29"/>
                <a:gd name="T17" fmla="*/ 3 h 12"/>
                <a:gd name="T18" fmla="*/ 5 w 2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2">
                  <a:moveTo>
                    <a:pt x="5" y="0"/>
                  </a:moveTo>
                  <a:lnTo>
                    <a:pt x="16" y="0"/>
                  </a:lnTo>
                  <a:lnTo>
                    <a:pt x="26" y="4"/>
                  </a:lnTo>
                  <a:lnTo>
                    <a:pt x="29" y="9"/>
                  </a:lnTo>
                  <a:lnTo>
                    <a:pt x="22" y="9"/>
                  </a:lnTo>
                  <a:lnTo>
                    <a:pt x="16" y="12"/>
                  </a:lnTo>
                  <a:lnTo>
                    <a:pt x="8" y="10"/>
                  </a:lnTo>
                  <a:lnTo>
                    <a:pt x="0" y="4"/>
                  </a:lnTo>
                  <a:lnTo>
                    <a:pt x="0" y="3"/>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6" name="Guadeloupe">
              <a:extLst>
                <a:ext uri="{FF2B5EF4-FFF2-40B4-BE49-F238E27FC236}">
                  <a16:creationId xmlns:a16="http://schemas.microsoft.com/office/drawing/2014/main" id="{83FB0554-E7F2-2366-D30E-5503C7D9EF6B}"/>
                </a:ext>
              </a:extLst>
            </p:cNvPr>
            <p:cNvSpPr>
              <a:spLocks/>
            </p:cNvSpPr>
            <p:nvPr/>
          </p:nvSpPr>
          <p:spPr bwMode="auto">
            <a:xfrm>
              <a:off x="4367546" y="4195275"/>
              <a:ext cx="16264" cy="14457"/>
            </a:xfrm>
            <a:custGeom>
              <a:avLst/>
              <a:gdLst>
                <a:gd name="T0" fmla="*/ 4 w 9"/>
                <a:gd name="T1" fmla="*/ 0 h 8"/>
                <a:gd name="T2" fmla="*/ 6 w 9"/>
                <a:gd name="T3" fmla="*/ 0 h 8"/>
                <a:gd name="T4" fmla="*/ 9 w 9"/>
                <a:gd name="T5" fmla="*/ 3 h 8"/>
                <a:gd name="T6" fmla="*/ 9 w 9"/>
                <a:gd name="T7" fmla="*/ 5 h 8"/>
                <a:gd name="T8" fmla="*/ 1 w 9"/>
                <a:gd name="T9" fmla="*/ 8 h 8"/>
                <a:gd name="T10" fmla="*/ 0 w 9"/>
                <a:gd name="T11" fmla="*/ 8 h 8"/>
                <a:gd name="T12" fmla="*/ 0 w 9"/>
                <a:gd name="T13" fmla="*/ 2 h 8"/>
                <a:gd name="T14" fmla="*/ 1 w 9"/>
                <a:gd name="T15" fmla="*/ 2 h 8"/>
                <a:gd name="T16" fmla="*/ 4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0"/>
                  </a:moveTo>
                  <a:lnTo>
                    <a:pt x="6" y="0"/>
                  </a:lnTo>
                  <a:lnTo>
                    <a:pt x="9" y="3"/>
                  </a:lnTo>
                  <a:lnTo>
                    <a:pt x="9" y="5"/>
                  </a:lnTo>
                  <a:lnTo>
                    <a:pt x="1" y="8"/>
                  </a:lnTo>
                  <a:lnTo>
                    <a:pt x="0" y="8"/>
                  </a:lnTo>
                  <a:lnTo>
                    <a:pt x="0" y="2"/>
                  </a:lnTo>
                  <a:lnTo>
                    <a:pt x="1"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7" name="Guatemala">
              <a:extLst>
                <a:ext uri="{FF2B5EF4-FFF2-40B4-BE49-F238E27FC236}">
                  <a16:creationId xmlns:a16="http://schemas.microsoft.com/office/drawing/2014/main" id="{DC4372EC-F202-A694-2BC8-6A3D492240B7}"/>
                </a:ext>
              </a:extLst>
            </p:cNvPr>
            <p:cNvSpPr>
              <a:spLocks/>
            </p:cNvSpPr>
            <p:nvPr/>
          </p:nvSpPr>
          <p:spPr bwMode="auto">
            <a:xfrm>
              <a:off x="3646527" y="4160940"/>
              <a:ext cx="97581" cy="104809"/>
            </a:xfrm>
            <a:custGeom>
              <a:avLst/>
              <a:gdLst>
                <a:gd name="T0" fmla="*/ 20 w 54"/>
                <a:gd name="T1" fmla="*/ 0 h 58"/>
                <a:gd name="T2" fmla="*/ 42 w 54"/>
                <a:gd name="T3" fmla="*/ 0 h 58"/>
                <a:gd name="T4" fmla="*/ 42 w 54"/>
                <a:gd name="T5" fmla="*/ 25 h 58"/>
                <a:gd name="T6" fmla="*/ 46 w 54"/>
                <a:gd name="T7" fmla="*/ 25 h 58"/>
                <a:gd name="T8" fmla="*/ 54 w 54"/>
                <a:gd name="T9" fmla="*/ 28 h 58"/>
                <a:gd name="T10" fmla="*/ 54 w 54"/>
                <a:gd name="T11" fmla="*/ 29 h 58"/>
                <a:gd name="T12" fmla="*/ 52 w 54"/>
                <a:gd name="T13" fmla="*/ 32 h 58"/>
                <a:gd name="T14" fmla="*/ 42 w 54"/>
                <a:gd name="T15" fmla="*/ 40 h 58"/>
                <a:gd name="T16" fmla="*/ 42 w 54"/>
                <a:gd name="T17" fmla="*/ 44 h 58"/>
                <a:gd name="T18" fmla="*/ 39 w 54"/>
                <a:gd name="T19" fmla="*/ 47 h 58"/>
                <a:gd name="T20" fmla="*/ 31 w 54"/>
                <a:gd name="T21" fmla="*/ 58 h 58"/>
                <a:gd name="T22" fmla="*/ 30 w 54"/>
                <a:gd name="T23" fmla="*/ 58 h 58"/>
                <a:gd name="T24" fmla="*/ 14 w 54"/>
                <a:gd name="T25" fmla="*/ 55 h 58"/>
                <a:gd name="T26" fmla="*/ 2 w 54"/>
                <a:gd name="T27" fmla="*/ 46 h 58"/>
                <a:gd name="T28" fmla="*/ 0 w 54"/>
                <a:gd name="T29" fmla="*/ 44 h 58"/>
                <a:gd name="T30" fmla="*/ 3 w 54"/>
                <a:gd name="T31" fmla="*/ 38 h 58"/>
                <a:gd name="T32" fmla="*/ 12 w 54"/>
                <a:gd name="T33" fmla="*/ 25 h 58"/>
                <a:gd name="T34" fmla="*/ 12 w 54"/>
                <a:gd name="T35" fmla="*/ 24 h 58"/>
                <a:gd name="T36" fmla="*/ 22 w 54"/>
                <a:gd name="T37" fmla="*/ 24 h 58"/>
                <a:gd name="T38" fmla="*/ 20 w 54"/>
                <a:gd name="T39" fmla="*/ 16 h 58"/>
                <a:gd name="T40" fmla="*/ 11 w 54"/>
                <a:gd name="T41" fmla="*/ 7 h 58"/>
                <a:gd name="T42" fmla="*/ 11 w 54"/>
                <a:gd name="T43" fmla="*/ 6 h 58"/>
                <a:gd name="T44" fmla="*/ 14 w 54"/>
                <a:gd name="T45" fmla="*/ 6 h 58"/>
                <a:gd name="T46" fmla="*/ 15 w 54"/>
                <a:gd name="T47" fmla="*/ 7 h 58"/>
                <a:gd name="T48" fmla="*/ 18 w 54"/>
                <a:gd name="T49" fmla="*/ 7 h 58"/>
                <a:gd name="T50" fmla="*/ 20 w 54"/>
                <a:gd name="T51" fmla="*/ 1 h 58"/>
                <a:gd name="T52" fmla="*/ 20 w 54"/>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8">
                  <a:moveTo>
                    <a:pt x="20" y="0"/>
                  </a:moveTo>
                  <a:lnTo>
                    <a:pt x="42" y="0"/>
                  </a:lnTo>
                  <a:lnTo>
                    <a:pt x="42" y="25"/>
                  </a:lnTo>
                  <a:lnTo>
                    <a:pt x="46" y="25"/>
                  </a:lnTo>
                  <a:lnTo>
                    <a:pt x="54" y="28"/>
                  </a:lnTo>
                  <a:lnTo>
                    <a:pt x="54" y="29"/>
                  </a:lnTo>
                  <a:lnTo>
                    <a:pt x="52" y="32"/>
                  </a:lnTo>
                  <a:lnTo>
                    <a:pt x="42" y="40"/>
                  </a:lnTo>
                  <a:lnTo>
                    <a:pt x="42" y="44"/>
                  </a:lnTo>
                  <a:lnTo>
                    <a:pt x="39" y="47"/>
                  </a:lnTo>
                  <a:lnTo>
                    <a:pt x="31" y="58"/>
                  </a:lnTo>
                  <a:lnTo>
                    <a:pt x="30" y="58"/>
                  </a:lnTo>
                  <a:lnTo>
                    <a:pt x="14" y="55"/>
                  </a:lnTo>
                  <a:lnTo>
                    <a:pt x="2" y="46"/>
                  </a:lnTo>
                  <a:lnTo>
                    <a:pt x="0" y="44"/>
                  </a:lnTo>
                  <a:lnTo>
                    <a:pt x="3" y="38"/>
                  </a:lnTo>
                  <a:lnTo>
                    <a:pt x="12" y="25"/>
                  </a:lnTo>
                  <a:lnTo>
                    <a:pt x="12" y="24"/>
                  </a:lnTo>
                  <a:lnTo>
                    <a:pt x="22" y="24"/>
                  </a:lnTo>
                  <a:lnTo>
                    <a:pt x="20" y="16"/>
                  </a:lnTo>
                  <a:lnTo>
                    <a:pt x="11" y="7"/>
                  </a:lnTo>
                  <a:lnTo>
                    <a:pt x="11" y="6"/>
                  </a:lnTo>
                  <a:lnTo>
                    <a:pt x="14" y="6"/>
                  </a:lnTo>
                  <a:lnTo>
                    <a:pt x="15" y="7"/>
                  </a:lnTo>
                  <a:lnTo>
                    <a:pt x="18" y="7"/>
                  </a:lnTo>
                  <a:lnTo>
                    <a:pt x="20" y="1"/>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8" name="El Salvador">
              <a:extLst>
                <a:ext uri="{FF2B5EF4-FFF2-40B4-BE49-F238E27FC236}">
                  <a16:creationId xmlns:a16="http://schemas.microsoft.com/office/drawing/2014/main" id="{3591AACB-D2EA-AB4A-5173-C561D14B95F5}"/>
                </a:ext>
              </a:extLst>
            </p:cNvPr>
            <p:cNvSpPr>
              <a:spLocks/>
            </p:cNvSpPr>
            <p:nvPr/>
          </p:nvSpPr>
          <p:spPr bwMode="auto">
            <a:xfrm>
              <a:off x="3700739" y="4245872"/>
              <a:ext cx="56019" cy="32527"/>
            </a:xfrm>
            <a:custGeom>
              <a:avLst/>
              <a:gdLst>
                <a:gd name="T0" fmla="*/ 9 w 31"/>
                <a:gd name="T1" fmla="*/ 0 h 18"/>
                <a:gd name="T2" fmla="*/ 21 w 31"/>
                <a:gd name="T3" fmla="*/ 8 h 18"/>
                <a:gd name="T4" fmla="*/ 28 w 31"/>
                <a:gd name="T5" fmla="*/ 6 h 18"/>
                <a:gd name="T6" fmla="*/ 30 w 31"/>
                <a:gd name="T7" fmla="*/ 6 h 18"/>
                <a:gd name="T8" fmla="*/ 30 w 31"/>
                <a:gd name="T9" fmla="*/ 8 h 18"/>
                <a:gd name="T10" fmla="*/ 31 w 31"/>
                <a:gd name="T11" fmla="*/ 14 h 18"/>
                <a:gd name="T12" fmla="*/ 31 w 31"/>
                <a:gd name="T13" fmla="*/ 15 h 18"/>
                <a:gd name="T14" fmla="*/ 25 w 31"/>
                <a:gd name="T15" fmla="*/ 18 h 18"/>
                <a:gd name="T16" fmla="*/ 18 w 31"/>
                <a:gd name="T17" fmla="*/ 18 h 18"/>
                <a:gd name="T18" fmla="*/ 0 w 31"/>
                <a:gd name="T19" fmla="*/ 11 h 18"/>
                <a:gd name="T20" fmla="*/ 0 w 31"/>
                <a:gd name="T21" fmla="*/ 9 h 18"/>
                <a:gd name="T22" fmla="*/ 9 w 3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9" y="0"/>
                  </a:moveTo>
                  <a:lnTo>
                    <a:pt x="21" y="8"/>
                  </a:lnTo>
                  <a:lnTo>
                    <a:pt x="28" y="6"/>
                  </a:lnTo>
                  <a:lnTo>
                    <a:pt x="30" y="6"/>
                  </a:lnTo>
                  <a:lnTo>
                    <a:pt x="30" y="8"/>
                  </a:lnTo>
                  <a:lnTo>
                    <a:pt x="31" y="14"/>
                  </a:lnTo>
                  <a:lnTo>
                    <a:pt x="31" y="15"/>
                  </a:lnTo>
                  <a:lnTo>
                    <a:pt x="25" y="18"/>
                  </a:lnTo>
                  <a:lnTo>
                    <a:pt x="18" y="18"/>
                  </a:lnTo>
                  <a:lnTo>
                    <a:pt x="0" y="11"/>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9" name="Dominican Republic">
              <a:extLst>
                <a:ext uri="{FF2B5EF4-FFF2-40B4-BE49-F238E27FC236}">
                  <a16:creationId xmlns:a16="http://schemas.microsoft.com/office/drawing/2014/main" id="{C0D5BCC9-617A-7FAA-C1B1-E226B3038019}"/>
                </a:ext>
              </a:extLst>
            </p:cNvPr>
            <p:cNvSpPr>
              <a:spLocks/>
            </p:cNvSpPr>
            <p:nvPr/>
          </p:nvSpPr>
          <p:spPr bwMode="auto">
            <a:xfrm>
              <a:off x="4129012" y="4110342"/>
              <a:ext cx="84933" cy="57826"/>
            </a:xfrm>
            <a:custGeom>
              <a:avLst/>
              <a:gdLst>
                <a:gd name="T0" fmla="*/ 15 w 47"/>
                <a:gd name="T1" fmla="*/ 0 h 32"/>
                <a:gd name="T2" fmla="*/ 25 w 47"/>
                <a:gd name="T3" fmla="*/ 3 h 32"/>
                <a:gd name="T4" fmla="*/ 28 w 47"/>
                <a:gd name="T5" fmla="*/ 7 h 32"/>
                <a:gd name="T6" fmla="*/ 36 w 47"/>
                <a:gd name="T7" fmla="*/ 9 h 32"/>
                <a:gd name="T8" fmla="*/ 36 w 47"/>
                <a:gd name="T9" fmla="*/ 10 h 32"/>
                <a:gd name="T10" fmla="*/ 33 w 47"/>
                <a:gd name="T11" fmla="*/ 12 h 32"/>
                <a:gd name="T12" fmla="*/ 40 w 47"/>
                <a:gd name="T13" fmla="*/ 13 h 32"/>
                <a:gd name="T14" fmla="*/ 47 w 47"/>
                <a:gd name="T15" fmla="*/ 17 h 32"/>
                <a:gd name="T16" fmla="*/ 47 w 47"/>
                <a:gd name="T17" fmla="*/ 19 h 32"/>
                <a:gd name="T18" fmla="*/ 45 w 47"/>
                <a:gd name="T19" fmla="*/ 23 h 32"/>
                <a:gd name="T20" fmla="*/ 43 w 47"/>
                <a:gd name="T21" fmla="*/ 23 h 32"/>
                <a:gd name="T22" fmla="*/ 42 w 47"/>
                <a:gd name="T23" fmla="*/ 22 h 32"/>
                <a:gd name="T24" fmla="*/ 34 w 47"/>
                <a:gd name="T25" fmla="*/ 22 h 32"/>
                <a:gd name="T26" fmla="*/ 33 w 47"/>
                <a:gd name="T27" fmla="*/ 20 h 32"/>
                <a:gd name="T28" fmla="*/ 31 w 47"/>
                <a:gd name="T29" fmla="*/ 20 h 32"/>
                <a:gd name="T30" fmla="*/ 18 w 47"/>
                <a:gd name="T31" fmla="*/ 26 h 32"/>
                <a:gd name="T32" fmla="*/ 18 w 47"/>
                <a:gd name="T33" fmla="*/ 25 h 32"/>
                <a:gd name="T34" fmla="*/ 15 w 47"/>
                <a:gd name="T35" fmla="*/ 22 h 32"/>
                <a:gd name="T36" fmla="*/ 6 w 47"/>
                <a:gd name="T37" fmla="*/ 32 h 32"/>
                <a:gd name="T38" fmla="*/ 4 w 47"/>
                <a:gd name="T39" fmla="*/ 32 h 32"/>
                <a:gd name="T40" fmla="*/ 2 w 47"/>
                <a:gd name="T41" fmla="*/ 26 h 32"/>
                <a:gd name="T42" fmla="*/ 0 w 47"/>
                <a:gd name="T43" fmla="*/ 19 h 32"/>
                <a:gd name="T44" fmla="*/ 3 w 47"/>
                <a:gd name="T45" fmla="*/ 10 h 32"/>
                <a:gd name="T46" fmla="*/ 2 w 47"/>
                <a:gd name="T47" fmla="*/ 1 h 32"/>
                <a:gd name="T48" fmla="*/ 15 w 47"/>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2">
                  <a:moveTo>
                    <a:pt x="15" y="0"/>
                  </a:moveTo>
                  <a:lnTo>
                    <a:pt x="25" y="3"/>
                  </a:lnTo>
                  <a:lnTo>
                    <a:pt x="28" y="7"/>
                  </a:lnTo>
                  <a:lnTo>
                    <a:pt x="36" y="9"/>
                  </a:lnTo>
                  <a:lnTo>
                    <a:pt x="36" y="10"/>
                  </a:lnTo>
                  <a:lnTo>
                    <a:pt x="33" y="12"/>
                  </a:lnTo>
                  <a:lnTo>
                    <a:pt x="40" y="13"/>
                  </a:lnTo>
                  <a:lnTo>
                    <a:pt x="47" y="17"/>
                  </a:lnTo>
                  <a:lnTo>
                    <a:pt x="47" y="19"/>
                  </a:lnTo>
                  <a:lnTo>
                    <a:pt x="45" y="23"/>
                  </a:lnTo>
                  <a:lnTo>
                    <a:pt x="43" y="23"/>
                  </a:lnTo>
                  <a:lnTo>
                    <a:pt x="42" y="22"/>
                  </a:lnTo>
                  <a:lnTo>
                    <a:pt x="34" y="22"/>
                  </a:lnTo>
                  <a:lnTo>
                    <a:pt x="33" y="20"/>
                  </a:lnTo>
                  <a:lnTo>
                    <a:pt x="31" y="20"/>
                  </a:lnTo>
                  <a:lnTo>
                    <a:pt x="18" y="26"/>
                  </a:lnTo>
                  <a:lnTo>
                    <a:pt x="18" y="25"/>
                  </a:lnTo>
                  <a:lnTo>
                    <a:pt x="15" y="22"/>
                  </a:lnTo>
                  <a:lnTo>
                    <a:pt x="6" y="32"/>
                  </a:lnTo>
                  <a:lnTo>
                    <a:pt x="4" y="32"/>
                  </a:lnTo>
                  <a:lnTo>
                    <a:pt x="2" y="26"/>
                  </a:lnTo>
                  <a:lnTo>
                    <a:pt x="0" y="19"/>
                  </a:lnTo>
                  <a:lnTo>
                    <a:pt x="3" y="10"/>
                  </a:lnTo>
                  <a:lnTo>
                    <a:pt x="2"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0" name="Costa Rica">
              <a:extLst>
                <a:ext uri="{FF2B5EF4-FFF2-40B4-BE49-F238E27FC236}">
                  <a16:creationId xmlns:a16="http://schemas.microsoft.com/office/drawing/2014/main" id="{7FB51EC5-CA78-FA7C-621D-901F615591C3}"/>
                </a:ext>
              </a:extLst>
            </p:cNvPr>
            <p:cNvSpPr>
              <a:spLocks/>
            </p:cNvSpPr>
            <p:nvPr/>
          </p:nvSpPr>
          <p:spPr bwMode="auto">
            <a:xfrm>
              <a:off x="3800127" y="4323576"/>
              <a:ext cx="77705" cy="70476"/>
            </a:xfrm>
            <a:custGeom>
              <a:avLst/>
              <a:gdLst>
                <a:gd name="T0" fmla="*/ 1 w 43"/>
                <a:gd name="T1" fmla="*/ 0 h 39"/>
                <a:gd name="T2" fmla="*/ 7 w 43"/>
                <a:gd name="T3" fmla="*/ 0 h 39"/>
                <a:gd name="T4" fmla="*/ 12 w 43"/>
                <a:gd name="T5" fmla="*/ 2 h 39"/>
                <a:gd name="T6" fmla="*/ 18 w 43"/>
                <a:gd name="T7" fmla="*/ 2 h 39"/>
                <a:gd name="T8" fmla="*/ 22 w 43"/>
                <a:gd name="T9" fmla="*/ 6 h 39"/>
                <a:gd name="T10" fmla="*/ 28 w 43"/>
                <a:gd name="T11" fmla="*/ 3 h 39"/>
                <a:gd name="T12" fmla="*/ 29 w 43"/>
                <a:gd name="T13" fmla="*/ 3 h 39"/>
                <a:gd name="T14" fmla="*/ 34 w 43"/>
                <a:gd name="T15" fmla="*/ 14 h 39"/>
                <a:gd name="T16" fmla="*/ 43 w 43"/>
                <a:gd name="T17" fmla="*/ 21 h 39"/>
                <a:gd name="T18" fmla="*/ 40 w 43"/>
                <a:gd name="T19" fmla="*/ 24 h 39"/>
                <a:gd name="T20" fmla="*/ 40 w 43"/>
                <a:gd name="T21" fmla="*/ 27 h 39"/>
                <a:gd name="T22" fmla="*/ 41 w 43"/>
                <a:gd name="T23" fmla="*/ 27 h 39"/>
                <a:gd name="T24" fmla="*/ 41 w 43"/>
                <a:gd name="T25" fmla="*/ 28 h 39"/>
                <a:gd name="T26" fmla="*/ 38 w 43"/>
                <a:gd name="T27" fmla="*/ 37 h 39"/>
                <a:gd name="T28" fmla="*/ 38 w 43"/>
                <a:gd name="T29" fmla="*/ 39 h 39"/>
                <a:gd name="T30" fmla="*/ 37 w 43"/>
                <a:gd name="T31" fmla="*/ 39 h 39"/>
                <a:gd name="T32" fmla="*/ 37 w 43"/>
                <a:gd name="T33" fmla="*/ 37 h 39"/>
                <a:gd name="T34" fmla="*/ 34 w 43"/>
                <a:gd name="T35" fmla="*/ 36 h 39"/>
                <a:gd name="T36" fmla="*/ 34 w 43"/>
                <a:gd name="T37" fmla="*/ 37 h 39"/>
                <a:gd name="T38" fmla="*/ 32 w 43"/>
                <a:gd name="T39" fmla="*/ 37 h 39"/>
                <a:gd name="T40" fmla="*/ 28 w 43"/>
                <a:gd name="T41" fmla="*/ 36 h 39"/>
                <a:gd name="T42" fmla="*/ 28 w 43"/>
                <a:gd name="T43" fmla="*/ 28 h 39"/>
                <a:gd name="T44" fmla="*/ 18 w 43"/>
                <a:gd name="T45" fmla="*/ 24 h 39"/>
                <a:gd name="T46" fmla="*/ 12 w 43"/>
                <a:gd name="T47" fmla="*/ 15 h 39"/>
                <a:gd name="T48" fmla="*/ 12 w 43"/>
                <a:gd name="T49" fmla="*/ 21 h 39"/>
                <a:gd name="T50" fmla="*/ 10 w 43"/>
                <a:gd name="T51" fmla="*/ 21 h 39"/>
                <a:gd name="T52" fmla="*/ 3 w 43"/>
                <a:gd name="T53" fmla="*/ 17 h 39"/>
                <a:gd name="T54" fmla="*/ 0 w 43"/>
                <a:gd name="T55" fmla="*/ 11 h 39"/>
                <a:gd name="T56" fmla="*/ 1 w 43"/>
                <a:gd name="T57" fmla="*/ 2 h 39"/>
                <a:gd name="T58" fmla="*/ 1 w 43"/>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9">
                  <a:moveTo>
                    <a:pt x="1" y="0"/>
                  </a:moveTo>
                  <a:lnTo>
                    <a:pt x="7" y="0"/>
                  </a:lnTo>
                  <a:lnTo>
                    <a:pt x="12" y="2"/>
                  </a:lnTo>
                  <a:lnTo>
                    <a:pt x="18" y="2"/>
                  </a:lnTo>
                  <a:lnTo>
                    <a:pt x="22" y="6"/>
                  </a:lnTo>
                  <a:lnTo>
                    <a:pt x="28" y="3"/>
                  </a:lnTo>
                  <a:lnTo>
                    <a:pt x="29" y="3"/>
                  </a:lnTo>
                  <a:lnTo>
                    <a:pt x="34" y="14"/>
                  </a:lnTo>
                  <a:lnTo>
                    <a:pt x="43" y="21"/>
                  </a:lnTo>
                  <a:lnTo>
                    <a:pt x="40" y="24"/>
                  </a:lnTo>
                  <a:lnTo>
                    <a:pt x="40" y="27"/>
                  </a:lnTo>
                  <a:lnTo>
                    <a:pt x="41" y="27"/>
                  </a:lnTo>
                  <a:lnTo>
                    <a:pt x="41" y="28"/>
                  </a:lnTo>
                  <a:lnTo>
                    <a:pt x="38" y="37"/>
                  </a:lnTo>
                  <a:lnTo>
                    <a:pt x="38" y="39"/>
                  </a:lnTo>
                  <a:lnTo>
                    <a:pt x="37" y="39"/>
                  </a:lnTo>
                  <a:lnTo>
                    <a:pt x="37" y="37"/>
                  </a:lnTo>
                  <a:lnTo>
                    <a:pt x="34" y="36"/>
                  </a:lnTo>
                  <a:lnTo>
                    <a:pt x="34" y="37"/>
                  </a:lnTo>
                  <a:lnTo>
                    <a:pt x="32" y="37"/>
                  </a:lnTo>
                  <a:lnTo>
                    <a:pt x="28" y="36"/>
                  </a:lnTo>
                  <a:lnTo>
                    <a:pt x="28" y="28"/>
                  </a:lnTo>
                  <a:lnTo>
                    <a:pt x="18" y="24"/>
                  </a:lnTo>
                  <a:lnTo>
                    <a:pt x="12" y="15"/>
                  </a:lnTo>
                  <a:lnTo>
                    <a:pt x="12" y="21"/>
                  </a:lnTo>
                  <a:lnTo>
                    <a:pt x="10" y="21"/>
                  </a:lnTo>
                  <a:lnTo>
                    <a:pt x="3" y="17"/>
                  </a:lnTo>
                  <a:lnTo>
                    <a:pt x="0" y="11"/>
                  </a:lnTo>
                  <a:lnTo>
                    <a:pt x="1"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1" name="Cuba">
              <a:extLst>
                <a:ext uri="{FF2B5EF4-FFF2-40B4-BE49-F238E27FC236}">
                  <a16:creationId xmlns:a16="http://schemas.microsoft.com/office/drawing/2014/main" id="{C4F007E8-9949-7968-7E03-4B838455F2AE}"/>
                </a:ext>
              </a:extLst>
            </p:cNvPr>
            <p:cNvSpPr>
              <a:spLocks/>
            </p:cNvSpPr>
            <p:nvPr/>
          </p:nvSpPr>
          <p:spPr bwMode="auto">
            <a:xfrm>
              <a:off x="3823620" y="4027217"/>
              <a:ext cx="251182" cy="88546"/>
            </a:xfrm>
            <a:custGeom>
              <a:avLst/>
              <a:gdLst/>
              <a:ahLst/>
              <a:cxnLst/>
              <a:rect l="l" t="t" r="r" b="b"/>
              <a:pathLst>
                <a:path w="253184" h="89252">
                  <a:moveTo>
                    <a:pt x="43715" y="34608"/>
                  </a:moveTo>
                  <a:lnTo>
                    <a:pt x="51001" y="34608"/>
                  </a:lnTo>
                  <a:lnTo>
                    <a:pt x="51001" y="45538"/>
                  </a:lnTo>
                  <a:lnTo>
                    <a:pt x="49180" y="45538"/>
                  </a:lnTo>
                  <a:lnTo>
                    <a:pt x="45536" y="47359"/>
                  </a:lnTo>
                  <a:lnTo>
                    <a:pt x="40072" y="47359"/>
                  </a:lnTo>
                  <a:lnTo>
                    <a:pt x="38250" y="45538"/>
                  </a:lnTo>
                  <a:close/>
                  <a:moveTo>
                    <a:pt x="56466" y="0"/>
                  </a:moveTo>
                  <a:lnTo>
                    <a:pt x="76502" y="0"/>
                  </a:lnTo>
                  <a:lnTo>
                    <a:pt x="111110" y="5465"/>
                  </a:lnTo>
                  <a:lnTo>
                    <a:pt x="129324" y="21858"/>
                  </a:lnTo>
                  <a:lnTo>
                    <a:pt x="149360" y="21858"/>
                  </a:lnTo>
                  <a:lnTo>
                    <a:pt x="162111" y="30965"/>
                  </a:lnTo>
                  <a:lnTo>
                    <a:pt x="163930" y="31875"/>
                  </a:lnTo>
                  <a:lnTo>
                    <a:pt x="145717" y="18215"/>
                  </a:lnTo>
                  <a:lnTo>
                    <a:pt x="162111" y="23680"/>
                  </a:lnTo>
                  <a:lnTo>
                    <a:pt x="169397" y="29144"/>
                  </a:lnTo>
                  <a:lnTo>
                    <a:pt x="173040" y="29144"/>
                  </a:lnTo>
                  <a:lnTo>
                    <a:pt x="173040" y="34609"/>
                  </a:lnTo>
                  <a:lnTo>
                    <a:pt x="169399" y="34609"/>
                  </a:lnTo>
                  <a:lnTo>
                    <a:pt x="180325" y="40072"/>
                  </a:lnTo>
                  <a:lnTo>
                    <a:pt x="194897" y="47358"/>
                  </a:lnTo>
                  <a:lnTo>
                    <a:pt x="218576" y="52823"/>
                  </a:lnTo>
                  <a:lnTo>
                    <a:pt x="218576" y="63752"/>
                  </a:lnTo>
                  <a:lnTo>
                    <a:pt x="238612" y="63752"/>
                  </a:lnTo>
                  <a:lnTo>
                    <a:pt x="253184" y="74680"/>
                  </a:lnTo>
                  <a:lnTo>
                    <a:pt x="253184" y="78323"/>
                  </a:lnTo>
                  <a:lnTo>
                    <a:pt x="227684" y="85609"/>
                  </a:lnTo>
                  <a:lnTo>
                    <a:pt x="227684" y="89252"/>
                  </a:lnTo>
                  <a:lnTo>
                    <a:pt x="173040" y="89252"/>
                  </a:lnTo>
                  <a:lnTo>
                    <a:pt x="167575" y="85609"/>
                  </a:lnTo>
                  <a:lnTo>
                    <a:pt x="167575" y="83788"/>
                  </a:lnTo>
                  <a:lnTo>
                    <a:pt x="180325" y="72859"/>
                  </a:lnTo>
                  <a:lnTo>
                    <a:pt x="160289" y="67394"/>
                  </a:lnTo>
                  <a:lnTo>
                    <a:pt x="145718" y="45537"/>
                  </a:lnTo>
                  <a:lnTo>
                    <a:pt x="116574" y="41894"/>
                  </a:lnTo>
                  <a:lnTo>
                    <a:pt x="100181" y="30965"/>
                  </a:lnTo>
                  <a:lnTo>
                    <a:pt x="67394" y="29144"/>
                  </a:lnTo>
                  <a:lnTo>
                    <a:pt x="61930" y="23679"/>
                  </a:lnTo>
                  <a:lnTo>
                    <a:pt x="65573" y="21858"/>
                  </a:lnTo>
                  <a:lnTo>
                    <a:pt x="71037" y="18215"/>
                  </a:lnTo>
                  <a:lnTo>
                    <a:pt x="51001" y="18215"/>
                  </a:lnTo>
                  <a:lnTo>
                    <a:pt x="40072" y="27322"/>
                  </a:lnTo>
                  <a:lnTo>
                    <a:pt x="23679" y="29144"/>
                  </a:lnTo>
                  <a:lnTo>
                    <a:pt x="10929" y="40072"/>
                  </a:lnTo>
                  <a:lnTo>
                    <a:pt x="9107" y="40072"/>
                  </a:lnTo>
                  <a:lnTo>
                    <a:pt x="0" y="36430"/>
                  </a:lnTo>
                  <a:lnTo>
                    <a:pt x="0" y="34608"/>
                  </a:lnTo>
                  <a:lnTo>
                    <a:pt x="9107" y="30965"/>
                  </a:lnTo>
                  <a:lnTo>
                    <a:pt x="10929" y="18215"/>
                  </a:lnTo>
                  <a:lnTo>
                    <a:pt x="23679"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2" name="Belize">
              <a:extLst>
                <a:ext uri="{FF2B5EF4-FFF2-40B4-BE49-F238E27FC236}">
                  <a16:creationId xmlns:a16="http://schemas.microsoft.com/office/drawing/2014/main" id="{6C45F7B2-8094-321B-CB48-00E35A761CC7}"/>
                </a:ext>
              </a:extLst>
            </p:cNvPr>
            <p:cNvSpPr>
              <a:spLocks/>
            </p:cNvSpPr>
            <p:nvPr/>
          </p:nvSpPr>
          <p:spPr bwMode="auto">
            <a:xfrm>
              <a:off x="3718810" y="4146484"/>
              <a:ext cx="30721" cy="63248"/>
            </a:xfrm>
            <a:custGeom>
              <a:avLst/>
              <a:gdLst>
                <a:gd name="T0" fmla="*/ 9 w 17"/>
                <a:gd name="T1" fmla="*/ 0 h 35"/>
                <a:gd name="T2" fmla="*/ 12 w 17"/>
                <a:gd name="T3" fmla="*/ 0 h 35"/>
                <a:gd name="T4" fmla="*/ 17 w 17"/>
                <a:gd name="T5" fmla="*/ 3 h 35"/>
                <a:gd name="T6" fmla="*/ 14 w 17"/>
                <a:gd name="T7" fmla="*/ 21 h 35"/>
                <a:gd name="T8" fmla="*/ 6 w 17"/>
                <a:gd name="T9" fmla="*/ 35 h 35"/>
                <a:gd name="T10" fmla="*/ 0 w 17"/>
                <a:gd name="T11" fmla="*/ 35 h 35"/>
                <a:gd name="T12" fmla="*/ 0 w 17"/>
                <a:gd name="T13" fmla="*/ 8 h 35"/>
                <a:gd name="T14" fmla="*/ 2 w 17"/>
                <a:gd name="T15" fmla="*/ 8 h 35"/>
                <a:gd name="T16" fmla="*/ 6 w 17"/>
                <a:gd name="T17" fmla="*/ 6 h 35"/>
                <a:gd name="T18" fmla="*/ 9 w 1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9" y="0"/>
                  </a:moveTo>
                  <a:lnTo>
                    <a:pt x="12" y="0"/>
                  </a:lnTo>
                  <a:lnTo>
                    <a:pt x="17" y="3"/>
                  </a:lnTo>
                  <a:lnTo>
                    <a:pt x="14" y="21"/>
                  </a:lnTo>
                  <a:lnTo>
                    <a:pt x="6" y="35"/>
                  </a:lnTo>
                  <a:lnTo>
                    <a:pt x="0" y="35"/>
                  </a:lnTo>
                  <a:lnTo>
                    <a:pt x="0" y="8"/>
                  </a:lnTo>
                  <a:lnTo>
                    <a:pt x="2" y="8"/>
                  </a:lnTo>
                  <a:lnTo>
                    <a:pt x="6"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3" name="Greenland - Offshore">
              <a:extLst>
                <a:ext uri="{FF2B5EF4-FFF2-40B4-BE49-F238E27FC236}">
                  <a16:creationId xmlns:a16="http://schemas.microsoft.com/office/drawing/2014/main" id="{B1F6F3DD-2CF0-FD51-7355-8F0FFF5761AC}"/>
                </a:ext>
              </a:extLst>
            </p:cNvPr>
            <p:cNvSpPr/>
            <p:nvPr/>
          </p:nvSpPr>
          <p:spPr>
            <a:xfrm>
              <a:off x="4114830" y="727607"/>
              <a:ext cx="1315871" cy="1577254"/>
            </a:xfrm>
            <a:custGeom>
              <a:avLst/>
              <a:gdLst/>
              <a:ahLst/>
              <a:cxnLst/>
              <a:rect l="l" t="t" r="r" b="b"/>
              <a:pathLst>
                <a:path w="1326361" h="1589827">
                  <a:moveTo>
                    <a:pt x="507533" y="1543579"/>
                  </a:moveTo>
                  <a:cubicBezTo>
                    <a:pt x="512900" y="1544838"/>
                    <a:pt x="518803" y="1546575"/>
                    <a:pt x="524230" y="1548071"/>
                  </a:cubicBezTo>
                  <a:cubicBezTo>
                    <a:pt x="520712" y="1557115"/>
                    <a:pt x="518208" y="1566522"/>
                    <a:pt x="514986" y="1575685"/>
                  </a:cubicBezTo>
                  <a:cubicBezTo>
                    <a:pt x="511052" y="1570295"/>
                    <a:pt x="507175" y="1563764"/>
                    <a:pt x="509738" y="1556935"/>
                  </a:cubicBezTo>
                  <a:cubicBezTo>
                    <a:pt x="511886" y="1552264"/>
                    <a:pt x="509561" y="1547772"/>
                    <a:pt x="507533" y="1543579"/>
                  </a:cubicBezTo>
                  <a:close/>
                  <a:moveTo>
                    <a:pt x="435827" y="1516730"/>
                  </a:moveTo>
                  <a:cubicBezTo>
                    <a:pt x="440086" y="1516856"/>
                    <a:pt x="444712" y="1518259"/>
                    <a:pt x="448332" y="1519095"/>
                  </a:cubicBezTo>
                  <a:cubicBezTo>
                    <a:pt x="466780" y="1522381"/>
                    <a:pt x="471689" y="1544779"/>
                    <a:pt x="488641" y="1550805"/>
                  </a:cubicBezTo>
                  <a:cubicBezTo>
                    <a:pt x="501156" y="1555291"/>
                    <a:pt x="497141" y="1573798"/>
                    <a:pt x="486065" y="1577738"/>
                  </a:cubicBezTo>
                  <a:cubicBezTo>
                    <a:pt x="472948" y="1583590"/>
                    <a:pt x="456484" y="1596254"/>
                    <a:pt x="442644" y="1585866"/>
                  </a:cubicBezTo>
                  <a:cubicBezTo>
                    <a:pt x="437613" y="1583474"/>
                    <a:pt x="439832" y="1578160"/>
                    <a:pt x="440726" y="1574096"/>
                  </a:cubicBezTo>
                  <a:cubicBezTo>
                    <a:pt x="432469" y="1570877"/>
                    <a:pt x="424383" y="1566631"/>
                    <a:pt x="419889" y="1558693"/>
                  </a:cubicBezTo>
                  <a:cubicBezTo>
                    <a:pt x="424619" y="1558329"/>
                    <a:pt x="429349" y="1558213"/>
                    <a:pt x="434143" y="1558213"/>
                  </a:cubicBezTo>
                  <a:lnTo>
                    <a:pt x="422221" y="1551939"/>
                  </a:lnTo>
                  <a:cubicBezTo>
                    <a:pt x="424440" y="1548239"/>
                    <a:pt x="426837" y="1544597"/>
                    <a:pt x="429292" y="1541071"/>
                  </a:cubicBezTo>
                  <a:cubicBezTo>
                    <a:pt x="427731" y="1534863"/>
                    <a:pt x="423961" y="1528473"/>
                    <a:pt x="425521" y="1522025"/>
                  </a:cubicBezTo>
                  <a:cubicBezTo>
                    <a:pt x="427675" y="1517755"/>
                    <a:pt x="431567" y="1516604"/>
                    <a:pt x="435827" y="1516730"/>
                  </a:cubicBezTo>
                  <a:close/>
                  <a:moveTo>
                    <a:pt x="491142" y="1467836"/>
                  </a:moveTo>
                  <a:cubicBezTo>
                    <a:pt x="495965" y="1471117"/>
                    <a:pt x="500551" y="1474697"/>
                    <a:pt x="504667" y="1478873"/>
                  </a:cubicBezTo>
                  <a:cubicBezTo>
                    <a:pt x="499257" y="1478337"/>
                    <a:pt x="493907" y="1477680"/>
                    <a:pt x="488614" y="1476845"/>
                  </a:cubicBezTo>
                  <a:cubicBezTo>
                    <a:pt x="489495" y="1473861"/>
                    <a:pt x="490319" y="1470819"/>
                    <a:pt x="491142" y="1467836"/>
                  </a:cubicBezTo>
                  <a:close/>
                  <a:moveTo>
                    <a:pt x="1130402" y="1459810"/>
                  </a:moveTo>
                  <a:cubicBezTo>
                    <a:pt x="1128682" y="1462037"/>
                    <a:pt x="1127016" y="1464323"/>
                    <a:pt x="1125289" y="1466550"/>
                  </a:cubicBezTo>
                  <a:cubicBezTo>
                    <a:pt x="1130700" y="1474013"/>
                    <a:pt x="1131655" y="1483521"/>
                    <a:pt x="1133734" y="1492306"/>
                  </a:cubicBezTo>
                  <a:cubicBezTo>
                    <a:pt x="1125648" y="1496578"/>
                    <a:pt x="1117975" y="1501568"/>
                    <a:pt x="1109835" y="1505664"/>
                  </a:cubicBezTo>
                  <a:cubicBezTo>
                    <a:pt x="1108467" y="1504036"/>
                    <a:pt x="1107336" y="1502355"/>
                    <a:pt x="1106205" y="1500669"/>
                  </a:cubicBezTo>
                  <a:cubicBezTo>
                    <a:pt x="1092945" y="1504159"/>
                    <a:pt x="1079508" y="1506927"/>
                    <a:pt x="1066011" y="1508972"/>
                  </a:cubicBezTo>
                  <a:cubicBezTo>
                    <a:pt x="1067440" y="1499764"/>
                    <a:pt x="1073501" y="1493024"/>
                    <a:pt x="1080700" y="1487729"/>
                  </a:cubicBezTo>
                  <a:cubicBezTo>
                    <a:pt x="1077964" y="1484843"/>
                    <a:pt x="1073860" y="1481953"/>
                    <a:pt x="1075343" y="1477381"/>
                  </a:cubicBezTo>
                  <a:cubicBezTo>
                    <a:pt x="1078262" y="1471845"/>
                    <a:pt x="1084025" y="1476176"/>
                    <a:pt x="1087296" y="1478944"/>
                  </a:cubicBezTo>
                  <a:cubicBezTo>
                    <a:pt x="1102995" y="1475758"/>
                    <a:pt x="1116194" y="1466732"/>
                    <a:pt x="1130402" y="1459810"/>
                  </a:cubicBezTo>
                  <a:close/>
                  <a:moveTo>
                    <a:pt x="456196" y="1443761"/>
                  </a:moveTo>
                  <a:cubicBezTo>
                    <a:pt x="458846" y="1451381"/>
                    <a:pt x="461027" y="1459659"/>
                    <a:pt x="457432" y="1467338"/>
                  </a:cubicBezTo>
                  <a:cubicBezTo>
                    <a:pt x="453426" y="1463679"/>
                    <a:pt x="444471" y="1461279"/>
                    <a:pt x="447122" y="1454260"/>
                  </a:cubicBezTo>
                  <a:cubicBezTo>
                    <a:pt x="448595" y="1449641"/>
                    <a:pt x="452719" y="1446760"/>
                    <a:pt x="456196" y="1443761"/>
                  </a:cubicBezTo>
                  <a:close/>
                  <a:moveTo>
                    <a:pt x="462472" y="1416624"/>
                  </a:moveTo>
                  <a:cubicBezTo>
                    <a:pt x="465245" y="1414724"/>
                    <a:pt x="469375" y="1414812"/>
                    <a:pt x="475069" y="1417969"/>
                  </a:cubicBezTo>
                  <a:cubicBezTo>
                    <a:pt x="470538" y="1422821"/>
                    <a:pt x="464812" y="1426388"/>
                    <a:pt x="458014" y="1427206"/>
                  </a:cubicBezTo>
                  <a:cubicBezTo>
                    <a:pt x="458283" y="1422412"/>
                    <a:pt x="459699" y="1418525"/>
                    <a:pt x="462472" y="1416624"/>
                  </a:cubicBezTo>
                  <a:close/>
                  <a:moveTo>
                    <a:pt x="394347" y="1327877"/>
                  </a:moveTo>
                  <a:lnTo>
                    <a:pt x="403415" y="1328229"/>
                  </a:lnTo>
                  <a:cubicBezTo>
                    <a:pt x="403534" y="1330981"/>
                    <a:pt x="403653" y="1333792"/>
                    <a:pt x="403832" y="1336661"/>
                  </a:cubicBezTo>
                  <a:cubicBezTo>
                    <a:pt x="400134" y="1337540"/>
                    <a:pt x="396435" y="1338477"/>
                    <a:pt x="392796" y="1339414"/>
                  </a:cubicBezTo>
                  <a:cubicBezTo>
                    <a:pt x="393393" y="1335549"/>
                    <a:pt x="393930" y="1331683"/>
                    <a:pt x="394347" y="1327877"/>
                  </a:cubicBezTo>
                  <a:close/>
                  <a:moveTo>
                    <a:pt x="1152289" y="1322477"/>
                  </a:moveTo>
                  <a:cubicBezTo>
                    <a:pt x="1163487" y="1320854"/>
                    <a:pt x="1175042" y="1322117"/>
                    <a:pt x="1185637" y="1326203"/>
                  </a:cubicBezTo>
                  <a:cubicBezTo>
                    <a:pt x="1192047" y="1331790"/>
                    <a:pt x="1194980" y="1340810"/>
                    <a:pt x="1202820" y="1344834"/>
                  </a:cubicBezTo>
                  <a:cubicBezTo>
                    <a:pt x="1208687" y="1348803"/>
                    <a:pt x="1218508" y="1351926"/>
                    <a:pt x="1215515" y="1361002"/>
                  </a:cubicBezTo>
                  <a:cubicBezTo>
                    <a:pt x="1208449" y="1359378"/>
                    <a:pt x="1201383" y="1357817"/>
                    <a:pt x="1194258" y="1356672"/>
                  </a:cubicBezTo>
                  <a:cubicBezTo>
                    <a:pt x="1198748" y="1362924"/>
                    <a:pt x="1205337" y="1366955"/>
                    <a:pt x="1211084" y="1371819"/>
                  </a:cubicBezTo>
                  <a:cubicBezTo>
                    <a:pt x="1211025" y="1375608"/>
                    <a:pt x="1210303" y="1379334"/>
                    <a:pt x="1209946" y="1383060"/>
                  </a:cubicBezTo>
                  <a:cubicBezTo>
                    <a:pt x="1201086" y="1381797"/>
                    <a:pt x="1194258" y="1376087"/>
                    <a:pt x="1188391" y="1369897"/>
                  </a:cubicBezTo>
                  <a:cubicBezTo>
                    <a:pt x="1180492" y="1360342"/>
                    <a:pt x="1167440" y="1357518"/>
                    <a:pt x="1159831" y="1347658"/>
                  </a:cubicBezTo>
                  <a:cubicBezTo>
                    <a:pt x="1153488" y="1341046"/>
                    <a:pt x="1154925" y="1330589"/>
                    <a:pt x="1152289" y="1322477"/>
                  </a:cubicBezTo>
                  <a:close/>
                  <a:moveTo>
                    <a:pt x="1146272" y="1317342"/>
                  </a:moveTo>
                  <a:cubicBezTo>
                    <a:pt x="1145610" y="1321335"/>
                    <a:pt x="1144947" y="1325330"/>
                    <a:pt x="1144285" y="1329381"/>
                  </a:cubicBezTo>
                  <a:cubicBezTo>
                    <a:pt x="1140372" y="1328340"/>
                    <a:pt x="1136520" y="1327239"/>
                    <a:pt x="1132727" y="1326198"/>
                  </a:cubicBezTo>
                  <a:cubicBezTo>
                    <a:pt x="1136820" y="1322725"/>
                    <a:pt x="1141456" y="1319831"/>
                    <a:pt x="1146272" y="1317342"/>
                  </a:cubicBezTo>
                  <a:close/>
                  <a:moveTo>
                    <a:pt x="396431" y="1278717"/>
                  </a:moveTo>
                  <a:lnTo>
                    <a:pt x="406842" y="1281285"/>
                  </a:lnTo>
                  <a:cubicBezTo>
                    <a:pt x="405088" y="1289341"/>
                    <a:pt x="401227" y="1296803"/>
                    <a:pt x="395028" y="1302294"/>
                  </a:cubicBezTo>
                  <a:cubicBezTo>
                    <a:pt x="397074" y="1295728"/>
                    <a:pt x="400057" y="1289520"/>
                    <a:pt x="402981" y="1283312"/>
                  </a:cubicBezTo>
                  <a:lnTo>
                    <a:pt x="393799" y="1287252"/>
                  </a:lnTo>
                  <a:cubicBezTo>
                    <a:pt x="394677" y="1284387"/>
                    <a:pt x="395553" y="1281582"/>
                    <a:pt x="396431" y="1278717"/>
                  </a:cubicBezTo>
                  <a:close/>
                  <a:moveTo>
                    <a:pt x="390786" y="1253633"/>
                  </a:moveTo>
                  <a:cubicBezTo>
                    <a:pt x="385695" y="1258037"/>
                    <a:pt x="379211" y="1260656"/>
                    <a:pt x="372725" y="1257263"/>
                  </a:cubicBezTo>
                  <a:cubicBezTo>
                    <a:pt x="378241" y="1254288"/>
                    <a:pt x="384544" y="1253693"/>
                    <a:pt x="390786" y="1253633"/>
                  </a:cubicBezTo>
                  <a:close/>
                  <a:moveTo>
                    <a:pt x="370893" y="1171591"/>
                  </a:moveTo>
                  <a:cubicBezTo>
                    <a:pt x="373537" y="1170361"/>
                    <a:pt x="377744" y="1173559"/>
                    <a:pt x="375820" y="1176450"/>
                  </a:cubicBezTo>
                  <a:cubicBezTo>
                    <a:pt x="372936" y="1179894"/>
                    <a:pt x="366205" y="1173989"/>
                    <a:pt x="370893" y="1171591"/>
                  </a:cubicBezTo>
                  <a:close/>
                  <a:moveTo>
                    <a:pt x="1289843" y="1166349"/>
                  </a:moveTo>
                  <a:cubicBezTo>
                    <a:pt x="1290793" y="1170845"/>
                    <a:pt x="1291800" y="1175339"/>
                    <a:pt x="1292748" y="1179894"/>
                  </a:cubicBezTo>
                  <a:lnTo>
                    <a:pt x="1278702" y="1177497"/>
                  </a:lnTo>
                  <a:cubicBezTo>
                    <a:pt x="1282259" y="1173661"/>
                    <a:pt x="1285992" y="1169945"/>
                    <a:pt x="1289843" y="1166349"/>
                  </a:cubicBezTo>
                  <a:close/>
                  <a:moveTo>
                    <a:pt x="1257462" y="1134418"/>
                  </a:moveTo>
                  <a:cubicBezTo>
                    <a:pt x="1260468" y="1140962"/>
                    <a:pt x="1264914" y="1146910"/>
                    <a:pt x="1266657" y="1153928"/>
                  </a:cubicBezTo>
                  <a:cubicBezTo>
                    <a:pt x="1264973" y="1159104"/>
                    <a:pt x="1259986" y="1167849"/>
                    <a:pt x="1253495" y="1163446"/>
                  </a:cubicBezTo>
                  <a:cubicBezTo>
                    <a:pt x="1242077" y="1157974"/>
                    <a:pt x="1242738" y="1134240"/>
                    <a:pt x="1257462" y="1134418"/>
                  </a:cubicBezTo>
                  <a:close/>
                  <a:moveTo>
                    <a:pt x="1307932" y="1096613"/>
                  </a:moveTo>
                  <a:cubicBezTo>
                    <a:pt x="1310296" y="1101310"/>
                    <a:pt x="1312543" y="1106129"/>
                    <a:pt x="1314319" y="1111123"/>
                  </a:cubicBezTo>
                  <a:cubicBezTo>
                    <a:pt x="1311243" y="1112490"/>
                    <a:pt x="1308224" y="1113919"/>
                    <a:pt x="1305266" y="1115343"/>
                  </a:cubicBezTo>
                  <a:cubicBezTo>
                    <a:pt x="1308106" y="1120577"/>
                    <a:pt x="1310829" y="1125868"/>
                    <a:pt x="1313608" y="1131164"/>
                  </a:cubicBezTo>
                  <a:cubicBezTo>
                    <a:pt x="1317630" y="1128664"/>
                    <a:pt x="1321653" y="1126165"/>
                    <a:pt x="1325850" y="1123850"/>
                  </a:cubicBezTo>
                  <a:cubicBezTo>
                    <a:pt x="1325139" y="1130744"/>
                    <a:pt x="1323368" y="1137463"/>
                    <a:pt x="1320410" y="1143768"/>
                  </a:cubicBezTo>
                  <a:cubicBezTo>
                    <a:pt x="1318163" y="1140854"/>
                    <a:pt x="1316326" y="1137166"/>
                    <a:pt x="1312779" y="1135681"/>
                  </a:cubicBezTo>
                  <a:cubicBezTo>
                    <a:pt x="1304559" y="1136987"/>
                    <a:pt x="1296514" y="1142042"/>
                    <a:pt x="1288351" y="1137407"/>
                  </a:cubicBezTo>
                  <a:cubicBezTo>
                    <a:pt x="1290720" y="1126585"/>
                    <a:pt x="1285218" y="1112966"/>
                    <a:pt x="1292788" y="1103630"/>
                  </a:cubicBezTo>
                  <a:cubicBezTo>
                    <a:pt x="1297107" y="1105115"/>
                    <a:pt x="1300951" y="1107732"/>
                    <a:pt x="1304913" y="1110114"/>
                  </a:cubicBezTo>
                  <a:cubicBezTo>
                    <a:pt x="1305859" y="1105591"/>
                    <a:pt x="1306806" y="1101074"/>
                    <a:pt x="1307932" y="1096613"/>
                  </a:cubicBezTo>
                  <a:close/>
                  <a:moveTo>
                    <a:pt x="58997" y="996528"/>
                  </a:moveTo>
                  <a:cubicBezTo>
                    <a:pt x="61628" y="993775"/>
                    <a:pt x="66215" y="998302"/>
                    <a:pt x="63401" y="1000993"/>
                  </a:cubicBezTo>
                  <a:cubicBezTo>
                    <a:pt x="60771" y="1003807"/>
                    <a:pt x="56183" y="999220"/>
                    <a:pt x="58997" y="996528"/>
                  </a:cubicBezTo>
                  <a:close/>
                  <a:moveTo>
                    <a:pt x="1245884" y="988757"/>
                  </a:moveTo>
                  <a:cubicBezTo>
                    <a:pt x="1244377" y="992790"/>
                    <a:pt x="1242806" y="996703"/>
                    <a:pt x="1241237" y="1000676"/>
                  </a:cubicBezTo>
                  <a:cubicBezTo>
                    <a:pt x="1246851" y="1001098"/>
                    <a:pt x="1252523" y="1001338"/>
                    <a:pt x="1258133" y="1001879"/>
                  </a:cubicBezTo>
                  <a:cubicBezTo>
                    <a:pt x="1249504" y="1004708"/>
                    <a:pt x="1240513" y="1005311"/>
                    <a:pt x="1232549" y="1000735"/>
                  </a:cubicBezTo>
                  <a:cubicBezTo>
                    <a:pt x="1235445" y="995138"/>
                    <a:pt x="1238945" y="989360"/>
                    <a:pt x="1245884" y="988757"/>
                  </a:cubicBezTo>
                  <a:close/>
                  <a:moveTo>
                    <a:pt x="72320" y="981535"/>
                  </a:moveTo>
                  <a:cubicBezTo>
                    <a:pt x="75409" y="983167"/>
                    <a:pt x="76964" y="985720"/>
                    <a:pt x="72162" y="986928"/>
                  </a:cubicBezTo>
                  <a:cubicBezTo>
                    <a:pt x="69260" y="991764"/>
                    <a:pt x="53674" y="984149"/>
                    <a:pt x="63279" y="981670"/>
                  </a:cubicBezTo>
                  <a:cubicBezTo>
                    <a:pt x="64609" y="979193"/>
                    <a:pt x="69231" y="979903"/>
                    <a:pt x="72320" y="981535"/>
                  </a:cubicBezTo>
                  <a:close/>
                  <a:moveTo>
                    <a:pt x="1226952" y="977216"/>
                  </a:moveTo>
                  <a:cubicBezTo>
                    <a:pt x="1229781" y="978287"/>
                    <a:pt x="1232611" y="979358"/>
                    <a:pt x="1235561" y="980251"/>
                  </a:cubicBezTo>
                  <a:cubicBezTo>
                    <a:pt x="1234537" y="982750"/>
                    <a:pt x="1233514" y="985250"/>
                    <a:pt x="1232551" y="987749"/>
                  </a:cubicBezTo>
                  <a:lnTo>
                    <a:pt x="1222016" y="983286"/>
                  </a:lnTo>
                  <a:cubicBezTo>
                    <a:pt x="1223642" y="981203"/>
                    <a:pt x="1225267" y="979179"/>
                    <a:pt x="1226952" y="977216"/>
                  </a:cubicBezTo>
                  <a:close/>
                  <a:moveTo>
                    <a:pt x="1280804" y="968186"/>
                  </a:moveTo>
                  <a:cubicBezTo>
                    <a:pt x="1284085" y="969320"/>
                    <a:pt x="1288800" y="968543"/>
                    <a:pt x="1291187" y="971586"/>
                  </a:cubicBezTo>
                  <a:cubicBezTo>
                    <a:pt x="1295006" y="979695"/>
                    <a:pt x="1290114" y="988461"/>
                    <a:pt x="1291485" y="996934"/>
                  </a:cubicBezTo>
                  <a:cubicBezTo>
                    <a:pt x="1294231" y="1013690"/>
                    <a:pt x="1298767" y="1030271"/>
                    <a:pt x="1298409" y="1047447"/>
                  </a:cubicBezTo>
                  <a:cubicBezTo>
                    <a:pt x="1291665" y="1027346"/>
                    <a:pt x="1286353" y="1006770"/>
                    <a:pt x="1281340" y="986194"/>
                  </a:cubicBezTo>
                  <a:lnTo>
                    <a:pt x="1289635" y="985782"/>
                  </a:lnTo>
                  <a:cubicBezTo>
                    <a:pt x="1284562" y="981367"/>
                    <a:pt x="1280206" y="975645"/>
                    <a:pt x="1280804" y="968186"/>
                  </a:cubicBezTo>
                  <a:close/>
                  <a:moveTo>
                    <a:pt x="0" y="892298"/>
                  </a:moveTo>
                  <a:cubicBezTo>
                    <a:pt x="11154" y="890430"/>
                    <a:pt x="22427" y="892478"/>
                    <a:pt x="30601" y="900735"/>
                  </a:cubicBezTo>
                  <a:cubicBezTo>
                    <a:pt x="19805" y="907485"/>
                    <a:pt x="6203" y="903147"/>
                    <a:pt x="0" y="892298"/>
                  </a:cubicBezTo>
                  <a:close/>
                  <a:moveTo>
                    <a:pt x="32607" y="887776"/>
                  </a:moveTo>
                  <a:cubicBezTo>
                    <a:pt x="42291" y="887419"/>
                    <a:pt x="51380" y="890683"/>
                    <a:pt x="59696" y="895312"/>
                  </a:cubicBezTo>
                  <a:cubicBezTo>
                    <a:pt x="51499" y="896261"/>
                    <a:pt x="43418" y="897388"/>
                    <a:pt x="35281" y="898456"/>
                  </a:cubicBezTo>
                  <a:close/>
                  <a:moveTo>
                    <a:pt x="149779" y="881835"/>
                  </a:moveTo>
                  <a:cubicBezTo>
                    <a:pt x="150889" y="882506"/>
                    <a:pt x="151558" y="883803"/>
                    <a:pt x="150616" y="885087"/>
                  </a:cubicBezTo>
                  <a:cubicBezTo>
                    <a:pt x="148974" y="887420"/>
                    <a:pt x="144474" y="884795"/>
                    <a:pt x="146298" y="882345"/>
                  </a:cubicBezTo>
                  <a:cubicBezTo>
                    <a:pt x="147119" y="881121"/>
                    <a:pt x="148670" y="881164"/>
                    <a:pt x="149779" y="881835"/>
                  </a:cubicBezTo>
                  <a:close/>
                  <a:moveTo>
                    <a:pt x="1257634" y="869360"/>
                  </a:moveTo>
                  <a:cubicBezTo>
                    <a:pt x="1260585" y="876111"/>
                    <a:pt x="1263772" y="882677"/>
                    <a:pt x="1266664" y="889427"/>
                  </a:cubicBezTo>
                  <a:cubicBezTo>
                    <a:pt x="1261648" y="884440"/>
                    <a:pt x="1257103" y="879089"/>
                    <a:pt x="1252618" y="873678"/>
                  </a:cubicBezTo>
                  <a:cubicBezTo>
                    <a:pt x="1254211" y="872218"/>
                    <a:pt x="1255923" y="870819"/>
                    <a:pt x="1257634" y="869360"/>
                  </a:cubicBezTo>
                  <a:close/>
                  <a:moveTo>
                    <a:pt x="138730" y="868974"/>
                  </a:moveTo>
                  <a:cubicBezTo>
                    <a:pt x="145978" y="867853"/>
                    <a:pt x="138791" y="878385"/>
                    <a:pt x="136948" y="871467"/>
                  </a:cubicBezTo>
                  <a:close/>
                  <a:moveTo>
                    <a:pt x="1317271" y="840264"/>
                  </a:moveTo>
                  <a:cubicBezTo>
                    <a:pt x="1320341" y="850829"/>
                    <a:pt x="1316327" y="861277"/>
                    <a:pt x="1313494" y="871366"/>
                  </a:cubicBezTo>
                  <a:lnTo>
                    <a:pt x="1304287" y="871366"/>
                  </a:lnTo>
                  <a:cubicBezTo>
                    <a:pt x="1307357" y="860801"/>
                    <a:pt x="1307297" y="847010"/>
                    <a:pt x="1317271" y="840264"/>
                  </a:cubicBezTo>
                  <a:close/>
                  <a:moveTo>
                    <a:pt x="1250612" y="835247"/>
                  </a:moveTo>
                  <a:cubicBezTo>
                    <a:pt x="1263442" y="835666"/>
                    <a:pt x="1272236" y="846093"/>
                    <a:pt x="1282718" y="851904"/>
                  </a:cubicBezTo>
                  <a:lnTo>
                    <a:pt x="1279585" y="856818"/>
                  </a:lnTo>
                  <a:cubicBezTo>
                    <a:pt x="1268502" y="852025"/>
                    <a:pt x="1255011" y="847829"/>
                    <a:pt x="1250612" y="835247"/>
                  </a:cubicBezTo>
                  <a:close/>
                  <a:moveTo>
                    <a:pt x="1253043" y="825974"/>
                  </a:moveTo>
                  <a:cubicBezTo>
                    <a:pt x="1254125" y="829978"/>
                    <a:pt x="1245595" y="830733"/>
                    <a:pt x="1246196" y="826496"/>
                  </a:cubicBezTo>
                  <a:cubicBezTo>
                    <a:pt x="1247277" y="824117"/>
                    <a:pt x="1251542" y="823710"/>
                    <a:pt x="1253043" y="825974"/>
                  </a:cubicBezTo>
                  <a:close/>
                  <a:moveTo>
                    <a:pt x="1255629" y="807408"/>
                  </a:moveTo>
                  <a:cubicBezTo>
                    <a:pt x="1252870" y="810167"/>
                    <a:pt x="1250110" y="812986"/>
                    <a:pt x="1247291" y="815686"/>
                  </a:cubicBezTo>
                  <a:cubicBezTo>
                    <a:pt x="1244592" y="808908"/>
                    <a:pt x="1248851" y="804649"/>
                    <a:pt x="1255629" y="807408"/>
                  </a:cubicBezTo>
                  <a:close/>
                  <a:moveTo>
                    <a:pt x="1272566" y="785584"/>
                  </a:moveTo>
                  <a:cubicBezTo>
                    <a:pt x="1274147" y="790333"/>
                    <a:pt x="1274966" y="795263"/>
                    <a:pt x="1276195" y="800132"/>
                  </a:cubicBezTo>
                  <a:lnTo>
                    <a:pt x="1269172" y="797697"/>
                  </a:lnTo>
                  <a:cubicBezTo>
                    <a:pt x="1270343" y="793680"/>
                    <a:pt x="1271396" y="789602"/>
                    <a:pt x="1272566" y="785584"/>
                  </a:cubicBezTo>
                  <a:close/>
                  <a:moveTo>
                    <a:pt x="1279575" y="782575"/>
                  </a:moveTo>
                  <a:cubicBezTo>
                    <a:pt x="1282841" y="789207"/>
                    <a:pt x="1286109" y="795781"/>
                    <a:pt x="1289739" y="802234"/>
                  </a:cubicBezTo>
                  <a:lnTo>
                    <a:pt x="1281209" y="806655"/>
                  </a:lnTo>
                  <a:cubicBezTo>
                    <a:pt x="1279515" y="798709"/>
                    <a:pt x="1277699" y="790642"/>
                    <a:pt x="1279575" y="782575"/>
                  </a:cubicBezTo>
                  <a:close/>
                  <a:moveTo>
                    <a:pt x="1284312" y="717865"/>
                  </a:moveTo>
                  <a:cubicBezTo>
                    <a:pt x="1284131" y="725319"/>
                    <a:pt x="1283773" y="733254"/>
                    <a:pt x="1279516" y="739690"/>
                  </a:cubicBezTo>
                  <a:cubicBezTo>
                    <a:pt x="1286230" y="744197"/>
                    <a:pt x="1280835" y="747083"/>
                    <a:pt x="1275200" y="748466"/>
                  </a:cubicBezTo>
                  <a:cubicBezTo>
                    <a:pt x="1267167" y="737284"/>
                    <a:pt x="1275560" y="725319"/>
                    <a:pt x="1284312" y="717865"/>
                  </a:cubicBezTo>
                  <a:close/>
                  <a:moveTo>
                    <a:pt x="1321370" y="684253"/>
                  </a:moveTo>
                  <a:cubicBezTo>
                    <a:pt x="1322244" y="690052"/>
                    <a:pt x="1323352" y="695851"/>
                    <a:pt x="1323235" y="701831"/>
                  </a:cubicBezTo>
                  <a:cubicBezTo>
                    <a:pt x="1319972" y="706919"/>
                    <a:pt x="1315601" y="711182"/>
                    <a:pt x="1311813" y="715856"/>
                  </a:cubicBezTo>
                  <a:cubicBezTo>
                    <a:pt x="1312571" y="704729"/>
                    <a:pt x="1313561" y="692833"/>
                    <a:pt x="1321370" y="684253"/>
                  </a:cubicBezTo>
                  <a:close/>
                  <a:moveTo>
                    <a:pt x="1277316" y="543791"/>
                  </a:moveTo>
                  <a:cubicBezTo>
                    <a:pt x="1282332" y="547591"/>
                    <a:pt x="1287231" y="551452"/>
                    <a:pt x="1292248" y="555310"/>
                  </a:cubicBezTo>
                  <a:lnTo>
                    <a:pt x="1291775" y="560774"/>
                  </a:lnTo>
                  <a:cubicBezTo>
                    <a:pt x="1284222" y="564870"/>
                    <a:pt x="1276963" y="569325"/>
                    <a:pt x="1269172" y="572886"/>
                  </a:cubicBezTo>
                  <a:cubicBezTo>
                    <a:pt x="1270884" y="562909"/>
                    <a:pt x="1272714" y="552875"/>
                    <a:pt x="1277316" y="543791"/>
                  </a:cubicBezTo>
                  <a:close/>
                  <a:moveTo>
                    <a:pt x="139955" y="475563"/>
                  </a:moveTo>
                  <a:cubicBezTo>
                    <a:pt x="143661" y="480109"/>
                    <a:pt x="146308" y="485313"/>
                    <a:pt x="147485" y="491115"/>
                  </a:cubicBezTo>
                  <a:cubicBezTo>
                    <a:pt x="141073" y="488423"/>
                    <a:pt x="137954" y="482383"/>
                    <a:pt x="139955" y="475563"/>
                  </a:cubicBezTo>
                  <a:close/>
                  <a:moveTo>
                    <a:pt x="1313282" y="312026"/>
                  </a:moveTo>
                  <a:cubicBezTo>
                    <a:pt x="1318623" y="321604"/>
                    <a:pt x="1323541" y="331476"/>
                    <a:pt x="1326361" y="342125"/>
                  </a:cubicBezTo>
                  <a:lnTo>
                    <a:pt x="1318022" y="341710"/>
                  </a:lnTo>
                  <a:cubicBezTo>
                    <a:pt x="1312863" y="333559"/>
                    <a:pt x="1307643" y="325468"/>
                    <a:pt x="1302783" y="317200"/>
                  </a:cubicBezTo>
                  <a:close/>
                  <a:moveTo>
                    <a:pt x="1275647" y="247312"/>
                  </a:moveTo>
                  <a:lnTo>
                    <a:pt x="1281244" y="247312"/>
                  </a:lnTo>
                  <a:cubicBezTo>
                    <a:pt x="1285946" y="265816"/>
                    <a:pt x="1294043" y="283657"/>
                    <a:pt x="1294758" y="302996"/>
                  </a:cubicBezTo>
                  <a:cubicBezTo>
                    <a:pt x="1288089" y="301743"/>
                    <a:pt x="1280707" y="299293"/>
                    <a:pt x="1280528" y="290701"/>
                  </a:cubicBezTo>
                  <a:cubicBezTo>
                    <a:pt x="1275945" y="277036"/>
                    <a:pt x="1267669" y="261339"/>
                    <a:pt x="1275647" y="247312"/>
                  </a:cubicBezTo>
                  <a:close/>
                  <a:moveTo>
                    <a:pt x="1307848" y="241293"/>
                  </a:moveTo>
                  <a:cubicBezTo>
                    <a:pt x="1311854" y="256183"/>
                    <a:pt x="1316230" y="271073"/>
                    <a:pt x="1317833" y="286441"/>
                  </a:cubicBezTo>
                  <a:cubicBezTo>
                    <a:pt x="1314629" y="283931"/>
                    <a:pt x="1310806" y="281299"/>
                    <a:pt x="1311299" y="276815"/>
                  </a:cubicBezTo>
                  <a:cubicBezTo>
                    <a:pt x="1311299" y="264856"/>
                    <a:pt x="1303287" y="253013"/>
                    <a:pt x="1307848" y="241293"/>
                  </a:cubicBezTo>
                  <a:close/>
                  <a:moveTo>
                    <a:pt x="434381" y="226833"/>
                  </a:moveTo>
                  <a:lnTo>
                    <a:pt x="440614" y="227771"/>
                  </a:lnTo>
                  <a:cubicBezTo>
                    <a:pt x="444343" y="242152"/>
                    <a:pt x="468530" y="252469"/>
                    <a:pt x="478653" y="265756"/>
                  </a:cubicBezTo>
                  <a:cubicBezTo>
                    <a:pt x="482435" y="271592"/>
                    <a:pt x="485898" y="276802"/>
                    <a:pt x="487603" y="283263"/>
                  </a:cubicBezTo>
                  <a:cubicBezTo>
                    <a:pt x="475083" y="289099"/>
                    <a:pt x="464322" y="271175"/>
                    <a:pt x="450044" y="271696"/>
                  </a:cubicBezTo>
                  <a:cubicBezTo>
                    <a:pt x="435020" y="272425"/>
                    <a:pt x="425750" y="263151"/>
                    <a:pt x="426549" y="253719"/>
                  </a:cubicBezTo>
                  <a:cubicBezTo>
                    <a:pt x="425537" y="241891"/>
                    <a:pt x="429959" y="235691"/>
                    <a:pt x="434381" y="226833"/>
                  </a:cubicBezTo>
                  <a:close/>
                  <a:moveTo>
                    <a:pt x="459009" y="226746"/>
                  </a:moveTo>
                  <a:cubicBezTo>
                    <a:pt x="465492" y="228440"/>
                    <a:pt x="469893" y="233109"/>
                    <a:pt x="470547" y="239763"/>
                  </a:cubicBezTo>
                  <a:lnTo>
                    <a:pt x="462399" y="242799"/>
                  </a:lnTo>
                  <a:cubicBezTo>
                    <a:pt x="460793" y="237545"/>
                    <a:pt x="459782" y="232116"/>
                    <a:pt x="459009" y="226746"/>
                  </a:cubicBezTo>
                  <a:close/>
                  <a:moveTo>
                    <a:pt x="509920" y="129928"/>
                  </a:moveTo>
                  <a:cubicBezTo>
                    <a:pt x="513077" y="132244"/>
                    <a:pt x="516173" y="134618"/>
                    <a:pt x="519208" y="136992"/>
                  </a:cubicBezTo>
                  <a:lnTo>
                    <a:pt x="509677" y="139961"/>
                  </a:lnTo>
                  <a:cubicBezTo>
                    <a:pt x="509738" y="136636"/>
                    <a:pt x="509859" y="133253"/>
                    <a:pt x="509920" y="129928"/>
                  </a:cubicBezTo>
                  <a:close/>
                  <a:moveTo>
                    <a:pt x="537330" y="122402"/>
                  </a:moveTo>
                  <a:lnTo>
                    <a:pt x="542936" y="122868"/>
                  </a:lnTo>
                  <a:cubicBezTo>
                    <a:pt x="543890" y="124906"/>
                    <a:pt x="544845" y="126944"/>
                    <a:pt x="545799" y="128924"/>
                  </a:cubicBezTo>
                  <a:cubicBezTo>
                    <a:pt x="542936" y="128866"/>
                    <a:pt x="540133" y="128749"/>
                    <a:pt x="537270" y="128633"/>
                  </a:cubicBezTo>
                  <a:close/>
                  <a:moveTo>
                    <a:pt x="551334" y="112870"/>
                  </a:moveTo>
                  <a:cubicBezTo>
                    <a:pt x="561164" y="118391"/>
                    <a:pt x="574390" y="124150"/>
                    <a:pt x="574031" y="137450"/>
                  </a:cubicBezTo>
                  <a:lnTo>
                    <a:pt x="552049" y="137035"/>
                  </a:lnTo>
                  <a:cubicBezTo>
                    <a:pt x="549307" y="129257"/>
                    <a:pt x="549486" y="120827"/>
                    <a:pt x="551334" y="112870"/>
                  </a:cubicBezTo>
                  <a:close/>
                  <a:moveTo>
                    <a:pt x="578780" y="102835"/>
                  </a:moveTo>
                  <a:cubicBezTo>
                    <a:pt x="589201" y="107743"/>
                    <a:pt x="601020" y="113600"/>
                    <a:pt x="603989" y="125485"/>
                  </a:cubicBezTo>
                  <a:cubicBezTo>
                    <a:pt x="596112" y="127437"/>
                    <a:pt x="585869" y="130926"/>
                    <a:pt x="579628" y="123771"/>
                  </a:cubicBezTo>
                  <a:cubicBezTo>
                    <a:pt x="576900" y="116970"/>
                    <a:pt x="577626" y="109813"/>
                    <a:pt x="578780" y="102835"/>
                  </a:cubicBezTo>
                  <a:close/>
                  <a:moveTo>
                    <a:pt x="604489" y="94807"/>
                  </a:moveTo>
                  <a:cubicBezTo>
                    <a:pt x="614398" y="98470"/>
                    <a:pt x="620006" y="107779"/>
                    <a:pt x="625558" y="116125"/>
                  </a:cubicBezTo>
                  <a:lnTo>
                    <a:pt x="620723" y="118887"/>
                  </a:lnTo>
                  <a:cubicBezTo>
                    <a:pt x="614815" y="111261"/>
                    <a:pt x="608368" y="103815"/>
                    <a:pt x="604489" y="94807"/>
                  </a:cubicBezTo>
                  <a:close/>
                  <a:moveTo>
                    <a:pt x="612515" y="84275"/>
                  </a:moveTo>
                  <a:cubicBezTo>
                    <a:pt x="623146" y="95008"/>
                    <a:pt x="638287" y="100858"/>
                    <a:pt x="646124" y="114305"/>
                  </a:cubicBezTo>
                  <a:cubicBezTo>
                    <a:pt x="626231" y="118888"/>
                    <a:pt x="619223" y="98324"/>
                    <a:pt x="612515" y="84275"/>
                  </a:cubicBezTo>
                  <a:close/>
                  <a:moveTo>
                    <a:pt x="803143" y="67218"/>
                  </a:moveTo>
                  <a:cubicBezTo>
                    <a:pt x="799033" y="72401"/>
                    <a:pt x="795110" y="77762"/>
                    <a:pt x="790517" y="82409"/>
                  </a:cubicBezTo>
                  <a:cubicBezTo>
                    <a:pt x="781695" y="84851"/>
                    <a:pt x="772576" y="85507"/>
                    <a:pt x="763512" y="86281"/>
                  </a:cubicBezTo>
                  <a:cubicBezTo>
                    <a:pt x="769374" y="70196"/>
                    <a:pt x="789007" y="71269"/>
                    <a:pt x="803143" y="67218"/>
                  </a:cubicBezTo>
                  <a:close/>
                  <a:moveTo>
                    <a:pt x="705321" y="58188"/>
                  </a:moveTo>
                  <a:cubicBezTo>
                    <a:pt x="710889" y="58546"/>
                    <a:pt x="716165" y="58968"/>
                    <a:pt x="721795" y="59923"/>
                  </a:cubicBezTo>
                  <a:cubicBezTo>
                    <a:pt x="725986" y="65974"/>
                    <a:pt x="729638" y="72383"/>
                    <a:pt x="733475" y="78727"/>
                  </a:cubicBezTo>
                  <a:cubicBezTo>
                    <a:pt x="731975" y="72204"/>
                    <a:pt x="730419" y="65675"/>
                    <a:pt x="728863" y="59207"/>
                  </a:cubicBezTo>
                  <a:cubicBezTo>
                    <a:pt x="742038" y="59923"/>
                    <a:pt x="753359" y="67292"/>
                    <a:pt x="761506" y="77171"/>
                  </a:cubicBezTo>
                  <a:cubicBezTo>
                    <a:pt x="761265" y="90824"/>
                    <a:pt x="747432" y="100828"/>
                    <a:pt x="734015" y="96875"/>
                  </a:cubicBezTo>
                  <a:cubicBezTo>
                    <a:pt x="722812" y="85315"/>
                    <a:pt x="713828" y="71781"/>
                    <a:pt x="705321" y="58188"/>
                  </a:cubicBezTo>
                  <a:close/>
                  <a:moveTo>
                    <a:pt x="745452" y="46649"/>
                  </a:moveTo>
                  <a:cubicBezTo>
                    <a:pt x="760352" y="53824"/>
                    <a:pt x="780415" y="51232"/>
                    <a:pt x="791102" y="65464"/>
                  </a:cubicBezTo>
                  <a:cubicBezTo>
                    <a:pt x="780119" y="67753"/>
                    <a:pt x="768368" y="70226"/>
                    <a:pt x="757563" y="65824"/>
                  </a:cubicBezTo>
                  <a:cubicBezTo>
                    <a:pt x="751861" y="60819"/>
                    <a:pt x="749606" y="52800"/>
                    <a:pt x="745452" y="46649"/>
                  </a:cubicBezTo>
                  <a:close/>
                  <a:moveTo>
                    <a:pt x="812674" y="45646"/>
                  </a:moveTo>
                  <a:cubicBezTo>
                    <a:pt x="818722" y="45946"/>
                    <a:pt x="824710" y="48761"/>
                    <a:pt x="829729" y="52115"/>
                  </a:cubicBezTo>
                  <a:cubicBezTo>
                    <a:pt x="824952" y="54091"/>
                    <a:pt x="820114" y="55948"/>
                    <a:pt x="815214" y="57685"/>
                  </a:cubicBezTo>
                  <a:cubicBezTo>
                    <a:pt x="814306" y="53672"/>
                    <a:pt x="813460" y="49659"/>
                    <a:pt x="812674" y="45646"/>
                  </a:cubicBezTo>
                  <a:close/>
                  <a:moveTo>
                    <a:pt x="703818" y="41135"/>
                  </a:moveTo>
                  <a:cubicBezTo>
                    <a:pt x="710412" y="42803"/>
                    <a:pt x="716473" y="46020"/>
                    <a:pt x="721879" y="50071"/>
                  </a:cubicBezTo>
                  <a:lnTo>
                    <a:pt x="706314" y="50667"/>
                  </a:lnTo>
                  <a:cubicBezTo>
                    <a:pt x="705422" y="47509"/>
                    <a:pt x="704591" y="44352"/>
                    <a:pt x="703818" y="41135"/>
                  </a:cubicBezTo>
                  <a:close/>
                  <a:moveTo>
                    <a:pt x="691332" y="37620"/>
                  </a:moveTo>
                  <a:cubicBezTo>
                    <a:pt x="691942" y="39667"/>
                    <a:pt x="692612" y="41713"/>
                    <a:pt x="693282" y="43821"/>
                  </a:cubicBezTo>
                  <a:cubicBezTo>
                    <a:pt x="691150" y="44724"/>
                    <a:pt x="689018" y="45687"/>
                    <a:pt x="686946" y="46650"/>
                  </a:cubicBezTo>
                  <a:cubicBezTo>
                    <a:pt x="687068" y="41293"/>
                    <a:pt x="689262" y="39546"/>
                    <a:pt x="691332" y="37620"/>
                  </a:cubicBezTo>
                  <a:close/>
                  <a:moveTo>
                    <a:pt x="741918" y="30597"/>
                  </a:moveTo>
                  <a:cubicBezTo>
                    <a:pt x="745684" y="33598"/>
                    <a:pt x="749390" y="36657"/>
                    <a:pt x="752977" y="39834"/>
                  </a:cubicBezTo>
                  <a:cubicBezTo>
                    <a:pt x="749091" y="39894"/>
                    <a:pt x="745265" y="40012"/>
                    <a:pt x="741439" y="40129"/>
                  </a:cubicBezTo>
                  <a:cubicBezTo>
                    <a:pt x="741618" y="36952"/>
                    <a:pt x="741738" y="33774"/>
                    <a:pt x="741918" y="30597"/>
                  </a:cubicBezTo>
                  <a:close/>
                  <a:moveTo>
                    <a:pt x="699802" y="27922"/>
                  </a:moveTo>
                  <a:cubicBezTo>
                    <a:pt x="710570" y="21567"/>
                    <a:pt x="712424" y="31311"/>
                    <a:pt x="715356" y="37120"/>
                  </a:cubicBezTo>
                  <a:cubicBezTo>
                    <a:pt x="709254" y="35789"/>
                    <a:pt x="703750" y="32883"/>
                    <a:pt x="699802" y="27922"/>
                  </a:cubicBezTo>
                  <a:close/>
                  <a:moveTo>
                    <a:pt x="767316" y="9530"/>
                  </a:moveTo>
                  <a:cubicBezTo>
                    <a:pt x="775352" y="16578"/>
                    <a:pt x="783750" y="23331"/>
                    <a:pt x="790241" y="31991"/>
                  </a:cubicBezTo>
                  <a:cubicBezTo>
                    <a:pt x="797269" y="41788"/>
                    <a:pt x="808820" y="47699"/>
                    <a:pt x="814179" y="58870"/>
                  </a:cubicBezTo>
                  <a:lnTo>
                    <a:pt x="809357" y="61200"/>
                  </a:lnTo>
                  <a:cubicBezTo>
                    <a:pt x="796971" y="55046"/>
                    <a:pt x="785300" y="47104"/>
                    <a:pt x="780353" y="33365"/>
                  </a:cubicBezTo>
                  <a:cubicBezTo>
                    <a:pt x="774815" y="31991"/>
                    <a:pt x="769874" y="30554"/>
                    <a:pt x="764515" y="29180"/>
                  </a:cubicBezTo>
                  <a:cubicBezTo>
                    <a:pt x="765111" y="22551"/>
                    <a:pt x="766184" y="16040"/>
                    <a:pt x="767316" y="9530"/>
                  </a:cubicBezTo>
                  <a:close/>
                  <a:moveTo>
                    <a:pt x="792477" y="0"/>
                  </a:moveTo>
                  <a:lnTo>
                    <a:pt x="798624" y="61"/>
                  </a:lnTo>
                  <a:cubicBezTo>
                    <a:pt x="801309" y="8962"/>
                    <a:pt x="804293" y="17744"/>
                    <a:pt x="807157" y="26587"/>
                  </a:cubicBezTo>
                  <a:cubicBezTo>
                    <a:pt x="801608" y="24782"/>
                    <a:pt x="795461" y="23218"/>
                    <a:pt x="791761" y="18345"/>
                  </a:cubicBezTo>
                  <a:cubicBezTo>
                    <a:pt x="791104" y="12211"/>
                    <a:pt x="792297" y="6136"/>
                    <a:pt x="79247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4" name="Greenland - Mainland">
              <a:extLst>
                <a:ext uri="{FF2B5EF4-FFF2-40B4-BE49-F238E27FC236}">
                  <a16:creationId xmlns:a16="http://schemas.microsoft.com/office/drawing/2014/main" id="{3FB27EE9-BE8B-9561-3C57-7E25342BF262}"/>
                </a:ext>
              </a:extLst>
            </p:cNvPr>
            <p:cNvSpPr>
              <a:spLocks/>
            </p:cNvSpPr>
            <p:nvPr/>
          </p:nvSpPr>
          <p:spPr bwMode="auto">
            <a:xfrm flipV="1">
              <a:off x="4109360" y="685800"/>
              <a:ext cx="1463183" cy="2149496"/>
            </a:xfrm>
            <a:custGeom>
              <a:avLst/>
              <a:gdLst>
                <a:gd name="T0" fmla="*/ 18345 w 24669"/>
                <a:gd name="T1" fmla="*/ 35148 h 36230"/>
                <a:gd name="T2" fmla="*/ 15080 w 24669"/>
                <a:gd name="T3" fmla="*/ 33857 h 36230"/>
                <a:gd name="T4" fmla="*/ 19709 w 24669"/>
                <a:gd name="T5" fmla="*/ 33256 h 36230"/>
                <a:gd name="T6" fmla="*/ 15797 w 24669"/>
                <a:gd name="T7" fmla="*/ 30351 h 36230"/>
                <a:gd name="T8" fmla="*/ 19397 w 24669"/>
                <a:gd name="T9" fmla="*/ 29995 h 36230"/>
                <a:gd name="T10" fmla="*/ 19907 w 24669"/>
                <a:gd name="T11" fmla="*/ 27549 h 36230"/>
                <a:gd name="T12" fmla="*/ 21622 w 24669"/>
                <a:gd name="T13" fmla="*/ 29929 h 36230"/>
                <a:gd name="T14" fmla="*/ 23865 w 24669"/>
                <a:gd name="T15" fmla="*/ 30346 h 36230"/>
                <a:gd name="T16" fmla="*/ 22894 w 24669"/>
                <a:gd name="T17" fmla="*/ 27360 h 36230"/>
                <a:gd name="T18" fmla="*/ 21041 w 24669"/>
                <a:gd name="T19" fmla="*/ 25509 h 36230"/>
                <a:gd name="T20" fmla="*/ 21285 w 24669"/>
                <a:gd name="T21" fmla="*/ 23338 h 36230"/>
                <a:gd name="T22" fmla="*/ 20669 w 24669"/>
                <a:gd name="T23" fmla="*/ 21592 h 36230"/>
                <a:gd name="T24" fmla="*/ 20911 w 24669"/>
                <a:gd name="T25" fmla="*/ 20497 h 36230"/>
                <a:gd name="T26" fmla="*/ 20304 w 24669"/>
                <a:gd name="T27" fmla="*/ 19557 h 36230"/>
                <a:gd name="T28" fmla="*/ 21043 w 24669"/>
                <a:gd name="T29" fmla="*/ 18015 h 36230"/>
                <a:gd name="T30" fmla="*/ 20890 w 24669"/>
                <a:gd name="T31" fmla="*/ 15999 h 36230"/>
                <a:gd name="T32" fmla="*/ 21110 w 24669"/>
                <a:gd name="T33" fmla="*/ 14792 h 36230"/>
                <a:gd name="T34" fmla="*/ 18206 w 24669"/>
                <a:gd name="T35" fmla="*/ 14284 h 36230"/>
                <a:gd name="T36" fmla="*/ 19966 w 24669"/>
                <a:gd name="T37" fmla="*/ 13664 h 36230"/>
                <a:gd name="T38" fmla="*/ 18495 w 24669"/>
                <a:gd name="T39" fmla="*/ 13202 h 36230"/>
                <a:gd name="T40" fmla="*/ 20301 w 24669"/>
                <a:gd name="T41" fmla="*/ 11905 h 36230"/>
                <a:gd name="T42" fmla="*/ 19316 w 24669"/>
                <a:gd name="T43" fmla="*/ 11352 h 36230"/>
                <a:gd name="T44" fmla="*/ 18015 w 24669"/>
                <a:gd name="T45" fmla="*/ 11186 h 36230"/>
                <a:gd name="T46" fmla="*/ 18374 w 24669"/>
                <a:gd name="T47" fmla="*/ 10035 h 36230"/>
                <a:gd name="T48" fmla="*/ 19061 w 24669"/>
                <a:gd name="T49" fmla="*/ 8937 h 36230"/>
                <a:gd name="T50" fmla="*/ 17118 w 24669"/>
                <a:gd name="T51" fmla="*/ 7798 h 36230"/>
                <a:gd name="T52" fmla="*/ 15407 w 24669"/>
                <a:gd name="T53" fmla="*/ 6156 h 36230"/>
                <a:gd name="T54" fmla="*/ 14329 w 24669"/>
                <a:gd name="T55" fmla="*/ 5512 h 36230"/>
                <a:gd name="T56" fmla="*/ 13285 w 24669"/>
                <a:gd name="T57" fmla="*/ 5127 h 36230"/>
                <a:gd name="T58" fmla="*/ 12902 w 24669"/>
                <a:gd name="T59" fmla="*/ 3708 h 36230"/>
                <a:gd name="T60" fmla="*/ 12100 w 24669"/>
                <a:gd name="T61" fmla="*/ 1144 h 36230"/>
                <a:gd name="T62" fmla="*/ 10832 w 24669"/>
                <a:gd name="T63" fmla="*/ 695 h 36230"/>
                <a:gd name="T64" fmla="*/ 9659 w 24669"/>
                <a:gd name="T65" fmla="*/ 1342 h 36230"/>
                <a:gd name="T66" fmla="*/ 8686 w 24669"/>
                <a:gd name="T67" fmla="*/ 3867 h 36230"/>
                <a:gd name="T68" fmla="*/ 8149 w 24669"/>
                <a:gd name="T69" fmla="*/ 4683 h 36230"/>
                <a:gd name="T70" fmla="*/ 7881 w 24669"/>
                <a:gd name="T71" fmla="*/ 7541 h 36230"/>
                <a:gd name="T72" fmla="*/ 7962 w 24669"/>
                <a:gd name="T73" fmla="*/ 8337 h 36230"/>
                <a:gd name="T74" fmla="*/ 9032 w 24669"/>
                <a:gd name="T75" fmla="*/ 9566 h 36230"/>
                <a:gd name="T76" fmla="*/ 8849 w 24669"/>
                <a:gd name="T77" fmla="*/ 10594 h 36230"/>
                <a:gd name="T78" fmla="*/ 7961 w 24669"/>
                <a:gd name="T79" fmla="*/ 11520 h 36230"/>
                <a:gd name="T80" fmla="*/ 6796 w 24669"/>
                <a:gd name="T81" fmla="*/ 11878 h 36230"/>
                <a:gd name="T82" fmla="*/ 7074 w 24669"/>
                <a:gd name="T83" fmla="*/ 13078 h 36230"/>
                <a:gd name="T84" fmla="*/ 6736 w 24669"/>
                <a:gd name="T85" fmla="*/ 14384 h 36230"/>
                <a:gd name="T86" fmla="*/ 6207 w 24669"/>
                <a:gd name="T87" fmla="*/ 15159 h 36230"/>
                <a:gd name="T88" fmla="*/ 5948 w 24669"/>
                <a:gd name="T89" fmla="*/ 16747 h 36230"/>
                <a:gd name="T90" fmla="*/ 3967 w 24669"/>
                <a:gd name="T91" fmla="*/ 18639 h 36230"/>
                <a:gd name="T92" fmla="*/ 2665 w 24669"/>
                <a:gd name="T93" fmla="*/ 18583 h 36230"/>
                <a:gd name="T94" fmla="*/ 870 w 24669"/>
                <a:gd name="T95" fmla="*/ 19481 h 36230"/>
                <a:gd name="T96" fmla="*/ 2344 w 24669"/>
                <a:gd name="T97" fmla="*/ 21109 h 36230"/>
                <a:gd name="T98" fmla="*/ 632 w 24669"/>
                <a:gd name="T99" fmla="*/ 21445 h 36230"/>
                <a:gd name="T100" fmla="*/ 2687 w 24669"/>
                <a:gd name="T101" fmla="*/ 23945 h 36230"/>
                <a:gd name="T102" fmla="*/ 2136 w 24669"/>
                <a:gd name="T103" fmla="*/ 26602 h 36230"/>
                <a:gd name="T104" fmla="*/ 4360 w 24669"/>
                <a:gd name="T105" fmla="*/ 30394 h 36230"/>
                <a:gd name="T106" fmla="*/ 6925 w 24669"/>
                <a:gd name="T107" fmla="*/ 31919 h 36230"/>
                <a:gd name="T108" fmla="*/ 8230 w 24669"/>
                <a:gd name="T109" fmla="*/ 32413 h 36230"/>
                <a:gd name="T110" fmla="*/ 9987 w 24669"/>
                <a:gd name="T111" fmla="*/ 32781 h 36230"/>
                <a:gd name="T112" fmla="*/ 11683 w 24669"/>
                <a:gd name="T113" fmla="*/ 33247 h 36230"/>
                <a:gd name="T114" fmla="*/ 11370 w 24669"/>
                <a:gd name="T115" fmla="*/ 34300 h 36230"/>
                <a:gd name="T116" fmla="*/ 14236 w 24669"/>
                <a:gd name="T117" fmla="*/ 34628 h 36230"/>
                <a:gd name="connsiteX0" fmla="*/ 15246 w 24669"/>
                <a:gd name="connsiteY0" fmla="*/ 36230 h 36230"/>
                <a:gd name="connsiteX1" fmla="*/ 15279 w 24669"/>
                <a:gd name="connsiteY1" fmla="*/ 36230 h 36230"/>
                <a:gd name="connsiteX2" fmla="*/ 15328 w 24669"/>
                <a:gd name="connsiteY2" fmla="*/ 36015 h 36230"/>
                <a:gd name="connsiteX3" fmla="*/ 15392 w 24669"/>
                <a:gd name="connsiteY3" fmla="*/ 36205 h 36230"/>
                <a:gd name="connsiteX4" fmla="*/ 15614 w 24669"/>
                <a:gd name="connsiteY4" fmla="*/ 35682 h 36230"/>
                <a:gd name="connsiteX5" fmla="*/ 15527 w 24669"/>
                <a:gd name="connsiteY5" fmla="*/ 36069 h 36230"/>
                <a:gd name="connsiteX6" fmla="*/ 16398 w 24669"/>
                <a:gd name="connsiteY6" fmla="*/ 35986 h 36230"/>
                <a:gd name="connsiteX7" fmla="*/ 17007 w 24669"/>
                <a:gd name="connsiteY7" fmla="*/ 35695 h 36230"/>
                <a:gd name="connsiteX8" fmla="*/ 16987 w 24669"/>
                <a:gd name="connsiteY8" fmla="*/ 35423 h 36230"/>
                <a:gd name="connsiteX9" fmla="*/ 17558 w 24669"/>
                <a:gd name="connsiteY9" fmla="*/ 35572 h 36230"/>
                <a:gd name="connsiteX10" fmla="*/ 18345 w 24669"/>
                <a:gd name="connsiteY10" fmla="*/ 35148 h 36230"/>
                <a:gd name="connsiteX11" fmla="*/ 17896 w 24669"/>
                <a:gd name="connsiteY11" fmla="*/ 34540 h 36230"/>
                <a:gd name="connsiteX12" fmla="*/ 18156 w 24669"/>
                <a:gd name="connsiteY12" fmla="*/ 34565 h 36230"/>
                <a:gd name="connsiteX13" fmla="*/ 16485 w 24669"/>
                <a:gd name="connsiteY13" fmla="*/ 34572 h 36230"/>
                <a:gd name="connsiteX14" fmla="*/ 15461 w 24669"/>
                <a:gd name="connsiteY14" fmla="*/ 34324 h 36230"/>
                <a:gd name="connsiteX15" fmla="*/ 14623 w 24669"/>
                <a:gd name="connsiteY15" fmla="*/ 34462 h 36230"/>
                <a:gd name="connsiteX16" fmla="*/ 15454 w 24669"/>
                <a:gd name="connsiteY16" fmla="*/ 34149 h 36230"/>
                <a:gd name="connsiteX17" fmla="*/ 14302 w 24669"/>
                <a:gd name="connsiteY17" fmla="*/ 33720 h 36230"/>
                <a:gd name="connsiteX18" fmla="*/ 14241 w 24669"/>
                <a:gd name="connsiteY18" fmla="*/ 33038 h 36230"/>
                <a:gd name="connsiteX19" fmla="*/ 14431 w 24669"/>
                <a:gd name="connsiteY19" fmla="*/ 33601 h 36230"/>
                <a:gd name="connsiteX20" fmla="*/ 14878 w 24669"/>
                <a:gd name="connsiteY20" fmla="*/ 33641 h 36230"/>
                <a:gd name="connsiteX21" fmla="*/ 15080 w 24669"/>
                <a:gd name="connsiteY21" fmla="*/ 33857 h 36230"/>
                <a:gd name="connsiteX22" fmla="*/ 15899 w 24669"/>
                <a:gd name="connsiteY22" fmla="*/ 34061 h 36230"/>
                <a:gd name="connsiteX23" fmla="*/ 16779 w 24669"/>
                <a:gd name="connsiteY23" fmla="*/ 34401 h 36230"/>
                <a:gd name="connsiteX24" fmla="*/ 17953 w 24669"/>
                <a:gd name="connsiteY24" fmla="*/ 34269 h 36230"/>
                <a:gd name="connsiteX25" fmla="*/ 18632 w 24669"/>
                <a:gd name="connsiteY25" fmla="*/ 34414 h 36230"/>
                <a:gd name="connsiteX26" fmla="*/ 18651 w 24669"/>
                <a:gd name="connsiteY26" fmla="*/ 33753 h 36230"/>
                <a:gd name="connsiteX27" fmla="*/ 18360 w 24669"/>
                <a:gd name="connsiteY27" fmla="*/ 33275 h 36230"/>
                <a:gd name="connsiteX28" fmla="*/ 18735 w 24669"/>
                <a:gd name="connsiteY28" fmla="*/ 33596 h 36230"/>
                <a:gd name="connsiteX29" fmla="*/ 19072 w 24669"/>
                <a:gd name="connsiteY29" fmla="*/ 33696 h 36230"/>
                <a:gd name="connsiteX30" fmla="*/ 19107 w 24669"/>
                <a:gd name="connsiteY30" fmla="*/ 33396 h 36230"/>
                <a:gd name="connsiteX31" fmla="*/ 19303 w 24669"/>
                <a:gd name="connsiteY31" fmla="*/ 33465 h 36230"/>
                <a:gd name="connsiteX32" fmla="*/ 19709 w 24669"/>
                <a:gd name="connsiteY32" fmla="*/ 33256 h 36230"/>
                <a:gd name="connsiteX33" fmla="*/ 20191 w 24669"/>
                <a:gd name="connsiteY33" fmla="*/ 32769 h 36230"/>
                <a:gd name="connsiteX34" fmla="*/ 20032 w 24669"/>
                <a:gd name="connsiteY34" fmla="*/ 32330 h 36230"/>
                <a:gd name="connsiteX35" fmla="*/ 19688 w 24669"/>
                <a:gd name="connsiteY35" fmla="*/ 31859 h 36230"/>
                <a:gd name="connsiteX36" fmla="*/ 19033 w 24669"/>
                <a:gd name="connsiteY36" fmla="*/ 31628 h 36230"/>
                <a:gd name="connsiteX37" fmla="*/ 18422 w 24669"/>
                <a:gd name="connsiteY37" fmla="*/ 31361 h 36230"/>
                <a:gd name="connsiteX38" fmla="*/ 17630 w 24669"/>
                <a:gd name="connsiteY38" fmla="*/ 31404 h 36230"/>
                <a:gd name="connsiteX39" fmla="*/ 16589 w 24669"/>
                <a:gd name="connsiteY39" fmla="*/ 31250 h 36230"/>
                <a:gd name="connsiteX40" fmla="*/ 16276 w 24669"/>
                <a:gd name="connsiteY40" fmla="*/ 31043 h 36230"/>
                <a:gd name="connsiteX41" fmla="*/ 15428 w 24669"/>
                <a:gd name="connsiteY41" fmla="*/ 30480 h 36230"/>
                <a:gd name="connsiteX42" fmla="*/ 15368 w 24669"/>
                <a:gd name="connsiteY42" fmla="*/ 29931 h 36230"/>
                <a:gd name="connsiteX43" fmla="*/ 15797 w 24669"/>
                <a:gd name="connsiteY43" fmla="*/ 30351 h 36230"/>
                <a:gd name="connsiteX44" fmla="*/ 16915 w 24669"/>
                <a:gd name="connsiteY44" fmla="*/ 30822 h 36230"/>
                <a:gd name="connsiteX45" fmla="*/ 18388 w 24669"/>
                <a:gd name="connsiteY45" fmla="*/ 30898 h 36230"/>
                <a:gd name="connsiteX46" fmla="*/ 18573 w 24669"/>
                <a:gd name="connsiteY46" fmla="*/ 30470 h 36230"/>
                <a:gd name="connsiteX47" fmla="*/ 19067 w 24669"/>
                <a:gd name="connsiteY47" fmla="*/ 30522 h 36230"/>
                <a:gd name="connsiteX48" fmla="*/ 19106 w 24669"/>
                <a:gd name="connsiteY48" fmla="*/ 30891 h 36230"/>
                <a:gd name="connsiteX49" fmla="*/ 19345 w 24669"/>
                <a:gd name="connsiteY49" fmla="*/ 31034 h 36230"/>
                <a:gd name="connsiteX50" fmla="*/ 19316 w 24669"/>
                <a:gd name="connsiteY50" fmla="*/ 30400 h 36230"/>
                <a:gd name="connsiteX51" fmla="*/ 18676 w 24669"/>
                <a:gd name="connsiteY51" fmla="*/ 29879 h 36230"/>
                <a:gd name="connsiteX52" fmla="*/ 18512 w 24669"/>
                <a:gd name="connsiteY52" fmla="*/ 29676 h 36230"/>
                <a:gd name="connsiteX53" fmla="*/ 18609 w 24669"/>
                <a:gd name="connsiteY53" fmla="*/ 29437 h 36230"/>
                <a:gd name="connsiteX54" fmla="*/ 19397 w 24669"/>
                <a:gd name="connsiteY54" fmla="*/ 29995 h 36230"/>
                <a:gd name="connsiteX55" fmla="*/ 19625 w 24669"/>
                <a:gd name="connsiteY55" fmla="*/ 30196 h 36230"/>
                <a:gd name="connsiteX56" fmla="*/ 19894 w 24669"/>
                <a:gd name="connsiteY56" fmla="*/ 30186 h 36230"/>
                <a:gd name="connsiteX57" fmla="*/ 19912 w 24669"/>
                <a:gd name="connsiteY57" fmla="*/ 30979 h 36230"/>
                <a:gd name="connsiteX58" fmla="*/ 20716 w 24669"/>
                <a:gd name="connsiteY58" fmla="*/ 31262 h 36230"/>
                <a:gd name="connsiteX59" fmla="*/ 20663 w 24669"/>
                <a:gd name="connsiteY59" fmla="*/ 29512 h 36230"/>
                <a:gd name="connsiteX60" fmla="*/ 20335 w 24669"/>
                <a:gd name="connsiteY60" fmla="*/ 28883 h 36230"/>
                <a:gd name="connsiteX61" fmla="*/ 19869 w 24669"/>
                <a:gd name="connsiteY61" fmla="*/ 27843 h 36230"/>
                <a:gd name="connsiteX62" fmla="*/ 19699 w 24669"/>
                <a:gd name="connsiteY62" fmla="*/ 27586 h 36230"/>
                <a:gd name="connsiteX63" fmla="*/ 19808 w 24669"/>
                <a:gd name="connsiteY63" fmla="*/ 27612 h 36230"/>
                <a:gd name="connsiteX64" fmla="*/ 19606 w 24669"/>
                <a:gd name="connsiteY64" fmla="*/ 27298 h 36230"/>
                <a:gd name="connsiteX65" fmla="*/ 19907 w 24669"/>
                <a:gd name="connsiteY65" fmla="*/ 27549 h 36230"/>
                <a:gd name="connsiteX66" fmla="*/ 20065 w 24669"/>
                <a:gd name="connsiteY66" fmla="*/ 28041 h 36230"/>
                <a:gd name="connsiteX67" fmla="*/ 20379 w 24669"/>
                <a:gd name="connsiteY67" fmla="*/ 28296 h 36230"/>
                <a:gd name="connsiteX68" fmla="*/ 20293 w 24669"/>
                <a:gd name="connsiteY68" fmla="*/ 28310 h 36230"/>
                <a:gd name="connsiteX69" fmla="*/ 20714 w 24669"/>
                <a:gd name="connsiteY69" fmla="*/ 28827 h 36230"/>
                <a:gd name="connsiteX70" fmla="*/ 21067 w 24669"/>
                <a:gd name="connsiteY70" fmla="*/ 29461 h 36230"/>
                <a:gd name="connsiteX71" fmla="*/ 21386 w 24669"/>
                <a:gd name="connsiteY71" fmla="*/ 29815 h 36230"/>
                <a:gd name="connsiteX72" fmla="*/ 21176 w 24669"/>
                <a:gd name="connsiteY72" fmla="*/ 29783 h 36230"/>
                <a:gd name="connsiteX73" fmla="*/ 21280 w 24669"/>
                <a:gd name="connsiteY73" fmla="*/ 30202 h 36230"/>
                <a:gd name="connsiteX74" fmla="*/ 21488 w 24669"/>
                <a:gd name="connsiteY74" fmla="*/ 29915 h 36230"/>
                <a:gd name="connsiteX75" fmla="*/ 21479 w 24669"/>
                <a:gd name="connsiteY75" fmla="*/ 29835 h 36230"/>
                <a:gd name="connsiteX76" fmla="*/ 21622 w 24669"/>
                <a:gd name="connsiteY76" fmla="*/ 29929 h 36230"/>
                <a:gd name="connsiteX77" fmla="*/ 21434 w 24669"/>
                <a:gd name="connsiteY77" fmla="*/ 29311 h 36230"/>
                <a:gd name="connsiteX78" fmla="*/ 21809 w 24669"/>
                <a:gd name="connsiteY78" fmla="*/ 29621 h 36230"/>
                <a:gd name="connsiteX79" fmla="*/ 22045 w 24669"/>
                <a:gd name="connsiteY79" fmla="*/ 29417 h 36230"/>
                <a:gd name="connsiteX80" fmla="*/ 22114 w 24669"/>
                <a:gd name="connsiteY80" fmla="*/ 29490 h 36230"/>
                <a:gd name="connsiteX81" fmla="*/ 22241 w 24669"/>
                <a:gd name="connsiteY81" fmla="*/ 29254 h 36230"/>
                <a:gd name="connsiteX82" fmla="*/ 22436 w 24669"/>
                <a:gd name="connsiteY82" fmla="*/ 29648 h 36230"/>
                <a:gd name="connsiteX83" fmla="*/ 22504 w 24669"/>
                <a:gd name="connsiteY83" fmla="*/ 30027 h 36230"/>
                <a:gd name="connsiteX84" fmla="*/ 22665 w 24669"/>
                <a:gd name="connsiteY84" fmla="*/ 30359 h 36230"/>
                <a:gd name="connsiteX85" fmla="*/ 22827 w 24669"/>
                <a:gd name="connsiteY85" fmla="*/ 30387 h 36230"/>
                <a:gd name="connsiteX86" fmla="*/ 23051 w 24669"/>
                <a:gd name="connsiteY86" fmla="*/ 30532 h 36230"/>
                <a:gd name="connsiteX87" fmla="*/ 23865 w 24669"/>
                <a:gd name="connsiteY87" fmla="*/ 30346 h 36230"/>
                <a:gd name="connsiteX88" fmla="*/ 24396 w 24669"/>
                <a:gd name="connsiteY88" fmla="*/ 29962 h 36230"/>
                <a:gd name="connsiteX89" fmla="*/ 24669 w 24669"/>
                <a:gd name="connsiteY89" fmla="*/ 29523 h 36230"/>
                <a:gd name="connsiteX90" fmla="*/ 24669 w 24669"/>
                <a:gd name="connsiteY90" fmla="*/ 29458 h 36230"/>
                <a:gd name="connsiteX91" fmla="*/ 24139 w 24669"/>
                <a:gd name="connsiteY91" fmla="*/ 28815 h 36230"/>
                <a:gd name="connsiteX92" fmla="*/ 23847 w 24669"/>
                <a:gd name="connsiteY92" fmla="*/ 28371 h 36230"/>
                <a:gd name="connsiteX93" fmla="*/ 23481 w 24669"/>
                <a:gd name="connsiteY93" fmla="*/ 28340 h 36230"/>
                <a:gd name="connsiteX94" fmla="*/ 23393 w 24669"/>
                <a:gd name="connsiteY94" fmla="*/ 28212 h 36230"/>
                <a:gd name="connsiteX95" fmla="*/ 23843 w 24669"/>
                <a:gd name="connsiteY95" fmla="*/ 28271 h 36230"/>
                <a:gd name="connsiteX96" fmla="*/ 23503 w 24669"/>
                <a:gd name="connsiteY96" fmla="*/ 27799 h 36230"/>
                <a:gd name="connsiteX97" fmla="*/ 23075 w 24669"/>
                <a:gd name="connsiteY97" fmla="*/ 27532 h 36230"/>
                <a:gd name="connsiteX98" fmla="*/ 22894 w 24669"/>
                <a:gd name="connsiteY98" fmla="*/ 27360 h 36230"/>
                <a:gd name="connsiteX99" fmla="*/ 22248 w 24669"/>
                <a:gd name="connsiteY99" fmla="*/ 27599 h 36230"/>
                <a:gd name="connsiteX100" fmla="*/ 21746 w 24669"/>
                <a:gd name="connsiteY100" fmla="*/ 27248 h 36230"/>
                <a:gd name="connsiteX101" fmla="*/ 21713 w 24669"/>
                <a:gd name="connsiteY101" fmla="*/ 27172 h 36230"/>
                <a:gd name="connsiteX102" fmla="*/ 22029 w 24669"/>
                <a:gd name="connsiteY102" fmla="*/ 27034 h 36230"/>
                <a:gd name="connsiteX103" fmla="*/ 22435 w 24669"/>
                <a:gd name="connsiteY103" fmla="*/ 27174 h 36230"/>
                <a:gd name="connsiteX104" fmla="*/ 22898 w 24669"/>
                <a:gd name="connsiteY104" fmla="*/ 26899 h 36230"/>
                <a:gd name="connsiteX105" fmla="*/ 22540 w 24669"/>
                <a:gd name="connsiteY105" fmla="*/ 26330 h 36230"/>
                <a:gd name="connsiteX106" fmla="*/ 21434 w 24669"/>
                <a:gd name="connsiteY106" fmla="*/ 26496 h 36230"/>
                <a:gd name="connsiteX107" fmla="*/ 21078 w 24669"/>
                <a:gd name="connsiteY107" fmla="*/ 26073 h 36230"/>
                <a:gd name="connsiteX108" fmla="*/ 21190 w 24669"/>
                <a:gd name="connsiteY108" fmla="*/ 26069 h 36230"/>
                <a:gd name="connsiteX109" fmla="*/ 21041 w 24669"/>
                <a:gd name="connsiteY109" fmla="*/ 25509 h 36230"/>
                <a:gd name="connsiteX110" fmla="*/ 21192 w 24669"/>
                <a:gd name="connsiteY110" fmla="*/ 25477 h 36230"/>
                <a:gd name="connsiteX111" fmla="*/ 21584 w 24669"/>
                <a:gd name="connsiteY111" fmla="*/ 25990 h 36230"/>
                <a:gd name="connsiteX112" fmla="*/ 22190 w 24669"/>
                <a:gd name="connsiteY112" fmla="*/ 26112 h 36230"/>
                <a:gd name="connsiteX113" fmla="*/ 22342 w 24669"/>
                <a:gd name="connsiteY113" fmla="*/ 25930 h 36230"/>
                <a:gd name="connsiteX114" fmla="*/ 22058 w 24669"/>
                <a:gd name="connsiteY114" fmla="*/ 25259 h 36230"/>
                <a:gd name="connsiteX115" fmla="*/ 21597 w 24669"/>
                <a:gd name="connsiteY115" fmla="*/ 25302 h 36230"/>
                <a:gd name="connsiteX116" fmla="*/ 21391 w 24669"/>
                <a:gd name="connsiteY116" fmla="*/ 24516 h 36230"/>
                <a:gd name="connsiteX117" fmla="*/ 21662 w 24669"/>
                <a:gd name="connsiteY117" fmla="*/ 24201 h 36230"/>
                <a:gd name="connsiteX118" fmla="*/ 21573 w 24669"/>
                <a:gd name="connsiteY118" fmla="*/ 23974 h 36230"/>
                <a:gd name="connsiteX119" fmla="*/ 21250 w 24669"/>
                <a:gd name="connsiteY119" fmla="*/ 23780 h 36230"/>
                <a:gd name="connsiteX120" fmla="*/ 21285 w 24669"/>
                <a:gd name="connsiteY120" fmla="*/ 23338 h 36230"/>
                <a:gd name="connsiteX121" fmla="*/ 20946 w 24669"/>
                <a:gd name="connsiteY121" fmla="*/ 23363 h 36230"/>
                <a:gd name="connsiteX122" fmla="*/ 20960 w 24669"/>
                <a:gd name="connsiteY122" fmla="*/ 23143 h 36230"/>
                <a:gd name="connsiteX123" fmla="*/ 20809 w 24669"/>
                <a:gd name="connsiteY123" fmla="*/ 23294 h 36230"/>
                <a:gd name="connsiteX124" fmla="*/ 20830 w 24669"/>
                <a:gd name="connsiteY124" fmla="*/ 22947 h 36230"/>
                <a:gd name="connsiteX125" fmla="*/ 20702 w 24669"/>
                <a:gd name="connsiteY125" fmla="*/ 22882 h 36230"/>
                <a:gd name="connsiteX126" fmla="*/ 20888 w 24669"/>
                <a:gd name="connsiteY126" fmla="*/ 22879 h 36230"/>
                <a:gd name="connsiteX127" fmla="*/ 20699 w 24669"/>
                <a:gd name="connsiteY127" fmla="*/ 22125 h 36230"/>
                <a:gd name="connsiteX128" fmla="*/ 20548 w 24669"/>
                <a:gd name="connsiteY128" fmla="*/ 21550 h 36230"/>
                <a:gd name="connsiteX129" fmla="*/ 20394 w 24669"/>
                <a:gd name="connsiteY129" fmla="*/ 20980 h 36230"/>
                <a:gd name="connsiteX130" fmla="*/ 20627 w 24669"/>
                <a:gd name="connsiteY130" fmla="*/ 21030 h 36230"/>
                <a:gd name="connsiteX131" fmla="*/ 20669 w 24669"/>
                <a:gd name="connsiteY131" fmla="*/ 21592 h 36230"/>
                <a:gd name="connsiteX132" fmla="*/ 20894 w 24669"/>
                <a:gd name="connsiteY132" fmla="*/ 21591 h 36230"/>
                <a:gd name="connsiteX133" fmla="*/ 21403 w 24669"/>
                <a:gd name="connsiteY133" fmla="*/ 21181 h 36230"/>
                <a:gd name="connsiteX134" fmla="*/ 21621 w 24669"/>
                <a:gd name="connsiteY134" fmla="*/ 20832 h 36230"/>
                <a:gd name="connsiteX135" fmla="*/ 21143 w 24669"/>
                <a:gd name="connsiteY135" fmla="*/ 21076 h 36230"/>
                <a:gd name="connsiteX136" fmla="*/ 20946 w 24669"/>
                <a:gd name="connsiteY136" fmla="*/ 20919 h 36230"/>
                <a:gd name="connsiteX137" fmla="*/ 20989 w 24669"/>
                <a:gd name="connsiteY137" fmla="*/ 21081 h 36230"/>
                <a:gd name="connsiteX138" fmla="*/ 20858 w 24669"/>
                <a:gd name="connsiteY138" fmla="*/ 20970 h 36230"/>
                <a:gd name="connsiteX139" fmla="*/ 21127 w 24669"/>
                <a:gd name="connsiteY139" fmla="*/ 20753 h 36230"/>
                <a:gd name="connsiteX140" fmla="*/ 20856 w 24669"/>
                <a:gd name="connsiteY140" fmla="*/ 20675 h 36230"/>
                <a:gd name="connsiteX141" fmla="*/ 21189 w 24669"/>
                <a:gd name="connsiteY141" fmla="*/ 20535 h 36230"/>
                <a:gd name="connsiteX142" fmla="*/ 20911 w 24669"/>
                <a:gd name="connsiteY142" fmla="*/ 20497 h 36230"/>
                <a:gd name="connsiteX143" fmla="*/ 21300 w 24669"/>
                <a:gd name="connsiteY143" fmla="*/ 20462 h 36230"/>
                <a:gd name="connsiteX144" fmla="*/ 21517 w 24669"/>
                <a:gd name="connsiteY144" fmla="*/ 20165 h 36230"/>
                <a:gd name="connsiteX145" fmla="*/ 21846 w 24669"/>
                <a:gd name="connsiteY145" fmla="*/ 20242 h 36230"/>
                <a:gd name="connsiteX146" fmla="*/ 21891 w 24669"/>
                <a:gd name="connsiteY146" fmla="*/ 19600 h 36230"/>
                <a:gd name="connsiteX147" fmla="*/ 21677 w 24669"/>
                <a:gd name="connsiteY147" fmla="*/ 19409 h 36230"/>
                <a:gd name="connsiteX148" fmla="*/ 20780 w 24669"/>
                <a:gd name="connsiteY148" fmla="*/ 19727 h 36230"/>
                <a:gd name="connsiteX149" fmla="*/ 20961 w 24669"/>
                <a:gd name="connsiteY149" fmla="*/ 19649 h 36230"/>
                <a:gd name="connsiteX150" fmla="*/ 20627 w 24669"/>
                <a:gd name="connsiteY150" fmla="*/ 19304 h 36230"/>
                <a:gd name="connsiteX151" fmla="*/ 20736 w 24669"/>
                <a:gd name="connsiteY151" fmla="*/ 19246 h 36230"/>
                <a:gd name="connsiteX152" fmla="*/ 20498 w 24669"/>
                <a:gd name="connsiteY152" fmla="*/ 19225 h 36230"/>
                <a:gd name="connsiteX153" fmla="*/ 20304 w 24669"/>
                <a:gd name="connsiteY153" fmla="*/ 19557 h 36230"/>
                <a:gd name="connsiteX154" fmla="*/ 20161 w 24669"/>
                <a:gd name="connsiteY154" fmla="*/ 19256 h 36230"/>
                <a:gd name="connsiteX155" fmla="*/ 20221 w 24669"/>
                <a:gd name="connsiteY155" fmla="*/ 19016 h 36230"/>
                <a:gd name="connsiteX156" fmla="*/ 20350 w 24669"/>
                <a:gd name="connsiteY156" fmla="*/ 19201 h 36230"/>
                <a:gd name="connsiteX157" fmla="*/ 20529 w 24669"/>
                <a:gd name="connsiteY157" fmla="*/ 18483 h 36230"/>
                <a:gd name="connsiteX158" fmla="*/ 21064 w 24669"/>
                <a:gd name="connsiteY158" fmla="*/ 18717 h 36230"/>
                <a:gd name="connsiteX159" fmla="*/ 21054 w 24669"/>
                <a:gd name="connsiteY159" fmla="*/ 18547 h 36230"/>
                <a:gd name="connsiteX160" fmla="*/ 20878 w 24669"/>
                <a:gd name="connsiteY160" fmla="*/ 18513 h 36230"/>
                <a:gd name="connsiteX161" fmla="*/ 21247 w 24669"/>
                <a:gd name="connsiteY161" fmla="*/ 18475 h 36230"/>
                <a:gd name="connsiteX162" fmla="*/ 21116 w 24669"/>
                <a:gd name="connsiteY162" fmla="*/ 18113 h 36230"/>
                <a:gd name="connsiteX163" fmla="*/ 21213 w 24669"/>
                <a:gd name="connsiteY163" fmla="*/ 18068 h 36230"/>
                <a:gd name="connsiteX164" fmla="*/ 21043 w 24669"/>
                <a:gd name="connsiteY164" fmla="*/ 18015 h 36230"/>
                <a:gd name="connsiteX165" fmla="*/ 21398 w 24669"/>
                <a:gd name="connsiteY165" fmla="*/ 17562 h 36230"/>
                <a:gd name="connsiteX166" fmla="*/ 21363 w 24669"/>
                <a:gd name="connsiteY166" fmla="*/ 16710 h 36230"/>
                <a:gd name="connsiteX167" fmla="*/ 21205 w 24669"/>
                <a:gd name="connsiteY167" fmla="*/ 16736 h 36230"/>
                <a:gd name="connsiteX168" fmla="*/ 21150 w 24669"/>
                <a:gd name="connsiteY168" fmla="*/ 17021 h 36230"/>
                <a:gd name="connsiteX169" fmla="*/ 20898 w 24669"/>
                <a:gd name="connsiteY169" fmla="*/ 16973 h 36230"/>
                <a:gd name="connsiteX170" fmla="*/ 20305 w 24669"/>
                <a:gd name="connsiteY170" fmla="*/ 17565 h 36230"/>
                <a:gd name="connsiteX171" fmla="*/ 20984 w 24669"/>
                <a:gd name="connsiteY171" fmla="*/ 16718 h 36230"/>
                <a:gd name="connsiteX172" fmla="*/ 20425 w 24669"/>
                <a:gd name="connsiteY172" fmla="*/ 16439 h 36230"/>
                <a:gd name="connsiteX173" fmla="*/ 20784 w 24669"/>
                <a:gd name="connsiteY173" fmla="*/ 16601 h 36230"/>
                <a:gd name="connsiteX174" fmla="*/ 20923 w 24669"/>
                <a:gd name="connsiteY174" fmla="*/ 16572 h 36230"/>
                <a:gd name="connsiteX175" fmla="*/ 20890 w 24669"/>
                <a:gd name="connsiteY175" fmla="*/ 15999 h 36230"/>
                <a:gd name="connsiteX176" fmla="*/ 21293 w 24669"/>
                <a:gd name="connsiteY176" fmla="*/ 15901 h 36230"/>
                <a:gd name="connsiteX177" fmla="*/ 21416 w 24669"/>
                <a:gd name="connsiteY177" fmla="*/ 16010 h 36230"/>
                <a:gd name="connsiteX178" fmla="*/ 21544 w 24669"/>
                <a:gd name="connsiteY178" fmla="*/ 15550 h 36230"/>
                <a:gd name="connsiteX179" fmla="*/ 21295 w 24669"/>
                <a:gd name="connsiteY179" fmla="*/ 15353 h 36230"/>
                <a:gd name="connsiteX180" fmla="*/ 21029 w 24669"/>
                <a:gd name="connsiteY180" fmla="*/ 15634 h 36230"/>
                <a:gd name="connsiteX181" fmla="*/ 20827 w 24669"/>
                <a:gd name="connsiteY181" fmla="*/ 15680 h 36230"/>
                <a:gd name="connsiteX182" fmla="*/ 21156 w 24669"/>
                <a:gd name="connsiteY182" fmla="*/ 15245 h 36230"/>
                <a:gd name="connsiteX183" fmla="*/ 20516 w 24669"/>
                <a:gd name="connsiteY183" fmla="*/ 15213 h 36230"/>
                <a:gd name="connsiteX184" fmla="*/ 20394 w 24669"/>
                <a:gd name="connsiteY184" fmla="*/ 15498 h 36230"/>
                <a:gd name="connsiteX185" fmla="*/ 20235 w 24669"/>
                <a:gd name="connsiteY185" fmla="*/ 15033 h 36230"/>
                <a:gd name="connsiteX186" fmla="*/ 21110 w 24669"/>
                <a:gd name="connsiteY186" fmla="*/ 14792 h 36230"/>
                <a:gd name="connsiteX187" fmla="*/ 21021 w 24669"/>
                <a:gd name="connsiteY187" fmla="*/ 14237 h 36230"/>
                <a:gd name="connsiteX188" fmla="*/ 20612 w 24669"/>
                <a:gd name="connsiteY188" fmla="*/ 14225 h 36230"/>
                <a:gd name="connsiteX189" fmla="*/ 20261 w 24669"/>
                <a:gd name="connsiteY189" fmla="*/ 13946 h 36230"/>
                <a:gd name="connsiteX190" fmla="*/ 19600 w 24669"/>
                <a:gd name="connsiteY190" fmla="*/ 14405 h 36230"/>
                <a:gd name="connsiteX191" fmla="*/ 19624 w 24669"/>
                <a:gd name="connsiteY191" fmla="*/ 14657 h 36230"/>
                <a:gd name="connsiteX192" fmla="*/ 19497 w 24669"/>
                <a:gd name="connsiteY192" fmla="*/ 14765 h 36230"/>
                <a:gd name="connsiteX193" fmla="*/ 19385 w 24669"/>
                <a:gd name="connsiteY193" fmla="*/ 14370 h 36230"/>
                <a:gd name="connsiteX194" fmla="*/ 19257 w 24669"/>
                <a:gd name="connsiteY194" fmla="*/ 14392 h 36230"/>
                <a:gd name="connsiteX195" fmla="*/ 19272 w 24669"/>
                <a:gd name="connsiteY195" fmla="*/ 14312 h 36230"/>
                <a:gd name="connsiteX196" fmla="*/ 18785 w 24669"/>
                <a:gd name="connsiteY196" fmla="*/ 13904 h 36230"/>
                <a:gd name="connsiteX197" fmla="*/ 18206 w 24669"/>
                <a:gd name="connsiteY197" fmla="*/ 14284 h 36230"/>
                <a:gd name="connsiteX198" fmla="*/ 18652 w 24669"/>
                <a:gd name="connsiteY198" fmla="*/ 13940 h 36230"/>
                <a:gd name="connsiteX199" fmla="*/ 18119 w 24669"/>
                <a:gd name="connsiteY199" fmla="*/ 13799 h 36230"/>
                <a:gd name="connsiteX200" fmla="*/ 18230 w 24669"/>
                <a:gd name="connsiteY200" fmla="*/ 13626 h 36230"/>
                <a:gd name="connsiteX201" fmla="*/ 18291 w 24669"/>
                <a:gd name="connsiteY201" fmla="*/ 13760 h 36230"/>
                <a:gd name="connsiteX202" fmla="*/ 18630 w 24669"/>
                <a:gd name="connsiteY202" fmla="*/ 13824 h 36230"/>
                <a:gd name="connsiteX203" fmla="*/ 18913 w 24669"/>
                <a:gd name="connsiteY203" fmla="*/ 13772 h 36230"/>
                <a:gd name="connsiteX204" fmla="*/ 19143 w 24669"/>
                <a:gd name="connsiteY204" fmla="*/ 14200 h 36230"/>
                <a:gd name="connsiteX205" fmla="*/ 19900 w 24669"/>
                <a:gd name="connsiteY205" fmla="*/ 13918 h 36230"/>
                <a:gd name="connsiteX206" fmla="*/ 19537 w 24669"/>
                <a:gd name="connsiteY206" fmla="*/ 13914 h 36230"/>
                <a:gd name="connsiteX207" fmla="*/ 19992 w 24669"/>
                <a:gd name="connsiteY207" fmla="*/ 13814 h 36230"/>
                <a:gd name="connsiteX208" fmla="*/ 19966 w 24669"/>
                <a:gd name="connsiteY208" fmla="*/ 13664 h 36230"/>
                <a:gd name="connsiteX209" fmla="*/ 20400 w 24669"/>
                <a:gd name="connsiteY209" fmla="*/ 13488 h 36230"/>
                <a:gd name="connsiteX210" fmla="*/ 20415 w 24669"/>
                <a:gd name="connsiteY210" fmla="*/ 13143 h 36230"/>
                <a:gd name="connsiteX211" fmla="*/ 19995 w 24669"/>
                <a:gd name="connsiteY211" fmla="*/ 13352 h 36230"/>
                <a:gd name="connsiteX212" fmla="*/ 19306 w 24669"/>
                <a:gd name="connsiteY212" fmla="*/ 13465 h 36230"/>
                <a:gd name="connsiteX213" fmla="*/ 19513 w 24669"/>
                <a:gd name="connsiteY213" fmla="*/ 13611 h 36230"/>
                <a:gd name="connsiteX214" fmla="*/ 18992 w 24669"/>
                <a:gd name="connsiteY214" fmla="*/ 13743 h 36230"/>
                <a:gd name="connsiteX215" fmla="*/ 19156 w 24669"/>
                <a:gd name="connsiteY215" fmla="*/ 13559 h 36230"/>
                <a:gd name="connsiteX216" fmla="*/ 18783 w 24669"/>
                <a:gd name="connsiteY216" fmla="*/ 13325 h 36230"/>
                <a:gd name="connsiteX217" fmla="*/ 18425 w 24669"/>
                <a:gd name="connsiteY217" fmla="*/ 13414 h 36230"/>
                <a:gd name="connsiteX218" fmla="*/ 18586 w 24669"/>
                <a:gd name="connsiteY218" fmla="*/ 13279 h 36230"/>
                <a:gd name="connsiteX219" fmla="*/ 18495 w 24669"/>
                <a:gd name="connsiteY219" fmla="*/ 13202 h 36230"/>
                <a:gd name="connsiteX220" fmla="*/ 18621 w 24669"/>
                <a:gd name="connsiteY220" fmla="*/ 13210 h 36230"/>
                <a:gd name="connsiteX221" fmla="*/ 18638 w 24669"/>
                <a:gd name="connsiteY221" fmla="*/ 13109 h 36230"/>
                <a:gd name="connsiteX222" fmla="*/ 18978 w 24669"/>
                <a:gd name="connsiteY222" fmla="*/ 13333 h 36230"/>
                <a:gd name="connsiteX223" fmla="*/ 19337 w 24669"/>
                <a:gd name="connsiteY223" fmla="*/ 12951 h 36230"/>
                <a:gd name="connsiteX224" fmla="*/ 18835 w 24669"/>
                <a:gd name="connsiteY224" fmla="*/ 12789 h 36230"/>
                <a:gd name="connsiteX225" fmla="*/ 19372 w 24669"/>
                <a:gd name="connsiteY225" fmla="*/ 12751 h 36230"/>
                <a:gd name="connsiteX226" fmla="*/ 20172 w 24669"/>
                <a:gd name="connsiteY226" fmla="*/ 12126 h 36230"/>
                <a:gd name="connsiteX227" fmla="*/ 19927 w 24669"/>
                <a:gd name="connsiteY227" fmla="*/ 11774 h 36230"/>
                <a:gd name="connsiteX228" fmla="*/ 20225 w 24669"/>
                <a:gd name="connsiteY228" fmla="*/ 11961 h 36230"/>
                <a:gd name="connsiteX229" fmla="*/ 20119 w 24669"/>
                <a:gd name="connsiteY229" fmla="*/ 11726 h 36230"/>
                <a:gd name="connsiteX230" fmla="*/ 20301 w 24669"/>
                <a:gd name="connsiteY230" fmla="*/ 11905 h 36230"/>
                <a:gd name="connsiteX231" fmla="*/ 20413 w 24669"/>
                <a:gd name="connsiteY231" fmla="*/ 11881 h 36230"/>
                <a:gd name="connsiteX232" fmla="*/ 20166 w 24669"/>
                <a:gd name="connsiteY232" fmla="*/ 11425 h 36230"/>
                <a:gd name="connsiteX233" fmla="*/ 20417 w 24669"/>
                <a:gd name="connsiteY233" fmla="*/ 11611 h 36230"/>
                <a:gd name="connsiteX234" fmla="*/ 20495 w 24669"/>
                <a:gd name="connsiteY234" fmla="*/ 11115 h 36230"/>
                <a:gd name="connsiteX235" fmla="*/ 20565 w 24669"/>
                <a:gd name="connsiteY235" fmla="*/ 10341 h 36230"/>
                <a:gd name="connsiteX236" fmla="*/ 20226 w 24669"/>
                <a:gd name="connsiteY236" fmla="*/ 10333 h 36230"/>
                <a:gd name="connsiteX237" fmla="*/ 20185 w 24669"/>
                <a:gd name="connsiteY237" fmla="*/ 10823 h 36230"/>
                <a:gd name="connsiteX238" fmla="*/ 20116 w 24669"/>
                <a:gd name="connsiteY238" fmla="*/ 10327 h 36230"/>
                <a:gd name="connsiteX239" fmla="*/ 19902 w 24669"/>
                <a:gd name="connsiteY239" fmla="*/ 10294 h 36230"/>
                <a:gd name="connsiteX240" fmla="*/ 19566 w 24669"/>
                <a:gd name="connsiteY240" fmla="*/ 10622 h 36230"/>
                <a:gd name="connsiteX241" fmla="*/ 19316 w 24669"/>
                <a:gd name="connsiteY241" fmla="*/ 11352 h 36230"/>
                <a:gd name="connsiteX242" fmla="*/ 18859 w 24669"/>
                <a:gd name="connsiteY242" fmla="*/ 11649 h 36230"/>
                <a:gd name="connsiteX243" fmla="*/ 18399 w 24669"/>
                <a:gd name="connsiteY243" fmla="*/ 11729 h 36230"/>
                <a:gd name="connsiteX244" fmla="*/ 18072 w 24669"/>
                <a:gd name="connsiteY244" fmla="*/ 12169 h 36230"/>
                <a:gd name="connsiteX245" fmla="*/ 17730 w 24669"/>
                <a:gd name="connsiteY245" fmla="*/ 12307 h 36230"/>
                <a:gd name="connsiteX246" fmla="*/ 18272 w 24669"/>
                <a:gd name="connsiteY246" fmla="*/ 11848 h 36230"/>
                <a:gd name="connsiteX247" fmla="*/ 18074 w 24669"/>
                <a:gd name="connsiteY247" fmla="*/ 11757 h 36230"/>
                <a:gd name="connsiteX248" fmla="*/ 18711 w 24669"/>
                <a:gd name="connsiteY248" fmla="*/ 11595 h 36230"/>
                <a:gd name="connsiteX249" fmla="*/ 19014 w 24669"/>
                <a:gd name="connsiteY249" fmla="*/ 11362 h 36230"/>
                <a:gd name="connsiteX250" fmla="*/ 18671 w 24669"/>
                <a:gd name="connsiteY250" fmla="*/ 11005 h 36230"/>
                <a:gd name="connsiteX251" fmla="*/ 18203 w 24669"/>
                <a:gd name="connsiteY251" fmla="*/ 10906 h 36230"/>
                <a:gd name="connsiteX252" fmla="*/ 18015 w 24669"/>
                <a:gd name="connsiteY252" fmla="*/ 11186 h 36230"/>
                <a:gd name="connsiteX253" fmla="*/ 18113 w 24669"/>
                <a:gd name="connsiteY253" fmla="*/ 10912 h 36230"/>
                <a:gd name="connsiteX254" fmla="*/ 17919 w 24669"/>
                <a:gd name="connsiteY254" fmla="*/ 10968 h 36230"/>
                <a:gd name="connsiteX255" fmla="*/ 17947 w 24669"/>
                <a:gd name="connsiteY255" fmla="*/ 10606 h 36230"/>
                <a:gd name="connsiteX256" fmla="*/ 17488 w 24669"/>
                <a:gd name="connsiteY256" fmla="*/ 10320 h 36230"/>
                <a:gd name="connsiteX257" fmla="*/ 17496 w 24669"/>
                <a:gd name="connsiteY257" fmla="*/ 10249 h 36230"/>
                <a:gd name="connsiteX258" fmla="*/ 17885 w 24669"/>
                <a:gd name="connsiteY258" fmla="*/ 10302 h 36230"/>
                <a:gd name="connsiteX259" fmla="*/ 18670 w 24669"/>
                <a:gd name="connsiteY259" fmla="*/ 10206 h 36230"/>
                <a:gd name="connsiteX260" fmla="*/ 18235 w 24669"/>
                <a:gd name="connsiteY260" fmla="*/ 10034 h 36230"/>
                <a:gd name="connsiteX261" fmla="*/ 17733 w 24669"/>
                <a:gd name="connsiteY261" fmla="*/ 9877 h 36230"/>
                <a:gd name="connsiteX262" fmla="*/ 18240 w 24669"/>
                <a:gd name="connsiteY262" fmla="*/ 9763 h 36230"/>
                <a:gd name="connsiteX263" fmla="*/ 18374 w 24669"/>
                <a:gd name="connsiteY263" fmla="*/ 10035 h 36230"/>
                <a:gd name="connsiteX264" fmla="*/ 18675 w 24669"/>
                <a:gd name="connsiteY264" fmla="*/ 10065 h 36230"/>
                <a:gd name="connsiteX265" fmla="*/ 19078 w 24669"/>
                <a:gd name="connsiteY265" fmla="*/ 10274 h 36230"/>
                <a:gd name="connsiteX266" fmla="*/ 19063 w 24669"/>
                <a:gd name="connsiteY266" fmla="*/ 10168 h 36230"/>
                <a:gd name="connsiteX267" fmla="*/ 19747 w 24669"/>
                <a:gd name="connsiteY267" fmla="*/ 9928 h 36230"/>
                <a:gd name="connsiteX268" fmla="*/ 20381 w 24669"/>
                <a:gd name="connsiteY268" fmla="*/ 9940 h 36230"/>
                <a:gd name="connsiteX269" fmla="*/ 19944 w 24669"/>
                <a:gd name="connsiteY269" fmla="*/ 9671 h 36230"/>
                <a:gd name="connsiteX270" fmla="*/ 19724 w 24669"/>
                <a:gd name="connsiteY270" fmla="*/ 9403 h 36230"/>
                <a:gd name="connsiteX271" fmla="*/ 19715 w 24669"/>
                <a:gd name="connsiteY271" fmla="*/ 9227 h 36230"/>
                <a:gd name="connsiteX272" fmla="*/ 19562 w 24669"/>
                <a:gd name="connsiteY272" fmla="*/ 9258 h 36230"/>
                <a:gd name="connsiteX273" fmla="*/ 19299 w 24669"/>
                <a:gd name="connsiteY273" fmla="*/ 8924 h 36230"/>
                <a:gd name="connsiteX274" fmla="*/ 19061 w 24669"/>
                <a:gd name="connsiteY274" fmla="*/ 8937 h 36230"/>
                <a:gd name="connsiteX275" fmla="*/ 19192 w 24669"/>
                <a:gd name="connsiteY275" fmla="*/ 8831 h 36230"/>
                <a:gd name="connsiteX276" fmla="*/ 19041 w 24669"/>
                <a:gd name="connsiteY276" fmla="*/ 8667 h 36230"/>
                <a:gd name="connsiteX277" fmla="*/ 18952 w 24669"/>
                <a:gd name="connsiteY277" fmla="*/ 8688 h 36230"/>
                <a:gd name="connsiteX278" fmla="*/ 18511 w 24669"/>
                <a:gd name="connsiteY278" fmla="*/ 8262 h 36230"/>
                <a:gd name="connsiteX279" fmla="*/ 18043 w 24669"/>
                <a:gd name="connsiteY279" fmla="*/ 8058 h 36230"/>
                <a:gd name="connsiteX280" fmla="*/ 17997 w 24669"/>
                <a:gd name="connsiteY280" fmla="*/ 8149 h 36230"/>
                <a:gd name="connsiteX281" fmla="*/ 17375 w 24669"/>
                <a:gd name="connsiteY281" fmla="*/ 7778 h 36230"/>
                <a:gd name="connsiteX282" fmla="*/ 17195 w 24669"/>
                <a:gd name="connsiteY282" fmla="*/ 7981 h 36230"/>
                <a:gd name="connsiteX283" fmla="*/ 17165 w 24669"/>
                <a:gd name="connsiteY283" fmla="*/ 7874 h 36230"/>
                <a:gd name="connsiteX284" fmla="*/ 17306 w 24669"/>
                <a:gd name="connsiteY284" fmla="*/ 7719 h 36230"/>
                <a:gd name="connsiteX285" fmla="*/ 17118 w 24669"/>
                <a:gd name="connsiteY285" fmla="*/ 7798 h 36230"/>
                <a:gd name="connsiteX286" fmla="*/ 17186 w 24669"/>
                <a:gd name="connsiteY286" fmla="*/ 7664 h 36230"/>
                <a:gd name="connsiteX287" fmla="*/ 16917 w 24669"/>
                <a:gd name="connsiteY287" fmla="*/ 7645 h 36230"/>
                <a:gd name="connsiteX288" fmla="*/ 16392 w 24669"/>
                <a:gd name="connsiteY288" fmla="*/ 7760 h 36230"/>
                <a:gd name="connsiteX289" fmla="*/ 16485 w 24669"/>
                <a:gd name="connsiteY289" fmla="*/ 7774 h 36230"/>
                <a:gd name="connsiteX290" fmla="*/ 16159 w 24669"/>
                <a:gd name="connsiteY290" fmla="*/ 8231 h 36230"/>
                <a:gd name="connsiteX291" fmla="*/ 16348 w 24669"/>
                <a:gd name="connsiteY291" fmla="*/ 7547 h 36230"/>
                <a:gd name="connsiteX292" fmla="*/ 16080 w 24669"/>
                <a:gd name="connsiteY292" fmla="*/ 7287 h 36230"/>
                <a:gd name="connsiteX293" fmla="*/ 15790 w 24669"/>
                <a:gd name="connsiteY293" fmla="*/ 6727 h 36230"/>
                <a:gd name="connsiteX294" fmla="*/ 15599 w 24669"/>
                <a:gd name="connsiteY294" fmla="*/ 6376 h 36230"/>
                <a:gd name="connsiteX295" fmla="*/ 15485 w 24669"/>
                <a:gd name="connsiteY295" fmla="*/ 6060 h 36230"/>
                <a:gd name="connsiteX296" fmla="*/ 15407 w 24669"/>
                <a:gd name="connsiteY296" fmla="*/ 6156 h 36230"/>
                <a:gd name="connsiteX297" fmla="*/ 15199 w 24669"/>
                <a:gd name="connsiteY297" fmla="*/ 5758 h 36230"/>
                <a:gd name="connsiteX298" fmla="*/ 15085 w 24669"/>
                <a:gd name="connsiteY298" fmla="*/ 5886 h 36230"/>
                <a:gd name="connsiteX299" fmla="*/ 15127 w 24669"/>
                <a:gd name="connsiteY299" fmla="*/ 5710 h 36230"/>
                <a:gd name="connsiteX300" fmla="*/ 14956 w 24669"/>
                <a:gd name="connsiteY300" fmla="*/ 5782 h 36230"/>
                <a:gd name="connsiteX301" fmla="*/ 14973 w 24669"/>
                <a:gd name="connsiteY301" fmla="*/ 5689 h 36230"/>
                <a:gd name="connsiteX302" fmla="*/ 14672 w 24669"/>
                <a:gd name="connsiteY302" fmla="*/ 5375 h 36230"/>
                <a:gd name="connsiteX303" fmla="*/ 14589 w 24669"/>
                <a:gd name="connsiteY303" fmla="*/ 5531 h 36230"/>
                <a:gd name="connsiteX304" fmla="*/ 14506 w 24669"/>
                <a:gd name="connsiteY304" fmla="*/ 5302 h 36230"/>
                <a:gd name="connsiteX305" fmla="*/ 14438 w 24669"/>
                <a:gd name="connsiteY305" fmla="*/ 5387 h 36230"/>
                <a:gd name="connsiteX306" fmla="*/ 14384 w 24669"/>
                <a:gd name="connsiteY306" fmla="*/ 5172 h 36230"/>
                <a:gd name="connsiteX307" fmla="*/ 14329 w 24669"/>
                <a:gd name="connsiteY307" fmla="*/ 5512 h 36230"/>
                <a:gd name="connsiteX308" fmla="*/ 13983 w 24669"/>
                <a:gd name="connsiteY308" fmla="*/ 5036 h 36230"/>
                <a:gd name="connsiteX309" fmla="*/ 14292 w 24669"/>
                <a:gd name="connsiteY309" fmla="*/ 5803 h 36230"/>
                <a:gd name="connsiteX310" fmla="*/ 13900 w 24669"/>
                <a:gd name="connsiteY310" fmla="*/ 5856 h 36230"/>
                <a:gd name="connsiteX311" fmla="*/ 14051 w 24669"/>
                <a:gd name="connsiteY311" fmla="*/ 5757 h 36230"/>
                <a:gd name="connsiteX312" fmla="*/ 13925 w 24669"/>
                <a:gd name="connsiteY312" fmla="*/ 5330 h 36230"/>
                <a:gd name="connsiteX313" fmla="*/ 13759 w 24669"/>
                <a:gd name="connsiteY313" fmla="*/ 5506 h 36230"/>
                <a:gd name="connsiteX314" fmla="*/ 13903 w 24669"/>
                <a:gd name="connsiteY314" fmla="*/ 5196 h 36230"/>
                <a:gd name="connsiteX315" fmla="*/ 13603 w 24669"/>
                <a:gd name="connsiteY315" fmla="*/ 5015 h 36230"/>
                <a:gd name="connsiteX316" fmla="*/ 13462 w 24669"/>
                <a:gd name="connsiteY316" fmla="*/ 5188 h 36230"/>
                <a:gd name="connsiteX317" fmla="*/ 13461 w 24669"/>
                <a:gd name="connsiteY317" fmla="*/ 5048 h 36230"/>
                <a:gd name="connsiteX318" fmla="*/ 13285 w 24669"/>
                <a:gd name="connsiteY318" fmla="*/ 5127 h 36230"/>
                <a:gd name="connsiteX319" fmla="*/ 13231 w 24669"/>
                <a:gd name="connsiteY319" fmla="*/ 4996 h 36230"/>
                <a:gd name="connsiteX320" fmla="*/ 13113 w 24669"/>
                <a:gd name="connsiteY320" fmla="*/ 5028 h 36230"/>
                <a:gd name="connsiteX321" fmla="*/ 13137 w 24669"/>
                <a:gd name="connsiteY321" fmla="*/ 4620 h 36230"/>
                <a:gd name="connsiteX322" fmla="*/ 12763 w 24669"/>
                <a:gd name="connsiteY322" fmla="*/ 4559 h 36230"/>
                <a:gd name="connsiteX323" fmla="*/ 12758 w 24669"/>
                <a:gd name="connsiteY323" fmla="*/ 4337 h 36230"/>
                <a:gd name="connsiteX324" fmla="*/ 12881 w 24669"/>
                <a:gd name="connsiteY324" fmla="*/ 4455 h 36230"/>
                <a:gd name="connsiteX325" fmla="*/ 13027 w 24669"/>
                <a:gd name="connsiteY325" fmla="*/ 3988 h 36230"/>
                <a:gd name="connsiteX326" fmla="*/ 12728 w 24669"/>
                <a:gd name="connsiteY326" fmla="*/ 3894 h 36230"/>
                <a:gd name="connsiteX327" fmla="*/ 12690 w 24669"/>
                <a:gd name="connsiteY327" fmla="*/ 3780 h 36230"/>
                <a:gd name="connsiteX328" fmla="*/ 12530 w 24669"/>
                <a:gd name="connsiteY328" fmla="*/ 3925 h 36230"/>
                <a:gd name="connsiteX329" fmla="*/ 12902 w 24669"/>
                <a:gd name="connsiteY329" fmla="*/ 3708 h 36230"/>
                <a:gd name="connsiteX330" fmla="*/ 12927 w 24669"/>
                <a:gd name="connsiteY330" fmla="*/ 3328 h 36230"/>
                <a:gd name="connsiteX331" fmla="*/ 12821 w 24669"/>
                <a:gd name="connsiteY331" fmla="*/ 3136 h 36230"/>
                <a:gd name="connsiteX332" fmla="*/ 12629 w 24669"/>
                <a:gd name="connsiteY332" fmla="*/ 3062 h 36230"/>
                <a:gd name="connsiteX333" fmla="*/ 12424 w 24669"/>
                <a:gd name="connsiteY333" fmla="*/ 2508 h 36230"/>
                <a:gd name="connsiteX334" fmla="*/ 11988 w 24669"/>
                <a:gd name="connsiteY334" fmla="*/ 2407 h 36230"/>
                <a:gd name="connsiteX335" fmla="*/ 12301 w 24669"/>
                <a:gd name="connsiteY335" fmla="*/ 2253 h 36230"/>
                <a:gd name="connsiteX336" fmla="*/ 12219 w 24669"/>
                <a:gd name="connsiteY336" fmla="*/ 2244 h 36230"/>
                <a:gd name="connsiteX337" fmla="*/ 12273 w 24669"/>
                <a:gd name="connsiteY337" fmla="*/ 1737 h 36230"/>
                <a:gd name="connsiteX338" fmla="*/ 12165 w 24669"/>
                <a:gd name="connsiteY338" fmla="*/ 1570 h 36230"/>
                <a:gd name="connsiteX339" fmla="*/ 12037 w 24669"/>
                <a:gd name="connsiteY339" fmla="*/ 1202 h 36230"/>
                <a:gd name="connsiteX340" fmla="*/ 12100 w 24669"/>
                <a:gd name="connsiteY340" fmla="*/ 1144 h 36230"/>
                <a:gd name="connsiteX341" fmla="*/ 12029 w 24669"/>
                <a:gd name="connsiteY341" fmla="*/ 1122 h 36230"/>
                <a:gd name="connsiteX342" fmla="*/ 12052 w 24669"/>
                <a:gd name="connsiteY342" fmla="*/ 1057 h 36230"/>
                <a:gd name="connsiteX343" fmla="*/ 12008 w 24669"/>
                <a:gd name="connsiteY343" fmla="*/ 1067 h 36230"/>
                <a:gd name="connsiteX344" fmla="*/ 12040 w 24669"/>
                <a:gd name="connsiteY344" fmla="*/ 777 h 36230"/>
                <a:gd name="connsiteX345" fmla="*/ 11865 w 24669"/>
                <a:gd name="connsiteY345" fmla="*/ 494 h 36230"/>
                <a:gd name="connsiteX346" fmla="*/ 11899 w 24669"/>
                <a:gd name="connsiteY346" fmla="*/ 185 h 36230"/>
                <a:gd name="connsiteX347" fmla="*/ 11584 w 24669"/>
                <a:gd name="connsiteY347" fmla="*/ 0 h 36230"/>
                <a:gd name="connsiteX348" fmla="*/ 11544 w 24669"/>
                <a:gd name="connsiteY348" fmla="*/ 0 h 36230"/>
                <a:gd name="connsiteX349" fmla="*/ 11118 w 24669"/>
                <a:gd name="connsiteY349" fmla="*/ 233 h 36230"/>
                <a:gd name="connsiteX350" fmla="*/ 11048 w 24669"/>
                <a:gd name="connsiteY350" fmla="*/ 543 h 36230"/>
                <a:gd name="connsiteX351" fmla="*/ 10832 w 24669"/>
                <a:gd name="connsiteY351" fmla="*/ 695 h 36230"/>
                <a:gd name="connsiteX352" fmla="*/ 10865 w 24669"/>
                <a:gd name="connsiteY352" fmla="*/ 782 h 36230"/>
                <a:gd name="connsiteX353" fmla="*/ 10535 w 24669"/>
                <a:gd name="connsiteY353" fmla="*/ 717 h 36230"/>
                <a:gd name="connsiteX354" fmla="*/ 10839 w 24669"/>
                <a:gd name="connsiteY354" fmla="*/ 845 h 36230"/>
                <a:gd name="connsiteX355" fmla="*/ 10549 w 24669"/>
                <a:gd name="connsiteY355" fmla="*/ 1019 h 36230"/>
                <a:gd name="connsiteX356" fmla="*/ 10557 w 24669"/>
                <a:gd name="connsiteY356" fmla="*/ 944 h 36230"/>
                <a:gd name="connsiteX357" fmla="*/ 10414 w 24669"/>
                <a:gd name="connsiteY357" fmla="*/ 800 h 36230"/>
                <a:gd name="connsiteX358" fmla="*/ 10328 w 24669"/>
                <a:gd name="connsiteY358" fmla="*/ 951 h 36230"/>
                <a:gd name="connsiteX359" fmla="*/ 9830 w 24669"/>
                <a:gd name="connsiteY359" fmla="*/ 788 h 36230"/>
                <a:gd name="connsiteX360" fmla="*/ 10061 w 24669"/>
                <a:gd name="connsiteY360" fmla="*/ 983 h 36230"/>
                <a:gd name="connsiteX361" fmla="*/ 9574 w 24669"/>
                <a:gd name="connsiteY361" fmla="*/ 1331 h 36230"/>
                <a:gd name="connsiteX362" fmla="*/ 9659 w 24669"/>
                <a:gd name="connsiteY362" fmla="*/ 1342 h 36230"/>
                <a:gd name="connsiteX363" fmla="*/ 9397 w 24669"/>
                <a:gd name="connsiteY363" fmla="*/ 1805 h 36230"/>
                <a:gd name="connsiteX364" fmla="*/ 9288 w 24669"/>
                <a:gd name="connsiteY364" fmla="*/ 1815 h 36230"/>
                <a:gd name="connsiteX365" fmla="*/ 9425 w 24669"/>
                <a:gd name="connsiteY365" fmla="*/ 1937 h 36230"/>
                <a:gd name="connsiteX366" fmla="*/ 8991 w 24669"/>
                <a:gd name="connsiteY366" fmla="*/ 2640 h 36230"/>
                <a:gd name="connsiteX367" fmla="*/ 8769 w 24669"/>
                <a:gd name="connsiteY367" fmla="*/ 2852 h 36230"/>
                <a:gd name="connsiteX368" fmla="*/ 8508 w 24669"/>
                <a:gd name="connsiteY368" fmla="*/ 3358 h 36230"/>
                <a:gd name="connsiteX369" fmla="*/ 8662 w 24669"/>
                <a:gd name="connsiteY369" fmla="*/ 3376 h 36230"/>
                <a:gd name="connsiteX370" fmla="*/ 8490 w 24669"/>
                <a:gd name="connsiteY370" fmla="*/ 3597 h 36230"/>
                <a:gd name="connsiteX371" fmla="*/ 8644 w 24669"/>
                <a:gd name="connsiteY371" fmla="*/ 3641 h 36230"/>
                <a:gd name="connsiteX372" fmla="*/ 8478 w 24669"/>
                <a:gd name="connsiteY372" fmla="*/ 3741 h 36230"/>
                <a:gd name="connsiteX373" fmla="*/ 8686 w 24669"/>
                <a:gd name="connsiteY373" fmla="*/ 3867 h 36230"/>
                <a:gd name="connsiteX374" fmla="*/ 8692 w 24669"/>
                <a:gd name="connsiteY374" fmla="*/ 3775 h 36230"/>
                <a:gd name="connsiteX375" fmla="*/ 8831 w 24669"/>
                <a:gd name="connsiteY375" fmla="*/ 4173 h 36230"/>
                <a:gd name="connsiteX376" fmla="*/ 8952 w 24669"/>
                <a:gd name="connsiteY376" fmla="*/ 4230 h 36230"/>
                <a:gd name="connsiteX377" fmla="*/ 9300 w 24669"/>
                <a:gd name="connsiteY377" fmla="*/ 3872 h 36230"/>
                <a:gd name="connsiteX378" fmla="*/ 9087 w 24669"/>
                <a:gd name="connsiteY378" fmla="*/ 4329 h 36230"/>
                <a:gd name="connsiteX379" fmla="*/ 8701 w 24669"/>
                <a:gd name="connsiteY379" fmla="*/ 4156 h 36230"/>
                <a:gd name="connsiteX380" fmla="*/ 8689 w 24669"/>
                <a:gd name="connsiteY380" fmla="*/ 4329 h 36230"/>
                <a:gd name="connsiteX381" fmla="*/ 8326 w 24669"/>
                <a:gd name="connsiteY381" fmla="*/ 3682 h 36230"/>
                <a:gd name="connsiteX382" fmla="*/ 8360 w 24669"/>
                <a:gd name="connsiteY382" fmla="*/ 4310 h 36230"/>
                <a:gd name="connsiteX383" fmla="*/ 8265 w 24669"/>
                <a:gd name="connsiteY383" fmla="*/ 4839 h 36230"/>
                <a:gd name="connsiteX384" fmla="*/ 8149 w 24669"/>
                <a:gd name="connsiteY384" fmla="*/ 4683 h 36230"/>
                <a:gd name="connsiteX385" fmla="*/ 8023 w 24669"/>
                <a:gd name="connsiteY385" fmla="*/ 5179 h 36230"/>
                <a:gd name="connsiteX386" fmla="*/ 7873 w 24669"/>
                <a:gd name="connsiteY386" fmla="*/ 5017 h 36230"/>
                <a:gd name="connsiteX387" fmla="*/ 7879 w 24669"/>
                <a:gd name="connsiteY387" fmla="*/ 5342 h 36230"/>
                <a:gd name="connsiteX388" fmla="*/ 7718 w 24669"/>
                <a:gd name="connsiteY388" fmla="*/ 5514 h 36230"/>
                <a:gd name="connsiteX389" fmla="*/ 7689 w 24669"/>
                <a:gd name="connsiteY389" fmla="*/ 5851 h 36230"/>
                <a:gd name="connsiteX390" fmla="*/ 7894 w 24669"/>
                <a:gd name="connsiteY390" fmla="*/ 6220 h 36230"/>
                <a:gd name="connsiteX391" fmla="*/ 7815 w 24669"/>
                <a:gd name="connsiteY391" fmla="*/ 6229 h 36230"/>
                <a:gd name="connsiteX392" fmla="*/ 7611 w 24669"/>
                <a:gd name="connsiteY392" fmla="*/ 6502 h 36230"/>
                <a:gd name="connsiteX393" fmla="*/ 7649 w 24669"/>
                <a:gd name="connsiteY393" fmla="*/ 6932 h 36230"/>
                <a:gd name="connsiteX394" fmla="*/ 7674 w 24669"/>
                <a:gd name="connsiteY394" fmla="*/ 7308 h 36230"/>
                <a:gd name="connsiteX395" fmla="*/ 7881 w 24669"/>
                <a:gd name="connsiteY395" fmla="*/ 7541 h 36230"/>
                <a:gd name="connsiteX396" fmla="*/ 7795 w 24669"/>
                <a:gd name="connsiteY396" fmla="*/ 7749 h 36230"/>
                <a:gd name="connsiteX397" fmla="*/ 8059 w 24669"/>
                <a:gd name="connsiteY397" fmla="*/ 7694 h 36230"/>
                <a:gd name="connsiteX398" fmla="*/ 7970 w 24669"/>
                <a:gd name="connsiteY398" fmla="*/ 7850 h 36230"/>
                <a:gd name="connsiteX399" fmla="*/ 7721 w 24669"/>
                <a:gd name="connsiteY399" fmla="*/ 7851 h 36230"/>
                <a:gd name="connsiteX400" fmla="*/ 7931 w 24669"/>
                <a:gd name="connsiteY400" fmla="*/ 7920 h 36230"/>
                <a:gd name="connsiteX401" fmla="*/ 7853 w 24669"/>
                <a:gd name="connsiteY401" fmla="*/ 8000 h 36230"/>
                <a:gd name="connsiteX402" fmla="*/ 7950 w 24669"/>
                <a:gd name="connsiteY402" fmla="*/ 8163 h 36230"/>
                <a:gd name="connsiteX403" fmla="*/ 8002 w 24669"/>
                <a:gd name="connsiteY403" fmla="*/ 7981 h 36230"/>
                <a:gd name="connsiteX404" fmla="*/ 8152 w 24669"/>
                <a:gd name="connsiteY404" fmla="*/ 8229 h 36230"/>
                <a:gd name="connsiteX405" fmla="*/ 7903 w 24669"/>
                <a:gd name="connsiteY405" fmla="*/ 8189 h 36230"/>
                <a:gd name="connsiteX406" fmla="*/ 7962 w 24669"/>
                <a:gd name="connsiteY406" fmla="*/ 8337 h 36230"/>
                <a:gd name="connsiteX407" fmla="*/ 8440 w 24669"/>
                <a:gd name="connsiteY407" fmla="*/ 8114 h 36230"/>
                <a:gd name="connsiteX408" fmla="*/ 8717 w 24669"/>
                <a:gd name="connsiteY408" fmla="*/ 8275 h 36230"/>
                <a:gd name="connsiteX409" fmla="*/ 8763 w 24669"/>
                <a:gd name="connsiteY409" fmla="*/ 8346 h 36230"/>
                <a:gd name="connsiteX410" fmla="*/ 8628 w 24669"/>
                <a:gd name="connsiteY410" fmla="*/ 8342 h 36230"/>
                <a:gd name="connsiteX411" fmla="*/ 8699 w 24669"/>
                <a:gd name="connsiteY411" fmla="*/ 8778 h 36230"/>
                <a:gd name="connsiteX412" fmla="*/ 9126 w 24669"/>
                <a:gd name="connsiteY412" fmla="*/ 8863 h 36230"/>
                <a:gd name="connsiteX413" fmla="*/ 8987 w 24669"/>
                <a:gd name="connsiteY413" fmla="*/ 8881 h 36230"/>
                <a:gd name="connsiteX414" fmla="*/ 8969 w 24669"/>
                <a:gd name="connsiteY414" fmla="*/ 8979 h 36230"/>
                <a:gd name="connsiteX415" fmla="*/ 8685 w 24669"/>
                <a:gd name="connsiteY415" fmla="*/ 8844 h 36230"/>
                <a:gd name="connsiteX416" fmla="*/ 8828 w 24669"/>
                <a:gd name="connsiteY416" fmla="*/ 9345 h 36230"/>
                <a:gd name="connsiteX417" fmla="*/ 9032 w 24669"/>
                <a:gd name="connsiteY417" fmla="*/ 9566 h 36230"/>
                <a:gd name="connsiteX418" fmla="*/ 8900 w 24669"/>
                <a:gd name="connsiteY418" fmla="*/ 9742 h 36230"/>
                <a:gd name="connsiteX419" fmla="*/ 8339 w 24669"/>
                <a:gd name="connsiteY419" fmla="*/ 9809 h 36230"/>
                <a:gd name="connsiteX420" fmla="*/ 7904 w 24669"/>
                <a:gd name="connsiteY420" fmla="*/ 10146 h 36230"/>
                <a:gd name="connsiteX421" fmla="*/ 7523 w 24669"/>
                <a:gd name="connsiteY421" fmla="*/ 10300 h 36230"/>
                <a:gd name="connsiteX422" fmla="*/ 7290 w 24669"/>
                <a:gd name="connsiteY422" fmla="*/ 10629 h 36230"/>
                <a:gd name="connsiteX423" fmla="*/ 7938 w 24669"/>
                <a:gd name="connsiteY423" fmla="*/ 10703 h 36230"/>
                <a:gd name="connsiteX424" fmla="*/ 8280 w 24669"/>
                <a:gd name="connsiteY424" fmla="*/ 10492 h 36230"/>
                <a:gd name="connsiteX425" fmla="*/ 8951 w 24669"/>
                <a:gd name="connsiteY425" fmla="*/ 10174 h 36230"/>
                <a:gd name="connsiteX426" fmla="*/ 8596 w 24669"/>
                <a:gd name="connsiteY426" fmla="*/ 10467 h 36230"/>
                <a:gd name="connsiteX427" fmla="*/ 8764 w 24669"/>
                <a:gd name="connsiteY427" fmla="*/ 10421 h 36230"/>
                <a:gd name="connsiteX428" fmla="*/ 8849 w 24669"/>
                <a:gd name="connsiteY428" fmla="*/ 10594 h 36230"/>
                <a:gd name="connsiteX429" fmla="*/ 8527 w 24669"/>
                <a:gd name="connsiteY429" fmla="*/ 10626 h 36230"/>
                <a:gd name="connsiteX430" fmla="*/ 8617 w 24669"/>
                <a:gd name="connsiteY430" fmla="*/ 10746 h 36230"/>
                <a:gd name="connsiteX431" fmla="*/ 8884 w 24669"/>
                <a:gd name="connsiteY431" fmla="*/ 10660 h 36230"/>
                <a:gd name="connsiteX432" fmla="*/ 8341 w 24669"/>
                <a:gd name="connsiteY432" fmla="*/ 11051 h 36230"/>
                <a:gd name="connsiteX433" fmla="*/ 8772 w 24669"/>
                <a:gd name="connsiteY433" fmla="*/ 10953 h 36230"/>
                <a:gd name="connsiteX434" fmla="*/ 8239 w 24669"/>
                <a:gd name="connsiteY434" fmla="*/ 11126 h 36230"/>
                <a:gd name="connsiteX435" fmla="*/ 8309 w 24669"/>
                <a:gd name="connsiteY435" fmla="*/ 11243 h 36230"/>
                <a:gd name="connsiteX436" fmla="*/ 8133 w 24669"/>
                <a:gd name="connsiteY436" fmla="*/ 11178 h 36230"/>
                <a:gd name="connsiteX437" fmla="*/ 8156 w 24669"/>
                <a:gd name="connsiteY437" fmla="*/ 11284 h 36230"/>
                <a:gd name="connsiteX438" fmla="*/ 7895 w 24669"/>
                <a:gd name="connsiteY438" fmla="*/ 11170 h 36230"/>
                <a:gd name="connsiteX439" fmla="*/ 7961 w 24669"/>
                <a:gd name="connsiteY439" fmla="*/ 11520 h 36230"/>
                <a:gd name="connsiteX440" fmla="*/ 8514 w 24669"/>
                <a:gd name="connsiteY440" fmla="*/ 11910 h 36230"/>
                <a:gd name="connsiteX441" fmla="*/ 8267 w 24669"/>
                <a:gd name="connsiteY441" fmla="*/ 11775 h 36230"/>
                <a:gd name="connsiteX442" fmla="*/ 7855 w 24669"/>
                <a:gd name="connsiteY442" fmla="*/ 11878 h 36230"/>
                <a:gd name="connsiteX443" fmla="*/ 8008 w 24669"/>
                <a:gd name="connsiteY443" fmla="*/ 12162 h 36230"/>
                <a:gd name="connsiteX444" fmla="*/ 7821 w 24669"/>
                <a:gd name="connsiteY444" fmla="*/ 11988 h 36230"/>
                <a:gd name="connsiteX445" fmla="*/ 7799 w 24669"/>
                <a:gd name="connsiteY445" fmla="*/ 12138 h 36230"/>
                <a:gd name="connsiteX446" fmla="*/ 7630 w 24669"/>
                <a:gd name="connsiteY446" fmla="*/ 11823 h 36230"/>
                <a:gd name="connsiteX447" fmla="*/ 7501 w 24669"/>
                <a:gd name="connsiteY447" fmla="*/ 11853 h 36230"/>
                <a:gd name="connsiteX448" fmla="*/ 7597 w 24669"/>
                <a:gd name="connsiteY448" fmla="*/ 11535 h 36230"/>
                <a:gd name="connsiteX449" fmla="*/ 6978 w 24669"/>
                <a:gd name="connsiteY449" fmla="*/ 11496 h 36230"/>
                <a:gd name="connsiteX450" fmla="*/ 6796 w 24669"/>
                <a:gd name="connsiteY450" fmla="*/ 11878 h 36230"/>
                <a:gd name="connsiteX451" fmla="*/ 7003 w 24669"/>
                <a:gd name="connsiteY451" fmla="*/ 12039 h 36230"/>
                <a:gd name="connsiteX452" fmla="*/ 6844 w 24669"/>
                <a:gd name="connsiteY452" fmla="*/ 12056 h 36230"/>
                <a:gd name="connsiteX453" fmla="*/ 6827 w 24669"/>
                <a:gd name="connsiteY453" fmla="*/ 12153 h 36230"/>
                <a:gd name="connsiteX454" fmla="*/ 7216 w 24669"/>
                <a:gd name="connsiteY454" fmla="*/ 12130 h 36230"/>
                <a:gd name="connsiteX455" fmla="*/ 6875 w 24669"/>
                <a:gd name="connsiteY455" fmla="*/ 12243 h 36230"/>
                <a:gd name="connsiteX456" fmla="*/ 7202 w 24669"/>
                <a:gd name="connsiteY456" fmla="*/ 12768 h 36230"/>
                <a:gd name="connsiteX457" fmla="*/ 6844 w 24669"/>
                <a:gd name="connsiteY457" fmla="*/ 12463 h 36230"/>
                <a:gd name="connsiteX458" fmla="*/ 7059 w 24669"/>
                <a:gd name="connsiteY458" fmla="*/ 12713 h 36230"/>
                <a:gd name="connsiteX459" fmla="*/ 6872 w 24669"/>
                <a:gd name="connsiteY459" fmla="*/ 12838 h 36230"/>
                <a:gd name="connsiteX460" fmla="*/ 7266 w 24669"/>
                <a:gd name="connsiteY460" fmla="*/ 13231 h 36230"/>
                <a:gd name="connsiteX461" fmla="*/ 7074 w 24669"/>
                <a:gd name="connsiteY461" fmla="*/ 13078 h 36230"/>
                <a:gd name="connsiteX462" fmla="*/ 7096 w 24669"/>
                <a:gd name="connsiteY462" fmla="*/ 13195 h 36230"/>
                <a:gd name="connsiteX463" fmla="*/ 6875 w 24669"/>
                <a:gd name="connsiteY463" fmla="*/ 13018 h 36230"/>
                <a:gd name="connsiteX464" fmla="*/ 6845 w 24669"/>
                <a:gd name="connsiteY464" fmla="*/ 13174 h 36230"/>
                <a:gd name="connsiteX465" fmla="*/ 7194 w 24669"/>
                <a:gd name="connsiteY465" fmla="*/ 13287 h 36230"/>
                <a:gd name="connsiteX466" fmla="*/ 7119 w 24669"/>
                <a:gd name="connsiteY466" fmla="*/ 13647 h 36230"/>
                <a:gd name="connsiteX467" fmla="*/ 7054 w 24669"/>
                <a:gd name="connsiteY467" fmla="*/ 13469 h 36230"/>
                <a:gd name="connsiteX468" fmla="*/ 6866 w 24669"/>
                <a:gd name="connsiteY468" fmla="*/ 13710 h 36230"/>
                <a:gd name="connsiteX469" fmla="*/ 7065 w 24669"/>
                <a:gd name="connsiteY469" fmla="*/ 13888 h 36230"/>
                <a:gd name="connsiteX470" fmla="*/ 6926 w 24669"/>
                <a:gd name="connsiteY470" fmla="*/ 14129 h 36230"/>
                <a:gd name="connsiteX471" fmla="*/ 6687 w 24669"/>
                <a:gd name="connsiteY471" fmla="*/ 14320 h 36230"/>
                <a:gd name="connsiteX472" fmla="*/ 6736 w 24669"/>
                <a:gd name="connsiteY472" fmla="*/ 14384 h 36230"/>
                <a:gd name="connsiteX473" fmla="*/ 6949 w 24669"/>
                <a:gd name="connsiteY473" fmla="*/ 14259 h 36230"/>
                <a:gd name="connsiteX474" fmla="*/ 6740 w 24669"/>
                <a:gd name="connsiteY474" fmla="*/ 14512 h 36230"/>
                <a:gd name="connsiteX475" fmla="*/ 6795 w 24669"/>
                <a:gd name="connsiteY475" fmla="*/ 14749 h 36230"/>
                <a:gd name="connsiteX476" fmla="*/ 6590 w 24669"/>
                <a:gd name="connsiteY476" fmla="*/ 14621 h 36230"/>
                <a:gd name="connsiteX477" fmla="*/ 6591 w 24669"/>
                <a:gd name="connsiteY477" fmla="*/ 14746 h 36230"/>
                <a:gd name="connsiteX478" fmla="*/ 6401 w 24669"/>
                <a:gd name="connsiteY478" fmla="*/ 14685 h 36230"/>
                <a:gd name="connsiteX479" fmla="*/ 6496 w 24669"/>
                <a:gd name="connsiteY479" fmla="*/ 14866 h 36230"/>
                <a:gd name="connsiteX480" fmla="*/ 6902 w 24669"/>
                <a:gd name="connsiteY480" fmla="*/ 14776 h 36230"/>
                <a:gd name="connsiteX481" fmla="*/ 6657 w 24669"/>
                <a:gd name="connsiteY481" fmla="*/ 15046 h 36230"/>
                <a:gd name="connsiteX482" fmla="*/ 6675 w 24669"/>
                <a:gd name="connsiteY482" fmla="*/ 15362 h 36230"/>
                <a:gd name="connsiteX483" fmla="*/ 6207 w 24669"/>
                <a:gd name="connsiteY483" fmla="*/ 15159 h 36230"/>
                <a:gd name="connsiteX484" fmla="*/ 6626 w 24669"/>
                <a:gd name="connsiteY484" fmla="*/ 15449 h 36230"/>
                <a:gd name="connsiteX485" fmla="*/ 6460 w 24669"/>
                <a:gd name="connsiteY485" fmla="*/ 15505 h 36230"/>
                <a:gd name="connsiteX486" fmla="*/ 6728 w 24669"/>
                <a:gd name="connsiteY486" fmla="*/ 15579 h 36230"/>
                <a:gd name="connsiteX487" fmla="*/ 6425 w 24669"/>
                <a:gd name="connsiteY487" fmla="*/ 15636 h 36230"/>
                <a:gd name="connsiteX488" fmla="*/ 6586 w 24669"/>
                <a:gd name="connsiteY488" fmla="*/ 15704 h 36230"/>
                <a:gd name="connsiteX489" fmla="*/ 6130 w 24669"/>
                <a:gd name="connsiteY489" fmla="*/ 15718 h 36230"/>
                <a:gd name="connsiteX490" fmla="*/ 6662 w 24669"/>
                <a:gd name="connsiteY490" fmla="*/ 15712 h 36230"/>
                <a:gd name="connsiteX491" fmla="*/ 6308 w 24669"/>
                <a:gd name="connsiteY491" fmla="*/ 16082 h 36230"/>
                <a:gd name="connsiteX492" fmla="*/ 6391 w 24669"/>
                <a:gd name="connsiteY492" fmla="*/ 16264 h 36230"/>
                <a:gd name="connsiteX493" fmla="*/ 5887 w 24669"/>
                <a:gd name="connsiteY493" fmla="*/ 16596 h 36230"/>
                <a:gd name="connsiteX494" fmla="*/ 5948 w 24669"/>
                <a:gd name="connsiteY494" fmla="*/ 16747 h 36230"/>
                <a:gd name="connsiteX495" fmla="*/ 5764 w 24669"/>
                <a:gd name="connsiteY495" fmla="*/ 17086 h 36230"/>
                <a:gd name="connsiteX496" fmla="*/ 5674 w 24669"/>
                <a:gd name="connsiteY496" fmla="*/ 17057 h 36230"/>
                <a:gd name="connsiteX497" fmla="*/ 5837 w 24669"/>
                <a:gd name="connsiteY497" fmla="*/ 17329 h 36230"/>
                <a:gd name="connsiteX498" fmla="*/ 5741 w 24669"/>
                <a:gd name="connsiteY498" fmla="*/ 17637 h 36230"/>
                <a:gd name="connsiteX499" fmla="*/ 5511 w 24669"/>
                <a:gd name="connsiteY499" fmla="*/ 17684 h 36230"/>
                <a:gd name="connsiteX500" fmla="*/ 5442 w 24669"/>
                <a:gd name="connsiteY500" fmla="*/ 17894 h 36230"/>
                <a:gd name="connsiteX501" fmla="*/ 5286 w 24669"/>
                <a:gd name="connsiteY501" fmla="*/ 17875 h 36230"/>
                <a:gd name="connsiteX502" fmla="*/ 4920 w 24669"/>
                <a:gd name="connsiteY502" fmla="*/ 18244 h 36230"/>
                <a:gd name="connsiteX503" fmla="*/ 4329 w 24669"/>
                <a:gd name="connsiteY503" fmla="*/ 18501 h 36230"/>
                <a:gd name="connsiteX504" fmla="*/ 4021 w 24669"/>
                <a:gd name="connsiteY504" fmla="*/ 18501 h 36230"/>
                <a:gd name="connsiteX505" fmla="*/ 3967 w 24669"/>
                <a:gd name="connsiteY505" fmla="*/ 18639 h 36230"/>
                <a:gd name="connsiteX506" fmla="*/ 3827 w 24669"/>
                <a:gd name="connsiteY506" fmla="*/ 18592 h 36230"/>
                <a:gd name="connsiteX507" fmla="*/ 3880 w 24669"/>
                <a:gd name="connsiteY507" fmla="*/ 18705 h 36230"/>
                <a:gd name="connsiteX508" fmla="*/ 3776 w 24669"/>
                <a:gd name="connsiteY508" fmla="*/ 18718 h 36230"/>
                <a:gd name="connsiteX509" fmla="*/ 3499 w 24669"/>
                <a:gd name="connsiteY509" fmla="*/ 18324 h 36230"/>
                <a:gd name="connsiteX510" fmla="*/ 3416 w 24669"/>
                <a:gd name="connsiteY510" fmla="*/ 18706 h 36230"/>
                <a:gd name="connsiteX511" fmla="*/ 3272 w 24669"/>
                <a:gd name="connsiteY511" fmla="*/ 18496 h 36230"/>
                <a:gd name="connsiteX512" fmla="*/ 3299 w 24669"/>
                <a:gd name="connsiteY512" fmla="*/ 18334 h 36230"/>
                <a:gd name="connsiteX513" fmla="*/ 3155 w 24669"/>
                <a:gd name="connsiteY513" fmla="*/ 18386 h 36230"/>
                <a:gd name="connsiteX514" fmla="*/ 2900 w 24669"/>
                <a:gd name="connsiteY514" fmla="*/ 18173 h 36230"/>
                <a:gd name="connsiteX515" fmla="*/ 2885 w 24669"/>
                <a:gd name="connsiteY515" fmla="*/ 18546 h 36230"/>
                <a:gd name="connsiteX516" fmla="*/ 2665 w 24669"/>
                <a:gd name="connsiteY516" fmla="*/ 18583 h 36230"/>
                <a:gd name="connsiteX517" fmla="*/ 2556 w 24669"/>
                <a:gd name="connsiteY517" fmla="*/ 18260 h 36230"/>
                <a:gd name="connsiteX518" fmla="*/ 2343 w 24669"/>
                <a:gd name="connsiteY518" fmla="*/ 18570 h 36230"/>
                <a:gd name="connsiteX519" fmla="*/ 2233 w 24669"/>
                <a:gd name="connsiteY519" fmla="*/ 18411 h 36230"/>
                <a:gd name="connsiteX520" fmla="*/ 2439 w 24669"/>
                <a:gd name="connsiteY520" fmla="*/ 18116 h 36230"/>
                <a:gd name="connsiteX521" fmla="*/ 1693 w 24669"/>
                <a:gd name="connsiteY521" fmla="*/ 18351 h 36230"/>
                <a:gd name="connsiteX522" fmla="*/ 1279 w 24669"/>
                <a:gd name="connsiteY522" fmla="*/ 18767 h 36230"/>
                <a:gd name="connsiteX523" fmla="*/ 1932 w 24669"/>
                <a:gd name="connsiteY523" fmla="*/ 19120 h 36230"/>
                <a:gd name="connsiteX524" fmla="*/ 1943 w 24669"/>
                <a:gd name="connsiteY524" fmla="*/ 19294 h 36230"/>
                <a:gd name="connsiteX525" fmla="*/ 1090 w 24669"/>
                <a:gd name="connsiteY525" fmla="*/ 19430 h 36230"/>
                <a:gd name="connsiteX526" fmla="*/ 1220 w 24669"/>
                <a:gd name="connsiteY526" fmla="*/ 19750 h 36230"/>
                <a:gd name="connsiteX527" fmla="*/ 870 w 24669"/>
                <a:gd name="connsiteY527" fmla="*/ 19481 h 36230"/>
                <a:gd name="connsiteX528" fmla="*/ 805 w 24669"/>
                <a:gd name="connsiteY528" fmla="*/ 19718 h 36230"/>
                <a:gd name="connsiteX529" fmla="*/ 580 w 24669"/>
                <a:gd name="connsiteY529" fmla="*/ 19838 h 36230"/>
                <a:gd name="connsiteX530" fmla="*/ 800 w 24669"/>
                <a:gd name="connsiteY530" fmla="*/ 20110 h 36230"/>
                <a:gd name="connsiteX531" fmla="*/ 773 w 24669"/>
                <a:gd name="connsiteY531" fmla="*/ 20186 h 36230"/>
                <a:gd name="connsiteX532" fmla="*/ 1933 w 24669"/>
                <a:gd name="connsiteY532" fmla="*/ 20139 h 36230"/>
                <a:gd name="connsiteX533" fmla="*/ 1483 w 24669"/>
                <a:gd name="connsiteY533" fmla="*/ 20328 h 36230"/>
                <a:gd name="connsiteX534" fmla="*/ 2023 w 24669"/>
                <a:gd name="connsiteY534" fmla="*/ 20530 h 36230"/>
                <a:gd name="connsiteX535" fmla="*/ 2520 w 24669"/>
                <a:gd name="connsiteY535" fmla="*/ 20412 h 36230"/>
                <a:gd name="connsiteX536" fmla="*/ 2494 w 24669"/>
                <a:gd name="connsiteY536" fmla="*/ 20593 h 36230"/>
                <a:gd name="connsiteX537" fmla="*/ 2710 w 24669"/>
                <a:gd name="connsiteY537" fmla="*/ 20652 h 36230"/>
                <a:gd name="connsiteX538" fmla="*/ 2344 w 24669"/>
                <a:gd name="connsiteY538" fmla="*/ 21109 h 36230"/>
                <a:gd name="connsiteX539" fmla="*/ 2166 w 24669"/>
                <a:gd name="connsiteY539" fmla="*/ 20842 h 36230"/>
                <a:gd name="connsiteX540" fmla="*/ 1821 w 24669"/>
                <a:gd name="connsiteY540" fmla="*/ 20777 h 36230"/>
                <a:gd name="connsiteX541" fmla="*/ 1616 w 24669"/>
                <a:gd name="connsiteY541" fmla="*/ 21086 h 36230"/>
                <a:gd name="connsiteX542" fmla="*/ 1653 w 24669"/>
                <a:gd name="connsiteY542" fmla="*/ 20759 h 36230"/>
                <a:gd name="connsiteX543" fmla="*/ 1028 w 24669"/>
                <a:gd name="connsiteY543" fmla="*/ 20848 h 36230"/>
                <a:gd name="connsiteX544" fmla="*/ 1386 w 24669"/>
                <a:gd name="connsiteY544" fmla="*/ 21167 h 36230"/>
                <a:gd name="connsiteX545" fmla="*/ 841 w 24669"/>
                <a:gd name="connsiteY545" fmla="*/ 21083 h 36230"/>
                <a:gd name="connsiteX546" fmla="*/ 1162 w 24669"/>
                <a:gd name="connsiteY546" fmla="*/ 21384 h 36230"/>
                <a:gd name="connsiteX547" fmla="*/ 1040 w 24669"/>
                <a:gd name="connsiteY547" fmla="*/ 21444 h 36230"/>
                <a:gd name="connsiteX548" fmla="*/ 585 w 24669"/>
                <a:gd name="connsiteY548" fmla="*/ 21228 h 36230"/>
                <a:gd name="connsiteX549" fmla="*/ 632 w 24669"/>
                <a:gd name="connsiteY549" fmla="*/ 21445 h 36230"/>
                <a:gd name="connsiteX550" fmla="*/ 480 w 24669"/>
                <a:gd name="connsiteY550" fmla="*/ 21424 h 36230"/>
                <a:gd name="connsiteX551" fmla="*/ 495 w 24669"/>
                <a:gd name="connsiteY551" fmla="*/ 21543 h 36230"/>
                <a:gd name="connsiteX552" fmla="*/ 311 w 24669"/>
                <a:gd name="connsiteY552" fmla="*/ 21495 h 36230"/>
                <a:gd name="connsiteX553" fmla="*/ 0 w 24669"/>
                <a:gd name="connsiteY553" fmla="*/ 21955 h 36230"/>
                <a:gd name="connsiteX554" fmla="*/ 92 w 24669"/>
                <a:gd name="connsiteY554" fmla="*/ 22640 h 36230"/>
                <a:gd name="connsiteX555" fmla="*/ 172 w 24669"/>
                <a:gd name="connsiteY555" fmla="*/ 22725 h 36230"/>
                <a:gd name="connsiteX556" fmla="*/ 942 w 24669"/>
                <a:gd name="connsiteY556" fmla="*/ 23088 h 36230"/>
                <a:gd name="connsiteX557" fmla="*/ 1579 w 24669"/>
                <a:gd name="connsiteY557" fmla="*/ 23420 h 36230"/>
                <a:gd name="connsiteX558" fmla="*/ 1479 w 24669"/>
                <a:gd name="connsiteY558" fmla="*/ 23585 h 36230"/>
                <a:gd name="connsiteX559" fmla="*/ 2212 w 24669"/>
                <a:gd name="connsiteY559" fmla="*/ 23971 h 36230"/>
                <a:gd name="connsiteX560" fmla="*/ 2687 w 24669"/>
                <a:gd name="connsiteY560" fmla="*/ 23945 h 36230"/>
                <a:gd name="connsiteX561" fmla="*/ 3158 w 24669"/>
                <a:gd name="connsiteY561" fmla="*/ 24727 h 36230"/>
                <a:gd name="connsiteX562" fmla="*/ 3134 w 24669"/>
                <a:gd name="connsiteY562" fmla="*/ 25302 h 36230"/>
                <a:gd name="connsiteX563" fmla="*/ 3132 w 24669"/>
                <a:gd name="connsiteY563" fmla="*/ 25873 h 36230"/>
                <a:gd name="connsiteX564" fmla="*/ 3632 w 24669"/>
                <a:gd name="connsiteY564" fmla="*/ 26164 h 36230"/>
                <a:gd name="connsiteX565" fmla="*/ 3495 w 24669"/>
                <a:gd name="connsiteY565" fmla="*/ 26266 h 36230"/>
                <a:gd name="connsiteX566" fmla="*/ 3350 w 24669"/>
                <a:gd name="connsiteY566" fmla="*/ 26040 h 36230"/>
                <a:gd name="connsiteX567" fmla="*/ 3050 w 24669"/>
                <a:gd name="connsiteY567" fmla="*/ 26060 h 36230"/>
                <a:gd name="connsiteX568" fmla="*/ 2779 w 24669"/>
                <a:gd name="connsiteY568" fmla="*/ 25900 h 36230"/>
                <a:gd name="connsiteX569" fmla="*/ 2578 w 24669"/>
                <a:gd name="connsiteY569" fmla="*/ 26102 h 36230"/>
                <a:gd name="connsiteX570" fmla="*/ 2318 w 24669"/>
                <a:gd name="connsiteY570" fmla="*/ 26049 h 36230"/>
                <a:gd name="connsiteX571" fmla="*/ 2136 w 24669"/>
                <a:gd name="connsiteY571" fmla="*/ 26602 h 36230"/>
                <a:gd name="connsiteX572" fmla="*/ 2331 w 24669"/>
                <a:gd name="connsiteY572" fmla="*/ 26922 h 36230"/>
                <a:gd name="connsiteX573" fmla="*/ 2876 w 24669"/>
                <a:gd name="connsiteY573" fmla="*/ 27509 h 36230"/>
                <a:gd name="connsiteX574" fmla="*/ 2802 w 24669"/>
                <a:gd name="connsiteY574" fmla="*/ 27584 h 36230"/>
                <a:gd name="connsiteX575" fmla="*/ 3109 w 24669"/>
                <a:gd name="connsiteY575" fmla="*/ 27773 h 36230"/>
                <a:gd name="connsiteX576" fmla="*/ 3426 w 24669"/>
                <a:gd name="connsiteY576" fmla="*/ 28370 h 36230"/>
                <a:gd name="connsiteX577" fmla="*/ 3713 w 24669"/>
                <a:gd name="connsiteY577" fmla="*/ 28874 h 36230"/>
                <a:gd name="connsiteX578" fmla="*/ 4467 w 24669"/>
                <a:gd name="connsiteY578" fmla="*/ 28045 h 36230"/>
                <a:gd name="connsiteX579" fmla="*/ 4888 w 24669"/>
                <a:gd name="connsiteY579" fmla="*/ 28122 h 36230"/>
                <a:gd name="connsiteX580" fmla="*/ 4435 w 24669"/>
                <a:gd name="connsiteY580" fmla="*/ 29041 h 36230"/>
                <a:gd name="connsiteX581" fmla="*/ 4575 w 24669"/>
                <a:gd name="connsiteY581" fmla="*/ 29655 h 36230"/>
                <a:gd name="connsiteX582" fmla="*/ 4360 w 24669"/>
                <a:gd name="connsiteY582" fmla="*/ 30394 h 36230"/>
                <a:gd name="connsiteX583" fmla="*/ 4902 w 24669"/>
                <a:gd name="connsiteY583" fmla="*/ 30653 h 36230"/>
                <a:gd name="connsiteX584" fmla="*/ 5294 w 24669"/>
                <a:gd name="connsiteY584" fmla="*/ 29834 h 36230"/>
                <a:gd name="connsiteX585" fmla="*/ 5776 w 24669"/>
                <a:gd name="connsiteY585" fmla="*/ 29835 h 36230"/>
                <a:gd name="connsiteX586" fmla="*/ 6023 w 24669"/>
                <a:gd name="connsiteY586" fmla="*/ 29562 h 36230"/>
                <a:gd name="connsiteX587" fmla="*/ 5555 w 24669"/>
                <a:gd name="connsiteY587" fmla="*/ 30066 h 36230"/>
                <a:gd name="connsiteX588" fmla="*/ 5166 w 24669"/>
                <a:gd name="connsiteY588" fmla="*/ 30522 h 36230"/>
                <a:gd name="connsiteX589" fmla="*/ 4803 w 24669"/>
                <a:gd name="connsiteY589" fmla="*/ 30921 h 36230"/>
                <a:gd name="connsiteX590" fmla="*/ 6155 w 24669"/>
                <a:gd name="connsiteY590" fmla="*/ 31447 h 36230"/>
                <a:gd name="connsiteX591" fmla="*/ 6174 w 24669"/>
                <a:gd name="connsiteY591" fmla="*/ 31550 h 36230"/>
                <a:gd name="connsiteX592" fmla="*/ 6434 w 24669"/>
                <a:gd name="connsiteY592" fmla="*/ 31587 h 36230"/>
                <a:gd name="connsiteX593" fmla="*/ 6925 w 24669"/>
                <a:gd name="connsiteY593" fmla="*/ 31919 h 36230"/>
                <a:gd name="connsiteX594" fmla="*/ 6999 w 24669"/>
                <a:gd name="connsiteY594" fmla="*/ 31648 h 36230"/>
                <a:gd name="connsiteX595" fmla="*/ 7121 w 24669"/>
                <a:gd name="connsiteY595" fmla="*/ 30034 h 36230"/>
                <a:gd name="connsiteX596" fmla="*/ 7389 w 24669"/>
                <a:gd name="connsiteY596" fmla="*/ 30290 h 36230"/>
                <a:gd name="connsiteX597" fmla="*/ 7402 w 24669"/>
                <a:gd name="connsiteY597" fmla="*/ 30858 h 36230"/>
                <a:gd name="connsiteX598" fmla="*/ 8066 w 24669"/>
                <a:gd name="connsiteY598" fmla="*/ 30676 h 36230"/>
                <a:gd name="connsiteX599" fmla="*/ 8482 w 24669"/>
                <a:gd name="connsiteY599" fmla="*/ 30262 h 36230"/>
                <a:gd name="connsiteX600" fmla="*/ 8261 w 24669"/>
                <a:gd name="connsiteY600" fmla="*/ 30764 h 36230"/>
                <a:gd name="connsiteX601" fmla="*/ 8869 w 24669"/>
                <a:gd name="connsiteY601" fmla="*/ 30520 h 36230"/>
                <a:gd name="connsiteX602" fmla="*/ 8818 w 24669"/>
                <a:gd name="connsiteY602" fmla="*/ 30817 h 36230"/>
                <a:gd name="connsiteX603" fmla="*/ 8380 w 24669"/>
                <a:gd name="connsiteY603" fmla="*/ 31681 h 36230"/>
                <a:gd name="connsiteX604" fmla="*/ 8230 w 24669"/>
                <a:gd name="connsiteY604" fmla="*/ 32413 h 36230"/>
                <a:gd name="connsiteX605" fmla="*/ 8834 w 24669"/>
                <a:gd name="connsiteY605" fmla="*/ 32393 h 36230"/>
                <a:gd name="connsiteX606" fmla="*/ 9155 w 24669"/>
                <a:gd name="connsiteY606" fmla="*/ 32001 h 36230"/>
                <a:gd name="connsiteX607" fmla="*/ 9650 w 24669"/>
                <a:gd name="connsiteY607" fmla="*/ 31418 h 36230"/>
                <a:gd name="connsiteX608" fmla="*/ 10097 w 24669"/>
                <a:gd name="connsiteY608" fmla="*/ 31216 h 36230"/>
                <a:gd name="connsiteX609" fmla="*/ 10359 w 24669"/>
                <a:gd name="connsiteY609" fmla="*/ 30669 h 36230"/>
                <a:gd name="connsiteX610" fmla="*/ 10859 w 24669"/>
                <a:gd name="connsiteY610" fmla="*/ 30166 h 36230"/>
                <a:gd name="connsiteX611" fmla="*/ 10837 w 24669"/>
                <a:gd name="connsiteY611" fmla="*/ 30798 h 36230"/>
                <a:gd name="connsiteX612" fmla="*/ 10391 w 24669"/>
                <a:gd name="connsiteY612" fmla="*/ 31475 h 36230"/>
                <a:gd name="connsiteX613" fmla="*/ 9922 w 24669"/>
                <a:gd name="connsiteY613" fmla="*/ 31952 h 36230"/>
                <a:gd name="connsiteX614" fmla="*/ 9571 w 24669"/>
                <a:gd name="connsiteY614" fmla="*/ 32845 h 36230"/>
                <a:gd name="connsiteX615" fmla="*/ 9987 w 24669"/>
                <a:gd name="connsiteY615" fmla="*/ 32781 h 36230"/>
                <a:gd name="connsiteX616" fmla="*/ 9922 w 24669"/>
                <a:gd name="connsiteY616" fmla="*/ 32932 h 36230"/>
                <a:gd name="connsiteX617" fmla="*/ 10793 w 24669"/>
                <a:gd name="connsiteY617" fmla="*/ 32057 h 36230"/>
                <a:gd name="connsiteX618" fmla="*/ 10613 w 24669"/>
                <a:gd name="connsiteY618" fmla="*/ 31568 h 36230"/>
                <a:gd name="connsiteX619" fmla="*/ 10815 w 24669"/>
                <a:gd name="connsiteY619" fmla="*/ 31147 h 36230"/>
                <a:gd name="connsiteX620" fmla="*/ 10720 w 24669"/>
                <a:gd name="connsiteY620" fmla="*/ 31617 h 36230"/>
                <a:gd name="connsiteX621" fmla="*/ 10936 w 24669"/>
                <a:gd name="connsiteY621" fmla="*/ 31771 h 36230"/>
                <a:gd name="connsiteX622" fmla="*/ 11635 w 24669"/>
                <a:gd name="connsiteY622" fmla="*/ 31536 h 36230"/>
                <a:gd name="connsiteX623" fmla="*/ 11111 w 24669"/>
                <a:gd name="connsiteY623" fmla="*/ 31809 h 36230"/>
                <a:gd name="connsiteX624" fmla="*/ 10911 w 24669"/>
                <a:gd name="connsiteY624" fmla="*/ 32241 h 36230"/>
                <a:gd name="connsiteX625" fmla="*/ 10339 w 24669"/>
                <a:gd name="connsiteY625" fmla="*/ 33257 h 36230"/>
                <a:gd name="connsiteX626" fmla="*/ 11683 w 24669"/>
                <a:gd name="connsiteY626" fmla="*/ 33247 h 36230"/>
                <a:gd name="connsiteX627" fmla="*/ 11842 w 24669"/>
                <a:gd name="connsiteY627" fmla="*/ 32472 h 36230"/>
                <a:gd name="connsiteX628" fmla="*/ 11791 w 24669"/>
                <a:gd name="connsiteY628" fmla="*/ 33151 h 36230"/>
                <a:gd name="connsiteX629" fmla="*/ 12360 w 24669"/>
                <a:gd name="connsiteY629" fmla="*/ 32601 h 36230"/>
                <a:gd name="connsiteX630" fmla="*/ 12587 w 24669"/>
                <a:gd name="connsiteY630" fmla="*/ 32006 h 36230"/>
                <a:gd name="connsiteX631" fmla="*/ 12539 w 24669"/>
                <a:gd name="connsiteY631" fmla="*/ 32858 h 36230"/>
                <a:gd name="connsiteX632" fmla="*/ 12473 w 24669"/>
                <a:gd name="connsiteY632" fmla="*/ 33023 h 36230"/>
                <a:gd name="connsiteX633" fmla="*/ 11696 w 24669"/>
                <a:gd name="connsiteY633" fmla="*/ 33488 h 36230"/>
                <a:gd name="connsiteX634" fmla="*/ 10857 w 24669"/>
                <a:gd name="connsiteY634" fmla="*/ 33370 h 36230"/>
                <a:gd name="connsiteX635" fmla="*/ 10470 w 24669"/>
                <a:gd name="connsiteY635" fmla="*/ 34162 h 36230"/>
                <a:gd name="connsiteX636" fmla="*/ 10941 w 24669"/>
                <a:gd name="connsiteY636" fmla="*/ 34482 h 36230"/>
                <a:gd name="connsiteX637" fmla="*/ 11370 w 24669"/>
                <a:gd name="connsiteY637" fmla="*/ 34300 h 36230"/>
                <a:gd name="connsiteX638" fmla="*/ 10980 w 24669"/>
                <a:gd name="connsiteY638" fmla="*/ 34642 h 36230"/>
                <a:gd name="connsiteX639" fmla="*/ 11814 w 24669"/>
                <a:gd name="connsiteY639" fmla="*/ 34551 h 36230"/>
                <a:gd name="connsiteX640" fmla="*/ 11751 w 24669"/>
                <a:gd name="connsiteY640" fmla="*/ 34288 h 36230"/>
                <a:gd name="connsiteX641" fmla="*/ 11872 w 24669"/>
                <a:gd name="connsiteY641" fmla="*/ 34439 h 36230"/>
                <a:gd name="connsiteX642" fmla="*/ 12304 w 24669"/>
                <a:gd name="connsiteY642" fmla="*/ 33923 h 36230"/>
                <a:gd name="connsiteX643" fmla="*/ 12916 w 24669"/>
                <a:gd name="connsiteY643" fmla="*/ 33656 h 36230"/>
                <a:gd name="connsiteX644" fmla="*/ 12870 w 24669"/>
                <a:gd name="connsiteY644" fmla="*/ 33997 h 36230"/>
                <a:gd name="connsiteX645" fmla="*/ 13531 w 24669"/>
                <a:gd name="connsiteY645" fmla="*/ 34114 h 36230"/>
                <a:gd name="connsiteX646" fmla="*/ 13960 w 24669"/>
                <a:gd name="connsiteY646" fmla="*/ 34229 h 36230"/>
                <a:gd name="connsiteX647" fmla="*/ 13617 w 24669"/>
                <a:gd name="connsiteY647" fmla="*/ 34313 h 36230"/>
                <a:gd name="connsiteX648" fmla="*/ 14236 w 24669"/>
                <a:gd name="connsiteY648" fmla="*/ 34628 h 36230"/>
                <a:gd name="connsiteX649" fmla="*/ 13638 w 24669"/>
                <a:gd name="connsiteY649" fmla="*/ 34877 h 36230"/>
                <a:gd name="connsiteX650" fmla="*/ 13635 w 24669"/>
                <a:gd name="connsiteY650" fmla="*/ 35502 h 36230"/>
                <a:gd name="connsiteX651" fmla="*/ 13892 w 24669"/>
                <a:gd name="connsiteY651" fmla="*/ 35459 h 36230"/>
                <a:gd name="connsiteX652" fmla="*/ 14042 w 24669"/>
                <a:gd name="connsiteY652" fmla="*/ 35382 h 36230"/>
                <a:gd name="connsiteX653" fmla="*/ 14038 w 24669"/>
                <a:gd name="connsiteY653" fmla="*/ 35908 h 36230"/>
                <a:gd name="connsiteX654" fmla="*/ 14554 w 24669"/>
                <a:gd name="connsiteY654" fmla="*/ 35357 h 36230"/>
                <a:gd name="connsiteX655" fmla="*/ 14417 w 24669"/>
                <a:gd name="connsiteY655" fmla="*/ 35937 h 36230"/>
                <a:gd name="connsiteX656" fmla="*/ 14972 w 24669"/>
                <a:gd name="connsiteY656" fmla="*/ 36035 h 36230"/>
                <a:gd name="connsiteX657" fmla="*/ 15246 w 24669"/>
                <a:gd name="connsiteY657" fmla="*/ 36230 h 36230"/>
                <a:gd name="connsiteX658" fmla="*/ 15246 w 24669"/>
                <a:gd name="connsiteY658" fmla="*/ 36230 h 3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24669" h="36230">
                  <a:moveTo>
                    <a:pt x="15246" y="36230"/>
                  </a:moveTo>
                  <a:lnTo>
                    <a:pt x="15279" y="36230"/>
                  </a:lnTo>
                  <a:cubicBezTo>
                    <a:pt x="15295" y="36158"/>
                    <a:pt x="15311" y="36086"/>
                    <a:pt x="15328" y="36015"/>
                  </a:cubicBezTo>
                  <a:cubicBezTo>
                    <a:pt x="15344" y="36062"/>
                    <a:pt x="15376" y="36158"/>
                    <a:pt x="15392" y="36205"/>
                  </a:cubicBezTo>
                  <a:cubicBezTo>
                    <a:pt x="15462" y="36030"/>
                    <a:pt x="15531" y="35853"/>
                    <a:pt x="15614" y="35682"/>
                  </a:cubicBezTo>
                  <a:cubicBezTo>
                    <a:pt x="15637" y="35819"/>
                    <a:pt x="15590" y="35950"/>
                    <a:pt x="15527" y="36069"/>
                  </a:cubicBezTo>
                  <a:cubicBezTo>
                    <a:pt x="15797" y="35929"/>
                    <a:pt x="16107" y="36004"/>
                    <a:pt x="16398" y="35986"/>
                  </a:cubicBezTo>
                  <a:cubicBezTo>
                    <a:pt x="16597" y="35879"/>
                    <a:pt x="16755" y="35653"/>
                    <a:pt x="17007" y="35695"/>
                  </a:cubicBezTo>
                  <a:cubicBezTo>
                    <a:pt x="16991" y="35604"/>
                    <a:pt x="16998" y="35514"/>
                    <a:pt x="16987" y="35423"/>
                  </a:cubicBezTo>
                  <a:cubicBezTo>
                    <a:pt x="17150" y="35542"/>
                    <a:pt x="17347" y="35648"/>
                    <a:pt x="17558" y="35572"/>
                  </a:cubicBezTo>
                  <a:cubicBezTo>
                    <a:pt x="17845" y="35483"/>
                    <a:pt x="18086" y="35295"/>
                    <a:pt x="18345" y="35148"/>
                  </a:cubicBezTo>
                  <a:cubicBezTo>
                    <a:pt x="18314" y="34876"/>
                    <a:pt x="18129" y="34666"/>
                    <a:pt x="17896" y="34540"/>
                  </a:cubicBezTo>
                  <a:lnTo>
                    <a:pt x="18156" y="34565"/>
                  </a:lnTo>
                  <a:cubicBezTo>
                    <a:pt x="17627" y="34285"/>
                    <a:pt x="17041" y="34565"/>
                    <a:pt x="16485" y="34572"/>
                  </a:cubicBezTo>
                  <a:cubicBezTo>
                    <a:pt x="16123" y="34607"/>
                    <a:pt x="15815" y="34104"/>
                    <a:pt x="15461" y="34324"/>
                  </a:cubicBezTo>
                  <a:cubicBezTo>
                    <a:pt x="15216" y="34490"/>
                    <a:pt x="14909" y="34545"/>
                    <a:pt x="14623" y="34462"/>
                  </a:cubicBezTo>
                  <a:cubicBezTo>
                    <a:pt x="14902" y="34367"/>
                    <a:pt x="15266" y="34421"/>
                    <a:pt x="15454" y="34149"/>
                  </a:cubicBezTo>
                  <a:cubicBezTo>
                    <a:pt x="15112" y="33909"/>
                    <a:pt x="14708" y="33792"/>
                    <a:pt x="14302" y="33720"/>
                  </a:cubicBezTo>
                  <a:cubicBezTo>
                    <a:pt x="14299" y="33491"/>
                    <a:pt x="14264" y="33265"/>
                    <a:pt x="14241" y="33038"/>
                  </a:cubicBezTo>
                  <a:cubicBezTo>
                    <a:pt x="14312" y="33223"/>
                    <a:pt x="14340" y="33424"/>
                    <a:pt x="14431" y="33601"/>
                  </a:cubicBezTo>
                  <a:cubicBezTo>
                    <a:pt x="14534" y="33754"/>
                    <a:pt x="14732" y="33662"/>
                    <a:pt x="14878" y="33641"/>
                  </a:cubicBezTo>
                  <a:cubicBezTo>
                    <a:pt x="14942" y="33715"/>
                    <a:pt x="14996" y="33804"/>
                    <a:pt x="15080" y="33857"/>
                  </a:cubicBezTo>
                  <a:cubicBezTo>
                    <a:pt x="15348" y="33942"/>
                    <a:pt x="15659" y="33892"/>
                    <a:pt x="15899" y="34061"/>
                  </a:cubicBezTo>
                  <a:cubicBezTo>
                    <a:pt x="16167" y="34203"/>
                    <a:pt x="16448" y="34479"/>
                    <a:pt x="16779" y="34401"/>
                  </a:cubicBezTo>
                  <a:cubicBezTo>
                    <a:pt x="17143" y="34243"/>
                    <a:pt x="17564" y="34143"/>
                    <a:pt x="17953" y="34269"/>
                  </a:cubicBezTo>
                  <a:cubicBezTo>
                    <a:pt x="18173" y="34346"/>
                    <a:pt x="18412" y="34338"/>
                    <a:pt x="18632" y="34414"/>
                  </a:cubicBezTo>
                  <a:cubicBezTo>
                    <a:pt x="18637" y="34194"/>
                    <a:pt x="18788" y="33958"/>
                    <a:pt x="18651" y="33753"/>
                  </a:cubicBezTo>
                  <a:cubicBezTo>
                    <a:pt x="18564" y="33587"/>
                    <a:pt x="18466" y="33428"/>
                    <a:pt x="18360" y="33275"/>
                  </a:cubicBezTo>
                  <a:cubicBezTo>
                    <a:pt x="18516" y="33342"/>
                    <a:pt x="18640" y="33457"/>
                    <a:pt x="18735" y="33596"/>
                  </a:cubicBezTo>
                  <a:cubicBezTo>
                    <a:pt x="18806" y="33710"/>
                    <a:pt x="18957" y="33672"/>
                    <a:pt x="19072" y="33696"/>
                  </a:cubicBezTo>
                  <a:cubicBezTo>
                    <a:pt x="19081" y="33596"/>
                    <a:pt x="19090" y="33495"/>
                    <a:pt x="19107" y="33396"/>
                  </a:cubicBezTo>
                  <a:cubicBezTo>
                    <a:pt x="19170" y="33421"/>
                    <a:pt x="19233" y="33455"/>
                    <a:pt x="19303" y="33465"/>
                  </a:cubicBezTo>
                  <a:cubicBezTo>
                    <a:pt x="19443" y="33405"/>
                    <a:pt x="19551" y="33276"/>
                    <a:pt x="19709" y="33256"/>
                  </a:cubicBezTo>
                  <a:cubicBezTo>
                    <a:pt x="19871" y="33098"/>
                    <a:pt x="20070" y="32965"/>
                    <a:pt x="20191" y="32769"/>
                  </a:cubicBezTo>
                  <a:cubicBezTo>
                    <a:pt x="20319" y="32586"/>
                    <a:pt x="20130" y="32452"/>
                    <a:pt x="20032" y="32330"/>
                  </a:cubicBezTo>
                  <a:cubicBezTo>
                    <a:pt x="19898" y="32186"/>
                    <a:pt x="19819" y="32003"/>
                    <a:pt x="19688" y="31859"/>
                  </a:cubicBezTo>
                  <a:cubicBezTo>
                    <a:pt x="19504" y="31704"/>
                    <a:pt x="19246" y="31716"/>
                    <a:pt x="19033" y="31628"/>
                  </a:cubicBezTo>
                  <a:cubicBezTo>
                    <a:pt x="18839" y="31520"/>
                    <a:pt x="18663" y="31345"/>
                    <a:pt x="18422" y="31361"/>
                  </a:cubicBezTo>
                  <a:cubicBezTo>
                    <a:pt x="18157" y="31311"/>
                    <a:pt x="17892" y="31370"/>
                    <a:pt x="17630" y="31404"/>
                  </a:cubicBezTo>
                  <a:cubicBezTo>
                    <a:pt x="17273" y="31458"/>
                    <a:pt x="16932" y="31324"/>
                    <a:pt x="16589" y="31250"/>
                  </a:cubicBezTo>
                  <a:cubicBezTo>
                    <a:pt x="16464" y="31219"/>
                    <a:pt x="16378" y="31112"/>
                    <a:pt x="16276" y="31043"/>
                  </a:cubicBezTo>
                  <a:cubicBezTo>
                    <a:pt x="16009" y="30832"/>
                    <a:pt x="15702" y="30681"/>
                    <a:pt x="15428" y="30480"/>
                  </a:cubicBezTo>
                  <a:cubicBezTo>
                    <a:pt x="15233" y="30365"/>
                    <a:pt x="15339" y="30106"/>
                    <a:pt x="15368" y="29931"/>
                  </a:cubicBezTo>
                  <a:cubicBezTo>
                    <a:pt x="15525" y="30056"/>
                    <a:pt x="15638" y="30229"/>
                    <a:pt x="15797" y="30351"/>
                  </a:cubicBezTo>
                  <a:cubicBezTo>
                    <a:pt x="16161" y="30529"/>
                    <a:pt x="16582" y="30580"/>
                    <a:pt x="16915" y="30822"/>
                  </a:cubicBezTo>
                  <a:cubicBezTo>
                    <a:pt x="17374" y="31044"/>
                    <a:pt x="17901" y="30925"/>
                    <a:pt x="18388" y="30898"/>
                  </a:cubicBezTo>
                  <a:cubicBezTo>
                    <a:pt x="18597" y="30878"/>
                    <a:pt x="18544" y="30616"/>
                    <a:pt x="18573" y="30470"/>
                  </a:cubicBezTo>
                  <a:cubicBezTo>
                    <a:pt x="18738" y="30482"/>
                    <a:pt x="18902" y="30501"/>
                    <a:pt x="19067" y="30522"/>
                  </a:cubicBezTo>
                  <a:cubicBezTo>
                    <a:pt x="19075" y="30645"/>
                    <a:pt x="19055" y="30776"/>
                    <a:pt x="19106" y="30891"/>
                  </a:cubicBezTo>
                  <a:cubicBezTo>
                    <a:pt x="19170" y="30960"/>
                    <a:pt x="19263" y="30990"/>
                    <a:pt x="19345" y="31034"/>
                  </a:cubicBezTo>
                  <a:cubicBezTo>
                    <a:pt x="19325" y="30826"/>
                    <a:pt x="19381" y="30602"/>
                    <a:pt x="19316" y="30400"/>
                  </a:cubicBezTo>
                  <a:cubicBezTo>
                    <a:pt x="19165" y="30164"/>
                    <a:pt x="18894" y="30042"/>
                    <a:pt x="18676" y="29879"/>
                  </a:cubicBezTo>
                  <a:cubicBezTo>
                    <a:pt x="18608" y="29827"/>
                    <a:pt x="18507" y="29775"/>
                    <a:pt x="18512" y="29676"/>
                  </a:cubicBezTo>
                  <a:cubicBezTo>
                    <a:pt x="18505" y="29585"/>
                    <a:pt x="18561" y="29509"/>
                    <a:pt x="18609" y="29437"/>
                  </a:cubicBezTo>
                  <a:cubicBezTo>
                    <a:pt x="18844" y="29659"/>
                    <a:pt x="19109" y="29849"/>
                    <a:pt x="19397" y="29995"/>
                  </a:cubicBezTo>
                  <a:cubicBezTo>
                    <a:pt x="19497" y="30033"/>
                    <a:pt x="19527" y="30156"/>
                    <a:pt x="19625" y="30196"/>
                  </a:cubicBezTo>
                  <a:cubicBezTo>
                    <a:pt x="19714" y="30216"/>
                    <a:pt x="19805" y="30195"/>
                    <a:pt x="19894" y="30186"/>
                  </a:cubicBezTo>
                  <a:cubicBezTo>
                    <a:pt x="19904" y="30448"/>
                    <a:pt x="19831" y="30727"/>
                    <a:pt x="19912" y="30979"/>
                  </a:cubicBezTo>
                  <a:cubicBezTo>
                    <a:pt x="20127" y="31176"/>
                    <a:pt x="20435" y="31234"/>
                    <a:pt x="20716" y="31262"/>
                  </a:cubicBezTo>
                  <a:cubicBezTo>
                    <a:pt x="20816" y="30685"/>
                    <a:pt x="20833" y="30078"/>
                    <a:pt x="20663" y="29512"/>
                  </a:cubicBezTo>
                  <a:cubicBezTo>
                    <a:pt x="20604" y="29277"/>
                    <a:pt x="20414" y="29109"/>
                    <a:pt x="20335" y="28883"/>
                  </a:cubicBezTo>
                  <a:cubicBezTo>
                    <a:pt x="20195" y="28530"/>
                    <a:pt x="19896" y="28237"/>
                    <a:pt x="19869" y="27843"/>
                  </a:cubicBezTo>
                  <a:cubicBezTo>
                    <a:pt x="19854" y="27736"/>
                    <a:pt x="19764" y="27665"/>
                    <a:pt x="19699" y="27586"/>
                  </a:cubicBezTo>
                  <a:cubicBezTo>
                    <a:pt x="19735" y="27595"/>
                    <a:pt x="19771" y="27603"/>
                    <a:pt x="19808" y="27612"/>
                  </a:cubicBezTo>
                  <a:cubicBezTo>
                    <a:pt x="19719" y="27523"/>
                    <a:pt x="19637" y="27423"/>
                    <a:pt x="19606" y="27298"/>
                  </a:cubicBezTo>
                  <a:cubicBezTo>
                    <a:pt x="19707" y="27380"/>
                    <a:pt x="19826" y="27445"/>
                    <a:pt x="19907" y="27549"/>
                  </a:cubicBezTo>
                  <a:cubicBezTo>
                    <a:pt x="20002" y="27697"/>
                    <a:pt x="19995" y="27883"/>
                    <a:pt x="20065" y="28041"/>
                  </a:cubicBezTo>
                  <a:cubicBezTo>
                    <a:pt x="20154" y="28142"/>
                    <a:pt x="20274" y="28211"/>
                    <a:pt x="20379" y="28296"/>
                  </a:cubicBezTo>
                  <a:cubicBezTo>
                    <a:pt x="20357" y="28300"/>
                    <a:pt x="20314" y="28307"/>
                    <a:pt x="20293" y="28310"/>
                  </a:cubicBezTo>
                  <a:cubicBezTo>
                    <a:pt x="20431" y="28484"/>
                    <a:pt x="20562" y="28664"/>
                    <a:pt x="20714" y="28827"/>
                  </a:cubicBezTo>
                  <a:cubicBezTo>
                    <a:pt x="20884" y="29006"/>
                    <a:pt x="20917" y="29266"/>
                    <a:pt x="21067" y="29461"/>
                  </a:cubicBezTo>
                  <a:cubicBezTo>
                    <a:pt x="21147" y="29600"/>
                    <a:pt x="21264" y="29712"/>
                    <a:pt x="21386" y="29815"/>
                  </a:cubicBezTo>
                  <a:lnTo>
                    <a:pt x="21176" y="29783"/>
                  </a:lnTo>
                  <a:cubicBezTo>
                    <a:pt x="21209" y="29923"/>
                    <a:pt x="21236" y="30065"/>
                    <a:pt x="21280" y="30202"/>
                  </a:cubicBezTo>
                  <a:cubicBezTo>
                    <a:pt x="21338" y="30098"/>
                    <a:pt x="21404" y="30000"/>
                    <a:pt x="21488" y="29915"/>
                  </a:cubicBezTo>
                  <a:cubicBezTo>
                    <a:pt x="21485" y="29889"/>
                    <a:pt x="21481" y="29862"/>
                    <a:pt x="21479" y="29835"/>
                  </a:cubicBezTo>
                  <a:cubicBezTo>
                    <a:pt x="21527" y="29866"/>
                    <a:pt x="21574" y="29897"/>
                    <a:pt x="21622" y="29929"/>
                  </a:cubicBezTo>
                  <a:cubicBezTo>
                    <a:pt x="21519" y="29738"/>
                    <a:pt x="21463" y="29526"/>
                    <a:pt x="21434" y="29311"/>
                  </a:cubicBezTo>
                  <a:cubicBezTo>
                    <a:pt x="21559" y="29414"/>
                    <a:pt x="21663" y="29547"/>
                    <a:pt x="21809" y="29621"/>
                  </a:cubicBezTo>
                  <a:cubicBezTo>
                    <a:pt x="21916" y="29595"/>
                    <a:pt x="21982" y="29499"/>
                    <a:pt x="22045" y="29417"/>
                  </a:cubicBezTo>
                  <a:cubicBezTo>
                    <a:pt x="22068" y="29441"/>
                    <a:pt x="22091" y="29466"/>
                    <a:pt x="22114" y="29490"/>
                  </a:cubicBezTo>
                  <a:cubicBezTo>
                    <a:pt x="22156" y="29411"/>
                    <a:pt x="22197" y="29332"/>
                    <a:pt x="22241" y="29254"/>
                  </a:cubicBezTo>
                  <a:lnTo>
                    <a:pt x="22436" y="29648"/>
                  </a:lnTo>
                  <a:cubicBezTo>
                    <a:pt x="22506" y="29766"/>
                    <a:pt x="22396" y="29927"/>
                    <a:pt x="22504" y="30027"/>
                  </a:cubicBezTo>
                  <a:cubicBezTo>
                    <a:pt x="22598" y="30115"/>
                    <a:pt x="22606" y="30250"/>
                    <a:pt x="22665" y="30359"/>
                  </a:cubicBezTo>
                  <a:cubicBezTo>
                    <a:pt x="22717" y="30379"/>
                    <a:pt x="22773" y="30380"/>
                    <a:pt x="22827" y="30387"/>
                  </a:cubicBezTo>
                  <a:cubicBezTo>
                    <a:pt x="22877" y="30470"/>
                    <a:pt x="22938" y="30564"/>
                    <a:pt x="23051" y="30532"/>
                  </a:cubicBezTo>
                  <a:cubicBezTo>
                    <a:pt x="23324" y="30490"/>
                    <a:pt x="23655" y="30563"/>
                    <a:pt x="23865" y="30346"/>
                  </a:cubicBezTo>
                  <a:cubicBezTo>
                    <a:pt x="24028" y="30199"/>
                    <a:pt x="24227" y="30102"/>
                    <a:pt x="24396" y="29962"/>
                  </a:cubicBezTo>
                  <a:cubicBezTo>
                    <a:pt x="24499" y="29824"/>
                    <a:pt x="24560" y="29658"/>
                    <a:pt x="24669" y="29523"/>
                  </a:cubicBezTo>
                  <a:lnTo>
                    <a:pt x="24669" y="29458"/>
                  </a:lnTo>
                  <a:cubicBezTo>
                    <a:pt x="24510" y="29230"/>
                    <a:pt x="24295" y="29047"/>
                    <a:pt x="24139" y="28815"/>
                  </a:cubicBezTo>
                  <a:cubicBezTo>
                    <a:pt x="24025" y="28678"/>
                    <a:pt x="23962" y="28507"/>
                    <a:pt x="23847" y="28371"/>
                  </a:cubicBezTo>
                  <a:cubicBezTo>
                    <a:pt x="23740" y="28306"/>
                    <a:pt x="23596" y="28356"/>
                    <a:pt x="23481" y="28340"/>
                  </a:cubicBezTo>
                  <a:cubicBezTo>
                    <a:pt x="23451" y="28297"/>
                    <a:pt x="23422" y="28255"/>
                    <a:pt x="23393" y="28212"/>
                  </a:cubicBezTo>
                  <a:cubicBezTo>
                    <a:pt x="23534" y="28274"/>
                    <a:pt x="23689" y="28293"/>
                    <a:pt x="23843" y="28271"/>
                  </a:cubicBezTo>
                  <a:cubicBezTo>
                    <a:pt x="23726" y="28116"/>
                    <a:pt x="23620" y="27953"/>
                    <a:pt x="23503" y="27799"/>
                  </a:cubicBezTo>
                  <a:cubicBezTo>
                    <a:pt x="23399" y="27650"/>
                    <a:pt x="23162" y="27696"/>
                    <a:pt x="23075" y="27532"/>
                  </a:cubicBezTo>
                  <a:cubicBezTo>
                    <a:pt x="23022" y="27470"/>
                    <a:pt x="22993" y="27357"/>
                    <a:pt x="22894" y="27360"/>
                  </a:cubicBezTo>
                  <a:cubicBezTo>
                    <a:pt x="22659" y="27363"/>
                    <a:pt x="22439" y="27469"/>
                    <a:pt x="22248" y="27599"/>
                  </a:cubicBezTo>
                  <a:cubicBezTo>
                    <a:pt x="22248" y="27353"/>
                    <a:pt x="21973" y="27182"/>
                    <a:pt x="21746" y="27248"/>
                  </a:cubicBezTo>
                  <a:cubicBezTo>
                    <a:pt x="21734" y="27223"/>
                    <a:pt x="21723" y="27198"/>
                    <a:pt x="21713" y="27172"/>
                  </a:cubicBezTo>
                  <a:cubicBezTo>
                    <a:pt x="21817" y="27125"/>
                    <a:pt x="21919" y="27070"/>
                    <a:pt x="22029" y="27034"/>
                  </a:cubicBezTo>
                  <a:cubicBezTo>
                    <a:pt x="22169" y="27063"/>
                    <a:pt x="22291" y="27158"/>
                    <a:pt x="22435" y="27174"/>
                  </a:cubicBezTo>
                  <a:cubicBezTo>
                    <a:pt x="22590" y="27086"/>
                    <a:pt x="22754" y="27007"/>
                    <a:pt x="22898" y="26899"/>
                  </a:cubicBezTo>
                  <a:cubicBezTo>
                    <a:pt x="22878" y="26671"/>
                    <a:pt x="22689" y="26489"/>
                    <a:pt x="22540" y="26330"/>
                  </a:cubicBezTo>
                  <a:cubicBezTo>
                    <a:pt x="22168" y="26222"/>
                    <a:pt x="21771" y="26323"/>
                    <a:pt x="21434" y="26496"/>
                  </a:cubicBezTo>
                  <a:cubicBezTo>
                    <a:pt x="21345" y="26332"/>
                    <a:pt x="21235" y="26179"/>
                    <a:pt x="21078" y="26073"/>
                  </a:cubicBezTo>
                  <a:lnTo>
                    <a:pt x="21190" y="26069"/>
                  </a:lnTo>
                  <a:cubicBezTo>
                    <a:pt x="21131" y="25885"/>
                    <a:pt x="21097" y="25694"/>
                    <a:pt x="21041" y="25509"/>
                  </a:cubicBezTo>
                  <a:cubicBezTo>
                    <a:pt x="21091" y="25499"/>
                    <a:pt x="21141" y="25488"/>
                    <a:pt x="21192" y="25477"/>
                  </a:cubicBezTo>
                  <a:cubicBezTo>
                    <a:pt x="21254" y="25686"/>
                    <a:pt x="21357" y="25920"/>
                    <a:pt x="21584" y="25990"/>
                  </a:cubicBezTo>
                  <a:cubicBezTo>
                    <a:pt x="21788" y="26018"/>
                    <a:pt x="21990" y="26057"/>
                    <a:pt x="22190" y="26112"/>
                  </a:cubicBezTo>
                  <a:cubicBezTo>
                    <a:pt x="22228" y="26066"/>
                    <a:pt x="22304" y="25975"/>
                    <a:pt x="22342" y="25930"/>
                  </a:cubicBezTo>
                  <a:cubicBezTo>
                    <a:pt x="22248" y="25707"/>
                    <a:pt x="22191" y="25463"/>
                    <a:pt x="22058" y="25259"/>
                  </a:cubicBezTo>
                  <a:cubicBezTo>
                    <a:pt x="21942" y="25082"/>
                    <a:pt x="21740" y="25262"/>
                    <a:pt x="21597" y="25302"/>
                  </a:cubicBezTo>
                  <a:cubicBezTo>
                    <a:pt x="21450" y="25069"/>
                    <a:pt x="21389" y="24788"/>
                    <a:pt x="21391" y="24516"/>
                  </a:cubicBezTo>
                  <a:cubicBezTo>
                    <a:pt x="21380" y="24340"/>
                    <a:pt x="21545" y="24280"/>
                    <a:pt x="21662" y="24201"/>
                  </a:cubicBezTo>
                  <a:cubicBezTo>
                    <a:pt x="21634" y="24125"/>
                    <a:pt x="21620" y="24041"/>
                    <a:pt x="21573" y="23974"/>
                  </a:cubicBezTo>
                  <a:cubicBezTo>
                    <a:pt x="21484" y="23881"/>
                    <a:pt x="21343" y="23867"/>
                    <a:pt x="21250" y="23780"/>
                  </a:cubicBezTo>
                  <a:cubicBezTo>
                    <a:pt x="21250" y="23632"/>
                    <a:pt x="21289" y="23486"/>
                    <a:pt x="21285" y="23338"/>
                  </a:cubicBezTo>
                  <a:lnTo>
                    <a:pt x="20946" y="23363"/>
                  </a:lnTo>
                  <a:cubicBezTo>
                    <a:pt x="20950" y="23290"/>
                    <a:pt x="20955" y="23217"/>
                    <a:pt x="20960" y="23143"/>
                  </a:cubicBezTo>
                  <a:cubicBezTo>
                    <a:pt x="20910" y="23194"/>
                    <a:pt x="20860" y="23245"/>
                    <a:pt x="20809" y="23294"/>
                  </a:cubicBezTo>
                  <a:cubicBezTo>
                    <a:pt x="20810" y="23178"/>
                    <a:pt x="20815" y="23062"/>
                    <a:pt x="20830" y="22947"/>
                  </a:cubicBezTo>
                  <a:lnTo>
                    <a:pt x="20702" y="22882"/>
                  </a:lnTo>
                  <a:lnTo>
                    <a:pt x="20888" y="22879"/>
                  </a:lnTo>
                  <a:cubicBezTo>
                    <a:pt x="20805" y="22633"/>
                    <a:pt x="20715" y="22386"/>
                    <a:pt x="20699" y="22125"/>
                  </a:cubicBezTo>
                  <a:cubicBezTo>
                    <a:pt x="20679" y="21926"/>
                    <a:pt x="20581" y="21747"/>
                    <a:pt x="20548" y="21550"/>
                  </a:cubicBezTo>
                  <a:cubicBezTo>
                    <a:pt x="20518" y="21355"/>
                    <a:pt x="20451" y="21168"/>
                    <a:pt x="20394" y="20980"/>
                  </a:cubicBezTo>
                  <a:cubicBezTo>
                    <a:pt x="20471" y="20995"/>
                    <a:pt x="20551" y="21003"/>
                    <a:pt x="20627" y="21030"/>
                  </a:cubicBezTo>
                  <a:cubicBezTo>
                    <a:pt x="20688" y="21211"/>
                    <a:pt x="20701" y="21404"/>
                    <a:pt x="20669" y="21592"/>
                  </a:cubicBezTo>
                  <a:cubicBezTo>
                    <a:pt x="20744" y="21586"/>
                    <a:pt x="20819" y="21587"/>
                    <a:pt x="20894" y="21591"/>
                  </a:cubicBezTo>
                  <a:cubicBezTo>
                    <a:pt x="21028" y="21414"/>
                    <a:pt x="21196" y="21268"/>
                    <a:pt x="21403" y="21181"/>
                  </a:cubicBezTo>
                  <a:cubicBezTo>
                    <a:pt x="21550" y="21127"/>
                    <a:pt x="21583" y="20965"/>
                    <a:pt x="21621" y="20832"/>
                  </a:cubicBezTo>
                  <a:cubicBezTo>
                    <a:pt x="21413" y="20776"/>
                    <a:pt x="21273" y="20941"/>
                    <a:pt x="21143" y="21076"/>
                  </a:cubicBezTo>
                  <a:lnTo>
                    <a:pt x="20946" y="20919"/>
                  </a:lnTo>
                  <a:cubicBezTo>
                    <a:pt x="20960" y="20973"/>
                    <a:pt x="20974" y="21027"/>
                    <a:pt x="20989" y="21081"/>
                  </a:cubicBezTo>
                  <a:cubicBezTo>
                    <a:pt x="20944" y="21044"/>
                    <a:pt x="20901" y="21007"/>
                    <a:pt x="20858" y="20970"/>
                  </a:cubicBezTo>
                  <a:cubicBezTo>
                    <a:pt x="20949" y="20900"/>
                    <a:pt x="21039" y="20828"/>
                    <a:pt x="21127" y="20753"/>
                  </a:cubicBezTo>
                  <a:cubicBezTo>
                    <a:pt x="21038" y="20724"/>
                    <a:pt x="20948" y="20696"/>
                    <a:pt x="20856" y="20675"/>
                  </a:cubicBezTo>
                  <a:cubicBezTo>
                    <a:pt x="20968" y="20631"/>
                    <a:pt x="21078" y="20583"/>
                    <a:pt x="21189" y="20535"/>
                  </a:cubicBezTo>
                  <a:cubicBezTo>
                    <a:pt x="21097" y="20521"/>
                    <a:pt x="21004" y="20510"/>
                    <a:pt x="20911" y="20497"/>
                  </a:cubicBezTo>
                  <a:cubicBezTo>
                    <a:pt x="21037" y="20457"/>
                    <a:pt x="21169" y="20450"/>
                    <a:pt x="21300" y="20462"/>
                  </a:cubicBezTo>
                  <a:lnTo>
                    <a:pt x="21517" y="20165"/>
                  </a:lnTo>
                  <a:cubicBezTo>
                    <a:pt x="21445" y="20467"/>
                    <a:pt x="21784" y="20415"/>
                    <a:pt x="21846" y="20242"/>
                  </a:cubicBezTo>
                  <a:cubicBezTo>
                    <a:pt x="21933" y="20043"/>
                    <a:pt x="21916" y="19812"/>
                    <a:pt x="21891" y="19600"/>
                  </a:cubicBezTo>
                  <a:cubicBezTo>
                    <a:pt x="21873" y="19506"/>
                    <a:pt x="21796" y="19342"/>
                    <a:pt x="21677" y="19409"/>
                  </a:cubicBezTo>
                  <a:cubicBezTo>
                    <a:pt x="21389" y="19547"/>
                    <a:pt x="21116" y="19742"/>
                    <a:pt x="20780" y="19727"/>
                  </a:cubicBezTo>
                  <a:lnTo>
                    <a:pt x="20961" y="19649"/>
                  </a:lnTo>
                  <a:cubicBezTo>
                    <a:pt x="20853" y="19530"/>
                    <a:pt x="20739" y="19418"/>
                    <a:pt x="20627" y="19304"/>
                  </a:cubicBezTo>
                  <a:cubicBezTo>
                    <a:pt x="20654" y="19289"/>
                    <a:pt x="20709" y="19261"/>
                    <a:pt x="20736" y="19246"/>
                  </a:cubicBezTo>
                  <a:cubicBezTo>
                    <a:pt x="20657" y="19235"/>
                    <a:pt x="20578" y="19216"/>
                    <a:pt x="20498" y="19225"/>
                  </a:cubicBezTo>
                  <a:cubicBezTo>
                    <a:pt x="20417" y="19326"/>
                    <a:pt x="20367" y="19445"/>
                    <a:pt x="20304" y="19557"/>
                  </a:cubicBezTo>
                  <a:cubicBezTo>
                    <a:pt x="20253" y="19458"/>
                    <a:pt x="20189" y="19363"/>
                    <a:pt x="20161" y="19256"/>
                  </a:cubicBezTo>
                  <a:cubicBezTo>
                    <a:pt x="20165" y="19173"/>
                    <a:pt x="20200" y="19096"/>
                    <a:pt x="20221" y="19016"/>
                  </a:cubicBezTo>
                  <a:cubicBezTo>
                    <a:pt x="20264" y="19078"/>
                    <a:pt x="20306" y="19140"/>
                    <a:pt x="20350" y="19201"/>
                  </a:cubicBezTo>
                  <a:cubicBezTo>
                    <a:pt x="20537" y="19009"/>
                    <a:pt x="20508" y="18729"/>
                    <a:pt x="20529" y="18483"/>
                  </a:cubicBezTo>
                  <a:cubicBezTo>
                    <a:pt x="20708" y="18565"/>
                    <a:pt x="20845" y="18740"/>
                    <a:pt x="21064" y="18717"/>
                  </a:cubicBezTo>
                  <a:cubicBezTo>
                    <a:pt x="21061" y="18660"/>
                    <a:pt x="21059" y="18603"/>
                    <a:pt x="21054" y="18547"/>
                  </a:cubicBezTo>
                  <a:lnTo>
                    <a:pt x="20878" y="18513"/>
                  </a:lnTo>
                  <a:cubicBezTo>
                    <a:pt x="21000" y="18496"/>
                    <a:pt x="21126" y="18504"/>
                    <a:pt x="21247" y="18475"/>
                  </a:cubicBezTo>
                  <a:cubicBezTo>
                    <a:pt x="21322" y="18326"/>
                    <a:pt x="21236" y="18198"/>
                    <a:pt x="21116" y="18113"/>
                  </a:cubicBezTo>
                  <a:cubicBezTo>
                    <a:pt x="21140" y="18102"/>
                    <a:pt x="21189" y="18080"/>
                    <a:pt x="21213" y="18068"/>
                  </a:cubicBezTo>
                  <a:lnTo>
                    <a:pt x="21043" y="18015"/>
                  </a:lnTo>
                  <a:cubicBezTo>
                    <a:pt x="21272" y="17994"/>
                    <a:pt x="21418" y="17779"/>
                    <a:pt x="21398" y="17562"/>
                  </a:cubicBezTo>
                  <a:cubicBezTo>
                    <a:pt x="21432" y="17275"/>
                    <a:pt x="21496" y="16985"/>
                    <a:pt x="21363" y="16710"/>
                  </a:cubicBezTo>
                  <a:lnTo>
                    <a:pt x="21205" y="16736"/>
                  </a:lnTo>
                  <a:cubicBezTo>
                    <a:pt x="21187" y="16831"/>
                    <a:pt x="21171" y="16927"/>
                    <a:pt x="21150" y="17021"/>
                  </a:cubicBezTo>
                  <a:lnTo>
                    <a:pt x="20898" y="16973"/>
                  </a:lnTo>
                  <a:cubicBezTo>
                    <a:pt x="20722" y="17190"/>
                    <a:pt x="20540" y="17408"/>
                    <a:pt x="20305" y="17565"/>
                  </a:cubicBezTo>
                  <a:cubicBezTo>
                    <a:pt x="20572" y="17315"/>
                    <a:pt x="20736" y="16984"/>
                    <a:pt x="20984" y="16718"/>
                  </a:cubicBezTo>
                  <a:cubicBezTo>
                    <a:pt x="20772" y="16686"/>
                    <a:pt x="20582" y="16582"/>
                    <a:pt x="20425" y="16439"/>
                  </a:cubicBezTo>
                  <a:cubicBezTo>
                    <a:pt x="20550" y="16479"/>
                    <a:pt x="20666" y="16542"/>
                    <a:pt x="20784" y="16601"/>
                  </a:cubicBezTo>
                  <a:cubicBezTo>
                    <a:pt x="20830" y="16592"/>
                    <a:pt x="20876" y="16582"/>
                    <a:pt x="20923" y="16572"/>
                  </a:cubicBezTo>
                  <a:cubicBezTo>
                    <a:pt x="20923" y="16381"/>
                    <a:pt x="20917" y="16189"/>
                    <a:pt x="20890" y="15999"/>
                  </a:cubicBezTo>
                  <a:cubicBezTo>
                    <a:pt x="21031" y="16005"/>
                    <a:pt x="21171" y="15973"/>
                    <a:pt x="21293" y="15901"/>
                  </a:cubicBezTo>
                  <a:cubicBezTo>
                    <a:pt x="21334" y="15938"/>
                    <a:pt x="21374" y="15974"/>
                    <a:pt x="21416" y="16010"/>
                  </a:cubicBezTo>
                  <a:cubicBezTo>
                    <a:pt x="21418" y="15847"/>
                    <a:pt x="21627" y="15715"/>
                    <a:pt x="21544" y="15550"/>
                  </a:cubicBezTo>
                  <a:cubicBezTo>
                    <a:pt x="21501" y="15453"/>
                    <a:pt x="21418" y="15329"/>
                    <a:pt x="21295" y="15353"/>
                  </a:cubicBezTo>
                  <a:cubicBezTo>
                    <a:pt x="21146" y="15368"/>
                    <a:pt x="21091" y="15522"/>
                    <a:pt x="21029" y="15634"/>
                  </a:cubicBezTo>
                  <a:lnTo>
                    <a:pt x="20827" y="15680"/>
                  </a:lnTo>
                  <a:cubicBezTo>
                    <a:pt x="20985" y="15577"/>
                    <a:pt x="21071" y="15408"/>
                    <a:pt x="21156" y="15245"/>
                  </a:cubicBezTo>
                  <a:cubicBezTo>
                    <a:pt x="20947" y="15215"/>
                    <a:pt x="20697" y="15044"/>
                    <a:pt x="20516" y="15213"/>
                  </a:cubicBezTo>
                  <a:cubicBezTo>
                    <a:pt x="20425" y="15279"/>
                    <a:pt x="20415" y="15398"/>
                    <a:pt x="20394" y="15498"/>
                  </a:cubicBezTo>
                  <a:cubicBezTo>
                    <a:pt x="20341" y="15344"/>
                    <a:pt x="20287" y="15189"/>
                    <a:pt x="20235" y="15033"/>
                  </a:cubicBezTo>
                  <a:cubicBezTo>
                    <a:pt x="20552" y="15085"/>
                    <a:pt x="20836" y="14931"/>
                    <a:pt x="21110" y="14792"/>
                  </a:cubicBezTo>
                  <a:cubicBezTo>
                    <a:pt x="20973" y="14634"/>
                    <a:pt x="20998" y="14429"/>
                    <a:pt x="21021" y="14237"/>
                  </a:cubicBezTo>
                  <a:cubicBezTo>
                    <a:pt x="20884" y="14229"/>
                    <a:pt x="20746" y="14246"/>
                    <a:pt x="20612" y="14225"/>
                  </a:cubicBezTo>
                  <a:cubicBezTo>
                    <a:pt x="20485" y="14149"/>
                    <a:pt x="20416" y="13973"/>
                    <a:pt x="20261" y="13946"/>
                  </a:cubicBezTo>
                  <a:cubicBezTo>
                    <a:pt x="19996" y="14011"/>
                    <a:pt x="19777" y="14208"/>
                    <a:pt x="19600" y="14405"/>
                  </a:cubicBezTo>
                  <a:cubicBezTo>
                    <a:pt x="19531" y="14482"/>
                    <a:pt x="19596" y="14578"/>
                    <a:pt x="19624" y="14657"/>
                  </a:cubicBezTo>
                  <a:cubicBezTo>
                    <a:pt x="19581" y="14693"/>
                    <a:pt x="19538" y="14729"/>
                    <a:pt x="19497" y="14765"/>
                  </a:cubicBezTo>
                  <a:cubicBezTo>
                    <a:pt x="19445" y="14638"/>
                    <a:pt x="19400" y="14507"/>
                    <a:pt x="19385" y="14370"/>
                  </a:cubicBezTo>
                  <a:cubicBezTo>
                    <a:pt x="19342" y="14378"/>
                    <a:pt x="19299" y="14385"/>
                    <a:pt x="19257" y="14392"/>
                  </a:cubicBezTo>
                  <a:cubicBezTo>
                    <a:pt x="19261" y="14366"/>
                    <a:pt x="19266" y="14339"/>
                    <a:pt x="19272" y="14312"/>
                  </a:cubicBezTo>
                  <a:cubicBezTo>
                    <a:pt x="19063" y="14231"/>
                    <a:pt x="18954" y="14030"/>
                    <a:pt x="18785" y="13904"/>
                  </a:cubicBezTo>
                  <a:cubicBezTo>
                    <a:pt x="18578" y="14007"/>
                    <a:pt x="18402" y="14163"/>
                    <a:pt x="18206" y="14284"/>
                  </a:cubicBezTo>
                  <a:cubicBezTo>
                    <a:pt x="18288" y="14099"/>
                    <a:pt x="18467" y="14001"/>
                    <a:pt x="18652" y="13940"/>
                  </a:cubicBezTo>
                  <a:cubicBezTo>
                    <a:pt x="18511" y="13794"/>
                    <a:pt x="18310" y="13786"/>
                    <a:pt x="18119" y="13799"/>
                  </a:cubicBezTo>
                  <a:cubicBezTo>
                    <a:pt x="18158" y="13743"/>
                    <a:pt x="18195" y="13685"/>
                    <a:pt x="18230" y="13626"/>
                  </a:cubicBezTo>
                  <a:cubicBezTo>
                    <a:pt x="18250" y="13671"/>
                    <a:pt x="18270" y="13715"/>
                    <a:pt x="18291" y="13760"/>
                  </a:cubicBezTo>
                  <a:cubicBezTo>
                    <a:pt x="18409" y="13746"/>
                    <a:pt x="18525" y="13769"/>
                    <a:pt x="18630" y="13824"/>
                  </a:cubicBezTo>
                  <a:cubicBezTo>
                    <a:pt x="18726" y="13880"/>
                    <a:pt x="18826" y="13812"/>
                    <a:pt x="18913" y="13772"/>
                  </a:cubicBezTo>
                  <a:cubicBezTo>
                    <a:pt x="18942" y="13936"/>
                    <a:pt x="19048" y="14069"/>
                    <a:pt x="19143" y="14200"/>
                  </a:cubicBezTo>
                  <a:cubicBezTo>
                    <a:pt x="19415" y="14183"/>
                    <a:pt x="19695" y="14105"/>
                    <a:pt x="19900" y="13918"/>
                  </a:cubicBezTo>
                  <a:cubicBezTo>
                    <a:pt x="19775" y="13918"/>
                    <a:pt x="19660" y="13913"/>
                    <a:pt x="19537" y="13914"/>
                  </a:cubicBezTo>
                  <a:lnTo>
                    <a:pt x="19992" y="13814"/>
                  </a:lnTo>
                  <a:cubicBezTo>
                    <a:pt x="19983" y="13764"/>
                    <a:pt x="19975" y="13714"/>
                    <a:pt x="19966" y="13664"/>
                  </a:cubicBezTo>
                  <a:cubicBezTo>
                    <a:pt x="20110" y="13609"/>
                    <a:pt x="20258" y="13553"/>
                    <a:pt x="20400" y="13488"/>
                  </a:cubicBezTo>
                  <a:cubicBezTo>
                    <a:pt x="20383" y="13373"/>
                    <a:pt x="20392" y="13257"/>
                    <a:pt x="20415" y="13143"/>
                  </a:cubicBezTo>
                  <a:cubicBezTo>
                    <a:pt x="20254" y="13172"/>
                    <a:pt x="20114" y="13244"/>
                    <a:pt x="19995" y="13352"/>
                  </a:cubicBezTo>
                  <a:cubicBezTo>
                    <a:pt x="19781" y="13455"/>
                    <a:pt x="19537" y="13443"/>
                    <a:pt x="19306" y="13465"/>
                  </a:cubicBezTo>
                  <a:cubicBezTo>
                    <a:pt x="19376" y="13516"/>
                    <a:pt x="19435" y="13569"/>
                    <a:pt x="19513" y="13611"/>
                  </a:cubicBezTo>
                  <a:cubicBezTo>
                    <a:pt x="19338" y="13647"/>
                    <a:pt x="19164" y="13694"/>
                    <a:pt x="18992" y="13743"/>
                  </a:cubicBezTo>
                  <a:cubicBezTo>
                    <a:pt x="19074" y="13706"/>
                    <a:pt x="19201" y="13670"/>
                    <a:pt x="19156" y="13559"/>
                  </a:cubicBezTo>
                  <a:cubicBezTo>
                    <a:pt x="19071" y="13435"/>
                    <a:pt x="18913" y="13390"/>
                    <a:pt x="18783" y="13325"/>
                  </a:cubicBezTo>
                  <a:cubicBezTo>
                    <a:pt x="18658" y="13261"/>
                    <a:pt x="18538" y="13373"/>
                    <a:pt x="18425" y="13414"/>
                  </a:cubicBezTo>
                  <a:cubicBezTo>
                    <a:pt x="18478" y="13369"/>
                    <a:pt x="18532" y="13324"/>
                    <a:pt x="18586" y="13279"/>
                  </a:cubicBezTo>
                  <a:cubicBezTo>
                    <a:pt x="18555" y="13254"/>
                    <a:pt x="18525" y="13228"/>
                    <a:pt x="18495" y="13202"/>
                  </a:cubicBezTo>
                  <a:lnTo>
                    <a:pt x="18621" y="13210"/>
                  </a:lnTo>
                  <a:cubicBezTo>
                    <a:pt x="18627" y="13177"/>
                    <a:pt x="18632" y="13143"/>
                    <a:pt x="18638" y="13109"/>
                  </a:cubicBezTo>
                  <a:cubicBezTo>
                    <a:pt x="18743" y="13196"/>
                    <a:pt x="18852" y="13279"/>
                    <a:pt x="18978" y="13333"/>
                  </a:cubicBezTo>
                  <a:cubicBezTo>
                    <a:pt x="19157" y="13288"/>
                    <a:pt x="19351" y="13165"/>
                    <a:pt x="19337" y="12951"/>
                  </a:cubicBezTo>
                  <a:cubicBezTo>
                    <a:pt x="19206" y="12822"/>
                    <a:pt x="19000" y="12844"/>
                    <a:pt x="18835" y="12789"/>
                  </a:cubicBezTo>
                  <a:cubicBezTo>
                    <a:pt x="19014" y="12775"/>
                    <a:pt x="19194" y="12774"/>
                    <a:pt x="19372" y="12751"/>
                  </a:cubicBezTo>
                  <a:cubicBezTo>
                    <a:pt x="19660" y="12571"/>
                    <a:pt x="19897" y="12325"/>
                    <a:pt x="20172" y="12126"/>
                  </a:cubicBezTo>
                  <a:cubicBezTo>
                    <a:pt x="20084" y="12013"/>
                    <a:pt x="20000" y="11897"/>
                    <a:pt x="19927" y="11774"/>
                  </a:cubicBezTo>
                  <a:cubicBezTo>
                    <a:pt x="20028" y="11834"/>
                    <a:pt x="20128" y="11896"/>
                    <a:pt x="20225" y="11961"/>
                  </a:cubicBezTo>
                  <a:cubicBezTo>
                    <a:pt x="20189" y="11883"/>
                    <a:pt x="20153" y="11805"/>
                    <a:pt x="20119" y="11726"/>
                  </a:cubicBezTo>
                  <a:cubicBezTo>
                    <a:pt x="20183" y="11782"/>
                    <a:pt x="20243" y="11843"/>
                    <a:pt x="20301" y="11905"/>
                  </a:cubicBezTo>
                  <a:cubicBezTo>
                    <a:pt x="20338" y="11898"/>
                    <a:pt x="20375" y="11890"/>
                    <a:pt x="20413" y="11881"/>
                  </a:cubicBezTo>
                  <a:cubicBezTo>
                    <a:pt x="20295" y="11751"/>
                    <a:pt x="20142" y="11620"/>
                    <a:pt x="20166" y="11425"/>
                  </a:cubicBezTo>
                  <a:cubicBezTo>
                    <a:pt x="20247" y="11490"/>
                    <a:pt x="20320" y="11569"/>
                    <a:pt x="20417" y="11611"/>
                  </a:cubicBezTo>
                  <a:cubicBezTo>
                    <a:pt x="20554" y="11482"/>
                    <a:pt x="20494" y="11280"/>
                    <a:pt x="20495" y="11115"/>
                  </a:cubicBezTo>
                  <a:cubicBezTo>
                    <a:pt x="20533" y="10859"/>
                    <a:pt x="20555" y="10599"/>
                    <a:pt x="20565" y="10341"/>
                  </a:cubicBezTo>
                  <a:cubicBezTo>
                    <a:pt x="20478" y="10243"/>
                    <a:pt x="20335" y="10333"/>
                    <a:pt x="20226" y="10333"/>
                  </a:cubicBezTo>
                  <a:cubicBezTo>
                    <a:pt x="20212" y="10497"/>
                    <a:pt x="20200" y="10660"/>
                    <a:pt x="20185" y="10823"/>
                  </a:cubicBezTo>
                  <a:cubicBezTo>
                    <a:pt x="20143" y="10661"/>
                    <a:pt x="20138" y="10492"/>
                    <a:pt x="20116" y="10327"/>
                  </a:cubicBezTo>
                  <a:cubicBezTo>
                    <a:pt x="20090" y="10234"/>
                    <a:pt x="19967" y="10265"/>
                    <a:pt x="19902" y="10294"/>
                  </a:cubicBezTo>
                  <a:cubicBezTo>
                    <a:pt x="19768" y="10371"/>
                    <a:pt x="19595" y="10452"/>
                    <a:pt x="19566" y="10622"/>
                  </a:cubicBezTo>
                  <a:cubicBezTo>
                    <a:pt x="19529" y="10880"/>
                    <a:pt x="19455" y="11130"/>
                    <a:pt x="19316" y="11352"/>
                  </a:cubicBezTo>
                  <a:cubicBezTo>
                    <a:pt x="19130" y="11392"/>
                    <a:pt x="19018" y="11560"/>
                    <a:pt x="18859" y="11649"/>
                  </a:cubicBezTo>
                  <a:cubicBezTo>
                    <a:pt x="18718" y="11724"/>
                    <a:pt x="18550" y="11701"/>
                    <a:pt x="18399" y="11729"/>
                  </a:cubicBezTo>
                  <a:cubicBezTo>
                    <a:pt x="18271" y="11861"/>
                    <a:pt x="18198" y="12036"/>
                    <a:pt x="18072" y="12169"/>
                  </a:cubicBezTo>
                  <a:cubicBezTo>
                    <a:pt x="17977" y="12252"/>
                    <a:pt x="17846" y="12271"/>
                    <a:pt x="17730" y="12307"/>
                  </a:cubicBezTo>
                  <a:cubicBezTo>
                    <a:pt x="17894" y="12135"/>
                    <a:pt x="18093" y="12004"/>
                    <a:pt x="18272" y="11848"/>
                  </a:cubicBezTo>
                  <a:lnTo>
                    <a:pt x="18074" y="11757"/>
                  </a:lnTo>
                  <a:cubicBezTo>
                    <a:pt x="18279" y="11679"/>
                    <a:pt x="18485" y="11583"/>
                    <a:pt x="18711" y="11595"/>
                  </a:cubicBezTo>
                  <a:cubicBezTo>
                    <a:pt x="18850" y="11604"/>
                    <a:pt x="18996" y="11504"/>
                    <a:pt x="19014" y="11362"/>
                  </a:cubicBezTo>
                  <a:cubicBezTo>
                    <a:pt x="18979" y="11189"/>
                    <a:pt x="18802" y="11101"/>
                    <a:pt x="18671" y="11005"/>
                  </a:cubicBezTo>
                  <a:cubicBezTo>
                    <a:pt x="18536" y="10906"/>
                    <a:pt x="18364" y="10900"/>
                    <a:pt x="18203" y="10906"/>
                  </a:cubicBezTo>
                  <a:cubicBezTo>
                    <a:pt x="18143" y="11002"/>
                    <a:pt x="18082" y="11096"/>
                    <a:pt x="18015" y="11186"/>
                  </a:cubicBezTo>
                  <a:cubicBezTo>
                    <a:pt x="18045" y="11094"/>
                    <a:pt x="18079" y="11003"/>
                    <a:pt x="18113" y="10912"/>
                  </a:cubicBezTo>
                  <a:lnTo>
                    <a:pt x="17919" y="10968"/>
                  </a:lnTo>
                  <a:cubicBezTo>
                    <a:pt x="17964" y="10854"/>
                    <a:pt x="18020" y="10722"/>
                    <a:pt x="17947" y="10606"/>
                  </a:cubicBezTo>
                  <a:cubicBezTo>
                    <a:pt x="17869" y="10421"/>
                    <a:pt x="17654" y="10390"/>
                    <a:pt x="17488" y="10320"/>
                  </a:cubicBezTo>
                  <a:cubicBezTo>
                    <a:pt x="17490" y="10296"/>
                    <a:pt x="17493" y="10273"/>
                    <a:pt x="17496" y="10249"/>
                  </a:cubicBezTo>
                  <a:cubicBezTo>
                    <a:pt x="17615" y="10314"/>
                    <a:pt x="17753" y="10365"/>
                    <a:pt x="17885" y="10302"/>
                  </a:cubicBezTo>
                  <a:cubicBezTo>
                    <a:pt x="18141" y="10156"/>
                    <a:pt x="18484" y="10503"/>
                    <a:pt x="18670" y="10206"/>
                  </a:cubicBezTo>
                  <a:cubicBezTo>
                    <a:pt x="18521" y="10160"/>
                    <a:pt x="18362" y="10130"/>
                    <a:pt x="18235" y="10034"/>
                  </a:cubicBezTo>
                  <a:cubicBezTo>
                    <a:pt x="18091" y="9920"/>
                    <a:pt x="17901" y="9928"/>
                    <a:pt x="17733" y="9877"/>
                  </a:cubicBezTo>
                  <a:cubicBezTo>
                    <a:pt x="17904" y="9853"/>
                    <a:pt x="18078" y="9829"/>
                    <a:pt x="18240" y="9763"/>
                  </a:cubicBezTo>
                  <a:cubicBezTo>
                    <a:pt x="18281" y="9855"/>
                    <a:pt x="18297" y="9967"/>
                    <a:pt x="18374" y="10035"/>
                  </a:cubicBezTo>
                  <a:cubicBezTo>
                    <a:pt x="18470" y="10072"/>
                    <a:pt x="18577" y="10037"/>
                    <a:pt x="18675" y="10065"/>
                  </a:cubicBezTo>
                  <a:cubicBezTo>
                    <a:pt x="18815" y="10122"/>
                    <a:pt x="18946" y="10200"/>
                    <a:pt x="19078" y="10274"/>
                  </a:cubicBezTo>
                  <a:cubicBezTo>
                    <a:pt x="19072" y="10240"/>
                    <a:pt x="19067" y="10204"/>
                    <a:pt x="19063" y="10168"/>
                  </a:cubicBezTo>
                  <a:cubicBezTo>
                    <a:pt x="19316" y="10172"/>
                    <a:pt x="19508" y="9978"/>
                    <a:pt x="19747" y="9928"/>
                  </a:cubicBezTo>
                  <a:cubicBezTo>
                    <a:pt x="19955" y="9870"/>
                    <a:pt x="20173" y="9900"/>
                    <a:pt x="20381" y="9940"/>
                  </a:cubicBezTo>
                  <a:cubicBezTo>
                    <a:pt x="20303" y="9762"/>
                    <a:pt x="20120" y="9702"/>
                    <a:pt x="19944" y="9671"/>
                  </a:cubicBezTo>
                  <a:cubicBezTo>
                    <a:pt x="20012" y="9524"/>
                    <a:pt x="19886" y="9359"/>
                    <a:pt x="19724" y="9403"/>
                  </a:cubicBezTo>
                  <a:cubicBezTo>
                    <a:pt x="19722" y="9359"/>
                    <a:pt x="19717" y="9271"/>
                    <a:pt x="19715" y="9227"/>
                  </a:cubicBezTo>
                  <a:cubicBezTo>
                    <a:pt x="19663" y="9237"/>
                    <a:pt x="19612" y="9248"/>
                    <a:pt x="19562" y="9258"/>
                  </a:cubicBezTo>
                  <a:cubicBezTo>
                    <a:pt x="19481" y="9142"/>
                    <a:pt x="19384" y="9037"/>
                    <a:pt x="19299" y="8924"/>
                  </a:cubicBezTo>
                  <a:cubicBezTo>
                    <a:pt x="19219" y="8931"/>
                    <a:pt x="19140" y="8935"/>
                    <a:pt x="19061" y="8937"/>
                  </a:cubicBezTo>
                  <a:cubicBezTo>
                    <a:pt x="19104" y="8903"/>
                    <a:pt x="19148" y="8867"/>
                    <a:pt x="19192" y="8831"/>
                  </a:cubicBezTo>
                  <a:cubicBezTo>
                    <a:pt x="19140" y="8778"/>
                    <a:pt x="19089" y="8723"/>
                    <a:pt x="19041" y="8667"/>
                  </a:cubicBezTo>
                  <a:lnTo>
                    <a:pt x="18952" y="8688"/>
                  </a:lnTo>
                  <a:cubicBezTo>
                    <a:pt x="18937" y="8452"/>
                    <a:pt x="18709" y="8330"/>
                    <a:pt x="18511" y="8262"/>
                  </a:cubicBezTo>
                  <a:cubicBezTo>
                    <a:pt x="18351" y="8206"/>
                    <a:pt x="18193" y="8139"/>
                    <a:pt x="18043" y="8058"/>
                  </a:cubicBezTo>
                  <a:cubicBezTo>
                    <a:pt x="18027" y="8089"/>
                    <a:pt x="18012" y="8119"/>
                    <a:pt x="17997" y="8149"/>
                  </a:cubicBezTo>
                  <a:cubicBezTo>
                    <a:pt x="17816" y="7983"/>
                    <a:pt x="17577" y="7910"/>
                    <a:pt x="17375" y="7778"/>
                  </a:cubicBezTo>
                  <a:lnTo>
                    <a:pt x="17195" y="7981"/>
                  </a:lnTo>
                  <a:cubicBezTo>
                    <a:pt x="17185" y="7946"/>
                    <a:pt x="17175" y="7910"/>
                    <a:pt x="17165" y="7874"/>
                  </a:cubicBezTo>
                  <a:cubicBezTo>
                    <a:pt x="17212" y="7823"/>
                    <a:pt x="17259" y="7771"/>
                    <a:pt x="17306" y="7719"/>
                  </a:cubicBezTo>
                  <a:cubicBezTo>
                    <a:pt x="17242" y="7744"/>
                    <a:pt x="17180" y="7771"/>
                    <a:pt x="17118" y="7798"/>
                  </a:cubicBezTo>
                  <a:cubicBezTo>
                    <a:pt x="17140" y="7754"/>
                    <a:pt x="17163" y="7709"/>
                    <a:pt x="17186" y="7664"/>
                  </a:cubicBezTo>
                  <a:cubicBezTo>
                    <a:pt x="17090" y="7717"/>
                    <a:pt x="16989" y="7731"/>
                    <a:pt x="16917" y="7645"/>
                  </a:cubicBezTo>
                  <a:cubicBezTo>
                    <a:pt x="16734" y="7578"/>
                    <a:pt x="16530" y="7622"/>
                    <a:pt x="16392" y="7760"/>
                  </a:cubicBezTo>
                  <a:cubicBezTo>
                    <a:pt x="16415" y="7763"/>
                    <a:pt x="16462" y="7770"/>
                    <a:pt x="16485" y="7774"/>
                  </a:cubicBezTo>
                  <a:cubicBezTo>
                    <a:pt x="16345" y="7902"/>
                    <a:pt x="16245" y="8063"/>
                    <a:pt x="16159" y="8231"/>
                  </a:cubicBezTo>
                  <a:cubicBezTo>
                    <a:pt x="16123" y="7976"/>
                    <a:pt x="16391" y="7801"/>
                    <a:pt x="16348" y="7547"/>
                  </a:cubicBezTo>
                  <a:cubicBezTo>
                    <a:pt x="16339" y="7401"/>
                    <a:pt x="16174" y="7366"/>
                    <a:pt x="16080" y="7287"/>
                  </a:cubicBezTo>
                  <a:cubicBezTo>
                    <a:pt x="15887" y="7174"/>
                    <a:pt x="15790" y="6945"/>
                    <a:pt x="15790" y="6727"/>
                  </a:cubicBezTo>
                  <a:cubicBezTo>
                    <a:pt x="15791" y="6582"/>
                    <a:pt x="15626" y="6512"/>
                    <a:pt x="15599" y="6376"/>
                  </a:cubicBezTo>
                  <a:cubicBezTo>
                    <a:pt x="15574" y="6266"/>
                    <a:pt x="15530" y="6163"/>
                    <a:pt x="15485" y="6060"/>
                  </a:cubicBezTo>
                  <a:cubicBezTo>
                    <a:pt x="15458" y="6092"/>
                    <a:pt x="15432" y="6124"/>
                    <a:pt x="15407" y="6156"/>
                  </a:cubicBezTo>
                  <a:cubicBezTo>
                    <a:pt x="15380" y="6005"/>
                    <a:pt x="15310" y="5864"/>
                    <a:pt x="15199" y="5758"/>
                  </a:cubicBezTo>
                  <a:cubicBezTo>
                    <a:pt x="15160" y="5801"/>
                    <a:pt x="15123" y="5844"/>
                    <a:pt x="15085" y="5886"/>
                  </a:cubicBezTo>
                  <a:cubicBezTo>
                    <a:pt x="15098" y="5827"/>
                    <a:pt x="15112" y="5769"/>
                    <a:pt x="15127" y="5710"/>
                  </a:cubicBezTo>
                  <a:lnTo>
                    <a:pt x="14956" y="5782"/>
                  </a:lnTo>
                  <a:cubicBezTo>
                    <a:pt x="14961" y="5751"/>
                    <a:pt x="14967" y="5720"/>
                    <a:pt x="14973" y="5689"/>
                  </a:cubicBezTo>
                  <a:cubicBezTo>
                    <a:pt x="14861" y="5596"/>
                    <a:pt x="14771" y="5481"/>
                    <a:pt x="14672" y="5375"/>
                  </a:cubicBezTo>
                  <a:cubicBezTo>
                    <a:pt x="14645" y="5427"/>
                    <a:pt x="14617" y="5479"/>
                    <a:pt x="14589" y="5531"/>
                  </a:cubicBezTo>
                  <a:cubicBezTo>
                    <a:pt x="14561" y="5455"/>
                    <a:pt x="14534" y="5378"/>
                    <a:pt x="14506" y="5302"/>
                  </a:cubicBezTo>
                  <a:cubicBezTo>
                    <a:pt x="14483" y="5331"/>
                    <a:pt x="14460" y="5359"/>
                    <a:pt x="14438" y="5387"/>
                  </a:cubicBezTo>
                  <a:cubicBezTo>
                    <a:pt x="14421" y="5315"/>
                    <a:pt x="14404" y="5243"/>
                    <a:pt x="14384" y="5172"/>
                  </a:cubicBezTo>
                  <a:cubicBezTo>
                    <a:pt x="14367" y="5286"/>
                    <a:pt x="14347" y="5399"/>
                    <a:pt x="14329" y="5512"/>
                  </a:cubicBezTo>
                  <a:cubicBezTo>
                    <a:pt x="14318" y="5302"/>
                    <a:pt x="14211" y="5076"/>
                    <a:pt x="13983" y="5036"/>
                  </a:cubicBezTo>
                  <a:cubicBezTo>
                    <a:pt x="13960" y="5328"/>
                    <a:pt x="14085" y="5603"/>
                    <a:pt x="14292" y="5803"/>
                  </a:cubicBezTo>
                  <a:cubicBezTo>
                    <a:pt x="14160" y="5815"/>
                    <a:pt x="14030" y="5834"/>
                    <a:pt x="13900" y="5856"/>
                  </a:cubicBezTo>
                  <a:cubicBezTo>
                    <a:pt x="13949" y="5821"/>
                    <a:pt x="13999" y="5788"/>
                    <a:pt x="14051" y="5757"/>
                  </a:cubicBezTo>
                  <a:cubicBezTo>
                    <a:pt x="13998" y="5618"/>
                    <a:pt x="13962" y="5474"/>
                    <a:pt x="13925" y="5330"/>
                  </a:cubicBezTo>
                  <a:cubicBezTo>
                    <a:pt x="13870" y="5389"/>
                    <a:pt x="13814" y="5448"/>
                    <a:pt x="13759" y="5506"/>
                  </a:cubicBezTo>
                  <a:cubicBezTo>
                    <a:pt x="13809" y="5405"/>
                    <a:pt x="13875" y="5308"/>
                    <a:pt x="13903" y="5196"/>
                  </a:cubicBezTo>
                  <a:cubicBezTo>
                    <a:pt x="13829" y="5100"/>
                    <a:pt x="13706" y="5067"/>
                    <a:pt x="13603" y="5015"/>
                  </a:cubicBezTo>
                  <a:lnTo>
                    <a:pt x="13462" y="5188"/>
                  </a:lnTo>
                  <a:cubicBezTo>
                    <a:pt x="13461" y="5141"/>
                    <a:pt x="13461" y="5095"/>
                    <a:pt x="13461" y="5048"/>
                  </a:cubicBezTo>
                  <a:cubicBezTo>
                    <a:pt x="13402" y="5073"/>
                    <a:pt x="13343" y="5100"/>
                    <a:pt x="13285" y="5127"/>
                  </a:cubicBezTo>
                  <a:cubicBezTo>
                    <a:pt x="13267" y="5084"/>
                    <a:pt x="13249" y="5040"/>
                    <a:pt x="13231" y="4996"/>
                  </a:cubicBezTo>
                  <a:cubicBezTo>
                    <a:pt x="13192" y="5008"/>
                    <a:pt x="13152" y="5018"/>
                    <a:pt x="13113" y="5028"/>
                  </a:cubicBezTo>
                  <a:cubicBezTo>
                    <a:pt x="13158" y="4898"/>
                    <a:pt x="13307" y="4728"/>
                    <a:pt x="13137" y="4620"/>
                  </a:cubicBezTo>
                  <a:cubicBezTo>
                    <a:pt x="13059" y="4429"/>
                    <a:pt x="12888" y="4644"/>
                    <a:pt x="12763" y="4559"/>
                  </a:cubicBezTo>
                  <a:cubicBezTo>
                    <a:pt x="12721" y="4492"/>
                    <a:pt x="12748" y="4410"/>
                    <a:pt x="12758" y="4337"/>
                  </a:cubicBezTo>
                  <a:cubicBezTo>
                    <a:pt x="12799" y="4377"/>
                    <a:pt x="12840" y="4416"/>
                    <a:pt x="12881" y="4455"/>
                  </a:cubicBezTo>
                  <a:cubicBezTo>
                    <a:pt x="12947" y="4309"/>
                    <a:pt x="13050" y="4155"/>
                    <a:pt x="13027" y="3988"/>
                  </a:cubicBezTo>
                  <a:cubicBezTo>
                    <a:pt x="12940" y="3927"/>
                    <a:pt x="12828" y="3920"/>
                    <a:pt x="12728" y="3894"/>
                  </a:cubicBezTo>
                  <a:cubicBezTo>
                    <a:pt x="12715" y="3856"/>
                    <a:pt x="12702" y="3818"/>
                    <a:pt x="12690" y="3780"/>
                  </a:cubicBezTo>
                  <a:cubicBezTo>
                    <a:pt x="12638" y="3830"/>
                    <a:pt x="12585" y="3879"/>
                    <a:pt x="12530" y="3925"/>
                  </a:cubicBezTo>
                  <a:cubicBezTo>
                    <a:pt x="12569" y="3747"/>
                    <a:pt x="12740" y="3692"/>
                    <a:pt x="12902" y="3708"/>
                  </a:cubicBezTo>
                  <a:cubicBezTo>
                    <a:pt x="12910" y="3582"/>
                    <a:pt x="12918" y="3455"/>
                    <a:pt x="12927" y="3328"/>
                  </a:cubicBezTo>
                  <a:cubicBezTo>
                    <a:pt x="12886" y="3268"/>
                    <a:pt x="12851" y="3203"/>
                    <a:pt x="12821" y="3136"/>
                  </a:cubicBezTo>
                  <a:cubicBezTo>
                    <a:pt x="12757" y="3110"/>
                    <a:pt x="12694" y="3085"/>
                    <a:pt x="12629" y="3062"/>
                  </a:cubicBezTo>
                  <a:cubicBezTo>
                    <a:pt x="12764" y="2849"/>
                    <a:pt x="12539" y="2667"/>
                    <a:pt x="12424" y="2508"/>
                  </a:cubicBezTo>
                  <a:cubicBezTo>
                    <a:pt x="12327" y="2355"/>
                    <a:pt x="12134" y="2439"/>
                    <a:pt x="11988" y="2407"/>
                  </a:cubicBezTo>
                  <a:cubicBezTo>
                    <a:pt x="12091" y="2353"/>
                    <a:pt x="12196" y="2304"/>
                    <a:pt x="12301" y="2253"/>
                  </a:cubicBezTo>
                  <a:cubicBezTo>
                    <a:pt x="12273" y="2251"/>
                    <a:pt x="12246" y="2247"/>
                    <a:pt x="12219" y="2244"/>
                  </a:cubicBezTo>
                  <a:cubicBezTo>
                    <a:pt x="12270" y="2076"/>
                    <a:pt x="12175" y="1892"/>
                    <a:pt x="12273" y="1737"/>
                  </a:cubicBezTo>
                  <a:cubicBezTo>
                    <a:pt x="12322" y="1658"/>
                    <a:pt x="12208" y="1619"/>
                    <a:pt x="12165" y="1570"/>
                  </a:cubicBezTo>
                  <a:cubicBezTo>
                    <a:pt x="12191" y="1431"/>
                    <a:pt x="12185" y="1270"/>
                    <a:pt x="12037" y="1202"/>
                  </a:cubicBezTo>
                  <a:cubicBezTo>
                    <a:pt x="12058" y="1183"/>
                    <a:pt x="12078" y="1164"/>
                    <a:pt x="12100" y="1144"/>
                  </a:cubicBezTo>
                  <a:cubicBezTo>
                    <a:pt x="12082" y="1138"/>
                    <a:pt x="12046" y="1128"/>
                    <a:pt x="12029" y="1122"/>
                  </a:cubicBezTo>
                  <a:cubicBezTo>
                    <a:pt x="12036" y="1101"/>
                    <a:pt x="12044" y="1079"/>
                    <a:pt x="12052" y="1057"/>
                  </a:cubicBezTo>
                  <a:cubicBezTo>
                    <a:pt x="12041" y="1060"/>
                    <a:pt x="12019" y="1064"/>
                    <a:pt x="12008" y="1067"/>
                  </a:cubicBezTo>
                  <a:cubicBezTo>
                    <a:pt x="12037" y="974"/>
                    <a:pt x="12065" y="874"/>
                    <a:pt x="12040" y="777"/>
                  </a:cubicBezTo>
                  <a:cubicBezTo>
                    <a:pt x="12019" y="663"/>
                    <a:pt x="11916" y="593"/>
                    <a:pt x="11865" y="494"/>
                  </a:cubicBezTo>
                  <a:cubicBezTo>
                    <a:pt x="11859" y="390"/>
                    <a:pt x="11910" y="290"/>
                    <a:pt x="11899" y="185"/>
                  </a:cubicBezTo>
                  <a:cubicBezTo>
                    <a:pt x="11803" y="108"/>
                    <a:pt x="11688" y="63"/>
                    <a:pt x="11584" y="0"/>
                  </a:cubicBezTo>
                  <a:lnTo>
                    <a:pt x="11544" y="0"/>
                  </a:lnTo>
                  <a:cubicBezTo>
                    <a:pt x="11404" y="81"/>
                    <a:pt x="11256" y="148"/>
                    <a:pt x="11118" y="233"/>
                  </a:cubicBezTo>
                  <a:cubicBezTo>
                    <a:pt x="11014" y="301"/>
                    <a:pt x="11044" y="439"/>
                    <a:pt x="11048" y="543"/>
                  </a:cubicBezTo>
                  <a:cubicBezTo>
                    <a:pt x="10970" y="585"/>
                    <a:pt x="10899" y="638"/>
                    <a:pt x="10832" y="695"/>
                  </a:cubicBezTo>
                  <a:cubicBezTo>
                    <a:pt x="10841" y="717"/>
                    <a:pt x="10857" y="761"/>
                    <a:pt x="10865" y="782"/>
                  </a:cubicBezTo>
                  <a:lnTo>
                    <a:pt x="10535" y="717"/>
                  </a:lnTo>
                  <a:cubicBezTo>
                    <a:pt x="10634" y="767"/>
                    <a:pt x="10734" y="811"/>
                    <a:pt x="10839" y="845"/>
                  </a:cubicBezTo>
                  <a:cubicBezTo>
                    <a:pt x="10743" y="904"/>
                    <a:pt x="10647" y="965"/>
                    <a:pt x="10549" y="1019"/>
                  </a:cubicBezTo>
                  <a:cubicBezTo>
                    <a:pt x="10551" y="995"/>
                    <a:pt x="10554" y="970"/>
                    <a:pt x="10557" y="944"/>
                  </a:cubicBezTo>
                  <a:cubicBezTo>
                    <a:pt x="10503" y="903"/>
                    <a:pt x="10462" y="847"/>
                    <a:pt x="10414" y="800"/>
                  </a:cubicBezTo>
                  <a:cubicBezTo>
                    <a:pt x="10382" y="849"/>
                    <a:pt x="10355" y="900"/>
                    <a:pt x="10328" y="951"/>
                  </a:cubicBezTo>
                  <a:cubicBezTo>
                    <a:pt x="10178" y="853"/>
                    <a:pt x="10025" y="723"/>
                    <a:pt x="9830" y="788"/>
                  </a:cubicBezTo>
                  <a:cubicBezTo>
                    <a:pt x="9905" y="855"/>
                    <a:pt x="9981" y="922"/>
                    <a:pt x="10061" y="983"/>
                  </a:cubicBezTo>
                  <a:cubicBezTo>
                    <a:pt x="9860" y="1037"/>
                    <a:pt x="9708" y="1180"/>
                    <a:pt x="9574" y="1331"/>
                  </a:cubicBezTo>
                  <a:cubicBezTo>
                    <a:pt x="9602" y="1335"/>
                    <a:pt x="9630" y="1339"/>
                    <a:pt x="9659" y="1342"/>
                  </a:cubicBezTo>
                  <a:cubicBezTo>
                    <a:pt x="9450" y="1405"/>
                    <a:pt x="9435" y="1630"/>
                    <a:pt x="9397" y="1805"/>
                  </a:cubicBezTo>
                  <a:cubicBezTo>
                    <a:pt x="9360" y="1809"/>
                    <a:pt x="9324" y="1812"/>
                    <a:pt x="9288" y="1815"/>
                  </a:cubicBezTo>
                  <a:cubicBezTo>
                    <a:pt x="9333" y="1856"/>
                    <a:pt x="9379" y="1897"/>
                    <a:pt x="9425" y="1937"/>
                  </a:cubicBezTo>
                  <a:cubicBezTo>
                    <a:pt x="9100" y="1984"/>
                    <a:pt x="8986" y="2350"/>
                    <a:pt x="8991" y="2640"/>
                  </a:cubicBezTo>
                  <a:cubicBezTo>
                    <a:pt x="8912" y="2703"/>
                    <a:pt x="8809" y="2753"/>
                    <a:pt x="8769" y="2852"/>
                  </a:cubicBezTo>
                  <a:cubicBezTo>
                    <a:pt x="8713" y="3036"/>
                    <a:pt x="8616" y="3201"/>
                    <a:pt x="8508" y="3358"/>
                  </a:cubicBezTo>
                  <a:cubicBezTo>
                    <a:pt x="8559" y="3365"/>
                    <a:pt x="8610" y="3370"/>
                    <a:pt x="8662" y="3376"/>
                  </a:cubicBezTo>
                  <a:cubicBezTo>
                    <a:pt x="8605" y="3451"/>
                    <a:pt x="8548" y="3525"/>
                    <a:pt x="8490" y="3597"/>
                  </a:cubicBezTo>
                  <a:lnTo>
                    <a:pt x="8644" y="3641"/>
                  </a:lnTo>
                  <a:lnTo>
                    <a:pt x="8478" y="3741"/>
                  </a:lnTo>
                  <a:cubicBezTo>
                    <a:pt x="8548" y="3782"/>
                    <a:pt x="8618" y="3824"/>
                    <a:pt x="8686" y="3867"/>
                  </a:cubicBezTo>
                  <a:cubicBezTo>
                    <a:pt x="8688" y="3844"/>
                    <a:pt x="8691" y="3798"/>
                    <a:pt x="8692" y="3775"/>
                  </a:cubicBezTo>
                  <a:cubicBezTo>
                    <a:pt x="8784" y="3890"/>
                    <a:pt x="8949" y="4019"/>
                    <a:pt x="8831" y="4173"/>
                  </a:cubicBezTo>
                  <a:lnTo>
                    <a:pt x="8952" y="4230"/>
                  </a:lnTo>
                  <a:cubicBezTo>
                    <a:pt x="9052" y="4097"/>
                    <a:pt x="9163" y="3970"/>
                    <a:pt x="9300" y="3872"/>
                  </a:cubicBezTo>
                  <a:cubicBezTo>
                    <a:pt x="9188" y="4003"/>
                    <a:pt x="9103" y="4155"/>
                    <a:pt x="9087" y="4329"/>
                  </a:cubicBezTo>
                  <a:cubicBezTo>
                    <a:pt x="8938" y="4323"/>
                    <a:pt x="8810" y="4254"/>
                    <a:pt x="8701" y="4156"/>
                  </a:cubicBezTo>
                  <a:cubicBezTo>
                    <a:pt x="8697" y="4214"/>
                    <a:pt x="8693" y="4272"/>
                    <a:pt x="8689" y="4329"/>
                  </a:cubicBezTo>
                  <a:cubicBezTo>
                    <a:pt x="8577" y="4109"/>
                    <a:pt x="8486" y="3874"/>
                    <a:pt x="8326" y="3682"/>
                  </a:cubicBezTo>
                  <a:cubicBezTo>
                    <a:pt x="8307" y="3892"/>
                    <a:pt x="8293" y="4107"/>
                    <a:pt x="8360" y="4310"/>
                  </a:cubicBezTo>
                  <a:cubicBezTo>
                    <a:pt x="8232" y="4455"/>
                    <a:pt x="8281" y="4663"/>
                    <a:pt x="8265" y="4839"/>
                  </a:cubicBezTo>
                  <a:cubicBezTo>
                    <a:pt x="8225" y="4788"/>
                    <a:pt x="8187" y="4736"/>
                    <a:pt x="8149" y="4683"/>
                  </a:cubicBezTo>
                  <a:cubicBezTo>
                    <a:pt x="8170" y="4862"/>
                    <a:pt x="8079" y="5018"/>
                    <a:pt x="8023" y="5179"/>
                  </a:cubicBezTo>
                  <a:cubicBezTo>
                    <a:pt x="7974" y="5124"/>
                    <a:pt x="7925" y="5069"/>
                    <a:pt x="7873" y="5017"/>
                  </a:cubicBezTo>
                  <a:cubicBezTo>
                    <a:pt x="7875" y="5125"/>
                    <a:pt x="7891" y="5234"/>
                    <a:pt x="7879" y="5342"/>
                  </a:cubicBezTo>
                  <a:cubicBezTo>
                    <a:pt x="7855" y="5421"/>
                    <a:pt x="7774" y="5461"/>
                    <a:pt x="7718" y="5514"/>
                  </a:cubicBezTo>
                  <a:cubicBezTo>
                    <a:pt x="7703" y="5626"/>
                    <a:pt x="7685" y="5738"/>
                    <a:pt x="7689" y="5851"/>
                  </a:cubicBezTo>
                  <a:cubicBezTo>
                    <a:pt x="7700" y="5998"/>
                    <a:pt x="7803" y="6113"/>
                    <a:pt x="7894" y="6220"/>
                  </a:cubicBezTo>
                  <a:cubicBezTo>
                    <a:pt x="7867" y="6224"/>
                    <a:pt x="7841" y="6226"/>
                    <a:pt x="7815" y="6229"/>
                  </a:cubicBezTo>
                  <a:cubicBezTo>
                    <a:pt x="7787" y="6348"/>
                    <a:pt x="7683" y="6414"/>
                    <a:pt x="7611" y="6502"/>
                  </a:cubicBezTo>
                  <a:cubicBezTo>
                    <a:pt x="7570" y="6644"/>
                    <a:pt x="7643" y="6790"/>
                    <a:pt x="7649" y="6932"/>
                  </a:cubicBezTo>
                  <a:cubicBezTo>
                    <a:pt x="7671" y="7056"/>
                    <a:pt x="7644" y="7185"/>
                    <a:pt x="7674" y="7308"/>
                  </a:cubicBezTo>
                  <a:cubicBezTo>
                    <a:pt x="7737" y="7390"/>
                    <a:pt x="7869" y="7424"/>
                    <a:pt x="7881" y="7541"/>
                  </a:cubicBezTo>
                  <a:cubicBezTo>
                    <a:pt x="7898" y="7622"/>
                    <a:pt x="7832" y="7685"/>
                    <a:pt x="7795" y="7749"/>
                  </a:cubicBezTo>
                  <a:cubicBezTo>
                    <a:pt x="7883" y="7732"/>
                    <a:pt x="7970" y="7713"/>
                    <a:pt x="8059" y="7694"/>
                  </a:cubicBezTo>
                  <a:cubicBezTo>
                    <a:pt x="8029" y="7747"/>
                    <a:pt x="8000" y="7799"/>
                    <a:pt x="7970" y="7850"/>
                  </a:cubicBezTo>
                  <a:lnTo>
                    <a:pt x="7721" y="7851"/>
                  </a:lnTo>
                  <a:cubicBezTo>
                    <a:pt x="7790" y="7876"/>
                    <a:pt x="7860" y="7899"/>
                    <a:pt x="7931" y="7920"/>
                  </a:cubicBezTo>
                  <a:cubicBezTo>
                    <a:pt x="7905" y="7947"/>
                    <a:pt x="7879" y="7974"/>
                    <a:pt x="7853" y="8000"/>
                  </a:cubicBezTo>
                  <a:cubicBezTo>
                    <a:pt x="7886" y="8055"/>
                    <a:pt x="7918" y="8109"/>
                    <a:pt x="7950" y="8163"/>
                  </a:cubicBezTo>
                  <a:cubicBezTo>
                    <a:pt x="7965" y="8102"/>
                    <a:pt x="7983" y="8041"/>
                    <a:pt x="8002" y="7981"/>
                  </a:cubicBezTo>
                  <a:cubicBezTo>
                    <a:pt x="8044" y="8068"/>
                    <a:pt x="8105" y="8145"/>
                    <a:pt x="8152" y="8229"/>
                  </a:cubicBezTo>
                  <a:cubicBezTo>
                    <a:pt x="8069" y="8217"/>
                    <a:pt x="7986" y="8204"/>
                    <a:pt x="7903" y="8189"/>
                  </a:cubicBezTo>
                  <a:cubicBezTo>
                    <a:pt x="7922" y="8239"/>
                    <a:pt x="7942" y="8288"/>
                    <a:pt x="7962" y="8337"/>
                  </a:cubicBezTo>
                  <a:cubicBezTo>
                    <a:pt x="8159" y="8383"/>
                    <a:pt x="8340" y="8275"/>
                    <a:pt x="8440" y="8114"/>
                  </a:cubicBezTo>
                  <a:cubicBezTo>
                    <a:pt x="8547" y="8135"/>
                    <a:pt x="8690" y="8144"/>
                    <a:pt x="8717" y="8275"/>
                  </a:cubicBezTo>
                  <a:cubicBezTo>
                    <a:pt x="8732" y="8299"/>
                    <a:pt x="8747" y="8323"/>
                    <a:pt x="8763" y="8346"/>
                  </a:cubicBezTo>
                  <a:lnTo>
                    <a:pt x="8628" y="8342"/>
                  </a:lnTo>
                  <a:cubicBezTo>
                    <a:pt x="8651" y="8487"/>
                    <a:pt x="8677" y="8632"/>
                    <a:pt x="8699" y="8778"/>
                  </a:cubicBezTo>
                  <a:cubicBezTo>
                    <a:pt x="8851" y="8697"/>
                    <a:pt x="8996" y="8777"/>
                    <a:pt x="9126" y="8863"/>
                  </a:cubicBezTo>
                  <a:cubicBezTo>
                    <a:pt x="9079" y="8870"/>
                    <a:pt x="9033" y="8875"/>
                    <a:pt x="8987" y="8881"/>
                  </a:cubicBezTo>
                  <a:cubicBezTo>
                    <a:pt x="8980" y="8914"/>
                    <a:pt x="8974" y="8946"/>
                    <a:pt x="8969" y="8979"/>
                  </a:cubicBezTo>
                  <a:cubicBezTo>
                    <a:pt x="8896" y="8896"/>
                    <a:pt x="8801" y="8829"/>
                    <a:pt x="8685" y="8844"/>
                  </a:cubicBezTo>
                  <a:cubicBezTo>
                    <a:pt x="8764" y="9001"/>
                    <a:pt x="8825" y="9168"/>
                    <a:pt x="8828" y="9345"/>
                  </a:cubicBezTo>
                  <a:cubicBezTo>
                    <a:pt x="8823" y="9465"/>
                    <a:pt x="8950" y="9509"/>
                    <a:pt x="9032" y="9566"/>
                  </a:cubicBezTo>
                  <a:cubicBezTo>
                    <a:pt x="8991" y="9627"/>
                    <a:pt x="8958" y="9697"/>
                    <a:pt x="8900" y="9742"/>
                  </a:cubicBezTo>
                  <a:cubicBezTo>
                    <a:pt x="8715" y="9777"/>
                    <a:pt x="8518" y="9736"/>
                    <a:pt x="8339" y="9809"/>
                  </a:cubicBezTo>
                  <a:cubicBezTo>
                    <a:pt x="8157" y="9871"/>
                    <a:pt x="8073" y="10065"/>
                    <a:pt x="7904" y="10146"/>
                  </a:cubicBezTo>
                  <a:cubicBezTo>
                    <a:pt x="7783" y="10210"/>
                    <a:pt x="7640" y="10229"/>
                    <a:pt x="7523" y="10300"/>
                  </a:cubicBezTo>
                  <a:cubicBezTo>
                    <a:pt x="7424" y="10393"/>
                    <a:pt x="7364" y="10517"/>
                    <a:pt x="7290" y="10629"/>
                  </a:cubicBezTo>
                  <a:cubicBezTo>
                    <a:pt x="7451" y="10842"/>
                    <a:pt x="7722" y="10735"/>
                    <a:pt x="7938" y="10703"/>
                  </a:cubicBezTo>
                  <a:cubicBezTo>
                    <a:pt x="8077" y="10682"/>
                    <a:pt x="8174" y="10574"/>
                    <a:pt x="8280" y="10492"/>
                  </a:cubicBezTo>
                  <a:cubicBezTo>
                    <a:pt x="8471" y="10331"/>
                    <a:pt x="8697" y="10196"/>
                    <a:pt x="8951" y="10174"/>
                  </a:cubicBezTo>
                  <a:cubicBezTo>
                    <a:pt x="8826" y="10263"/>
                    <a:pt x="8701" y="10354"/>
                    <a:pt x="8596" y="10467"/>
                  </a:cubicBezTo>
                  <a:lnTo>
                    <a:pt x="8764" y="10421"/>
                  </a:lnTo>
                  <a:cubicBezTo>
                    <a:pt x="8789" y="10480"/>
                    <a:pt x="8818" y="10538"/>
                    <a:pt x="8849" y="10594"/>
                  </a:cubicBezTo>
                  <a:lnTo>
                    <a:pt x="8527" y="10626"/>
                  </a:lnTo>
                  <a:cubicBezTo>
                    <a:pt x="8556" y="10667"/>
                    <a:pt x="8583" y="10709"/>
                    <a:pt x="8617" y="10746"/>
                  </a:cubicBezTo>
                  <a:cubicBezTo>
                    <a:pt x="8710" y="10732"/>
                    <a:pt x="8795" y="10691"/>
                    <a:pt x="8884" y="10660"/>
                  </a:cubicBezTo>
                  <a:cubicBezTo>
                    <a:pt x="8737" y="10835"/>
                    <a:pt x="8510" y="10904"/>
                    <a:pt x="8341" y="11051"/>
                  </a:cubicBezTo>
                  <a:cubicBezTo>
                    <a:pt x="8483" y="11016"/>
                    <a:pt x="8625" y="10965"/>
                    <a:pt x="8772" y="10953"/>
                  </a:cubicBezTo>
                  <a:cubicBezTo>
                    <a:pt x="8617" y="11067"/>
                    <a:pt x="8435" y="11146"/>
                    <a:pt x="8239" y="11126"/>
                  </a:cubicBezTo>
                  <a:cubicBezTo>
                    <a:pt x="8262" y="11165"/>
                    <a:pt x="8286" y="11204"/>
                    <a:pt x="8309" y="11243"/>
                  </a:cubicBezTo>
                  <a:cubicBezTo>
                    <a:pt x="8250" y="11222"/>
                    <a:pt x="8191" y="11200"/>
                    <a:pt x="8133" y="11178"/>
                  </a:cubicBezTo>
                  <a:cubicBezTo>
                    <a:pt x="8140" y="11214"/>
                    <a:pt x="8148" y="11249"/>
                    <a:pt x="8156" y="11284"/>
                  </a:cubicBezTo>
                  <a:cubicBezTo>
                    <a:pt x="8071" y="11243"/>
                    <a:pt x="7978" y="11210"/>
                    <a:pt x="7895" y="11170"/>
                  </a:cubicBezTo>
                  <a:cubicBezTo>
                    <a:pt x="7909" y="11288"/>
                    <a:pt x="7888" y="11419"/>
                    <a:pt x="7961" y="11520"/>
                  </a:cubicBezTo>
                  <a:cubicBezTo>
                    <a:pt x="8107" y="11706"/>
                    <a:pt x="8407" y="11683"/>
                    <a:pt x="8514" y="11910"/>
                  </a:cubicBezTo>
                  <a:cubicBezTo>
                    <a:pt x="8432" y="11865"/>
                    <a:pt x="8360" y="11794"/>
                    <a:pt x="8267" y="11775"/>
                  </a:cubicBezTo>
                  <a:cubicBezTo>
                    <a:pt x="8126" y="11785"/>
                    <a:pt x="7992" y="11848"/>
                    <a:pt x="7855" y="11878"/>
                  </a:cubicBezTo>
                  <a:cubicBezTo>
                    <a:pt x="7908" y="11972"/>
                    <a:pt x="7960" y="12066"/>
                    <a:pt x="8008" y="12162"/>
                  </a:cubicBezTo>
                  <a:lnTo>
                    <a:pt x="7821" y="11988"/>
                  </a:lnTo>
                  <a:cubicBezTo>
                    <a:pt x="7813" y="12038"/>
                    <a:pt x="7806" y="12088"/>
                    <a:pt x="7799" y="12138"/>
                  </a:cubicBezTo>
                  <a:cubicBezTo>
                    <a:pt x="7748" y="12030"/>
                    <a:pt x="7703" y="11918"/>
                    <a:pt x="7630" y="11823"/>
                  </a:cubicBezTo>
                  <a:cubicBezTo>
                    <a:pt x="7586" y="11829"/>
                    <a:pt x="7543" y="11843"/>
                    <a:pt x="7501" y="11853"/>
                  </a:cubicBezTo>
                  <a:cubicBezTo>
                    <a:pt x="7534" y="11747"/>
                    <a:pt x="7565" y="11642"/>
                    <a:pt x="7597" y="11535"/>
                  </a:cubicBezTo>
                  <a:cubicBezTo>
                    <a:pt x="7401" y="11434"/>
                    <a:pt x="7186" y="11461"/>
                    <a:pt x="6978" y="11496"/>
                  </a:cubicBezTo>
                  <a:cubicBezTo>
                    <a:pt x="6922" y="11626"/>
                    <a:pt x="6865" y="11755"/>
                    <a:pt x="6796" y="11878"/>
                  </a:cubicBezTo>
                  <a:cubicBezTo>
                    <a:pt x="6864" y="11932"/>
                    <a:pt x="6934" y="11985"/>
                    <a:pt x="7003" y="12039"/>
                  </a:cubicBezTo>
                  <a:cubicBezTo>
                    <a:pt x="6950" y="12044"/>
                    <a:pt x="6897" y="12050"/>
                    <a:pt x="6844" y="12056"/>
                  </a:cubicBezTo>
                  <a:cubicBezTo>
                    <a:pt x="6838" y="12088"/>
                    <a:pt x="6832" y="12121"/>
                    <a:pt x="6827" y="12153"/>
                  </a:cubicBezTo>
                  <a:cubicBezTo>
                    <a:pt x="6956" y="12138"/>
                    <a:pt x="7086" y="12127"/>
                    <a:pt x="7216" y="12130"/>
                  </a:cubicBezTo>
                  <a:lnTo>
                    <a:pt x="6875" y="12243"/>
                  </a:lnTo>
                  <a:cubicBezTo>
                    <a:pt x="7007" y="12403"/>
                    <a:pt x="7125" y="12575"/>
                    <a:pt x="7202" y="12768"/>
                  </a:cubicBezTo>
                  <a:cubicBezTo>
                    <a:pt x="7112" y="12636"/>
                    <a:pt x="7010" y="12499"/>
                    <a:pt x="6844" y="12463"/>
                  </a:cubicBezTo>
                  <a:cubicBezTo>
                    <a:pt x="6911" y="12550"/>
                    <a:pt x="6985" y="12632"/>
                    <a:pt x="7059" y="12713"/>
                  </a:cubicBezTo>
                  <a:lnTo>
                    <a:pt x="6872" y="12838"/>
                  </a:lnTo>
                  <a:cubicBezTo>
                    <a:pt x="6959" y="13025"/>
                    <a:pt x="7237" y="13009"/>
                    <a:pt x="7266" y="13231"/>
                  </a:cubicBezTo>
                  <a:cubicBezTo>
                    <a:pt x="7201" y="13181"/>
                    <a:pt x="7138" y="13130"/>
                    <a:pt x="7074" y="13078"/>
                  </a:cubicBezTo>
                  <a:cubicBezTo>
                    <a:pt x="7081" y="13118"/>
                    <a:pt x="7088" y="13156"/>
                    <a:pt x="7096" y="13195"/>
                  </a:cubicBezTo>
                  <a:cubicBezTo>
                    <a:pt x="7029" y="13129"/>
                    <a:pt x="6958" y="13064"/>
                    <a:pt x="6875" y="13018"/>
                  </a:cubicBezTo>
                  <a:cubicBezTo>
                    <a:pt x="6864" y="13071"/>
                    <a:pt x="6854" y="13122"/>
                    <a:pt x="6845" y="13174"/>
                  </a:cubicBezTo>
                  <a:cubicBezTo>
                    <a:pt x="6938" y="13274"/>
                    <a:pt x="7060" y="13422"/>
                    <a:pt x="7194" y="13287"/>
                  </a:cubicBezTo>
                  <a:cubicBezTo>
                    <a:pt x="7334" y="13402"/>
                    <a:pt x="7251" y="13571"/>
                    <a:pt x="7119" y="13647"/>
                  </a:cubicBezTo>
                  <a:cubicBezTo>
                    <a:pt x="7097" y="13588"/>
                    <a:pt x="7076" y="13528"/>
                    <a:pt x="7054" y="13469"/>
                  </a:cubicBezTo>
                  <a:cubicBezTo>
                    <a:pt x="6980" y="13535"/>
                    <a:pt x="6848" y="13590"/>
                    <a:pt x="6866" y="13710"/>
                  </a:cubicBezTo>
                  <a:cubicBezTo>
                    <a:pt x="6908" y="13791"/>
                    <a:pt x="6992" y="13837"/>
                    <a:pt x="7065" y="13888"/>
                  </a:cubicBezTo>
                  <a:cubicBezTo>
                    <a:pt x="7002" y="13958"/>
                    <a:pt x="6965" y="14044"/>
                    <a:pt x="6926" y="14129"/>
                  </a:cubicBezTo>
                  <a:cubicBezTo>
                    <a:pt x="6879" y="14225"/>
                    <a:pt x="6774" y="14269"/>
                    <a:pt x="6687" y="14320"/>
                  </a:cubicBezTo>
                  <a:cubicBezTo>
                    <a:pt x="6703" y="14342"/>
                    <a:pt x="6719" y="14363"/>
                    <a:pt x="6736" y="14384"/>
                  </a:cubicBezTo>
                  <a:cubicBezTo>
                    <a:pt x="6806" y="14342"/>
                    <a:pt x="6877" y="14300"/>
                    <a:pt x="6949" y="14259"/>
                  </a:cubicBezTo>
                  <a:cubicBezTo>
                    <a:pt x="6884" y="14347"/>
                    <a:pt x="6813" y="14431"/>
                    <a:pt x="6740" y="14512"/>
                  </a:cubicBezTo>
                  <a:cubicBezTo>
                    <a:pt x="6759" y="14591"/>
                    <a:pt x="6779" y="14670"/>
                    <a:pt x="6795" y="14749"/>
                  </a:cubicBezTo>
                  <a:cubicBezTo>
                    <a:pt x="6726" y="14708"/>
                    <a:pt x="6658" y="14665"/>
                    <a:pt x="6590" y="14621"/>
                  </a:cubicBezTo>
                  <a:cubicBezTo>
                    <a:pt x="6590" y="14663"/>
                    <a:pt x="6591" y="14705"/>
                    <a:pt x="6591" y="14746"/>
                  </a:cubicBezTo>
                  <a:lnTo>
                    <a:pt x="6401" y="14685"/>
                  </a:lnTo>
                  <a:cubicBezTo>
                    <a:pt x="6434" y="14745"/>
                    <a:pt x="6465" y="14806"/>
                    <a:pt x="6496" y="14866"/>
                  </a:cubicBezTo>
                  <a:lnTo>
                    <a:pt x="6902" y="14776"/>
                  </a:lnTo>
                  <a:cubicBezTo>
                    <a:pt x="6809" y="14854"/>
                    <a:pt x="6704" y="14930"/>
                    <a:pt x="6657" y="15046"/>
                  </a:cubicBezTo>
                  <a:cubicBezTo>
                    <a:pt x="6599" y="15146"/>
                    <a:pt x="6652" y="15260"/>
                    <a:pt x="6675" y="15362"/>
                  </a:cubicBezTo>
                  <a:cubicBezTo>
                    <a:pt x="6535" y="15261"/>
                    <a:pt x="6379" y="15184"/>
                    <a:pt x="6207" y="15159"/>
                  </a:cubicBezTo>
                  <a:cubicBezTo>
                    <a:pt x="6349" y="15253"/>
                    <a:pt x="6497" y="15338"/>
                    <a:pt x="6626" y="15449"/>
                  </a:cubicBezTo>
                  <a:lnTo>
                    <a:pt x="6460" y="15505"/>
                  </a:lnTo>
                  <a:cubicBezTo>
                    <a:pt x="6547" y="15531"/>
                    <a:pt x="6639" y="15554"/>
                    <a:pt x="6728" y="15579"/>
                  </a:cubicBezTo>
                  <a:lnTo>
                    <a:pt x="6425" y="15636"/>
                  </a:lnTo>
                  <a:lnTo>
                    <a:pt x="6586" y="15704"/>
                  </a:lnTo>
                  <a:cubicBezTo>
                    <a:pt x="6434" y="15712"/>
                    <a:pt x="6282" y="15711"/>
                    <a:pt x="6130" y="15718"/>
                  </a:cubicBezTo>
                  <a:cubicBezTo>
                    <a:pt x="6303" y="15818"/>
                    <a:pt x="6504" y="15853"/>
                    <a:pt x="6662" y="15712"/>
                  </a:cubicBezTo>
                  <a:cubicBezTo>
                    <a:pt x="6574" y="15861"/>
                    <a:pt x="6467" y="16002"/>
                    <a:pt x="6308" y="16082"/>
                  </a:cubicBezTo>
                  <a:cubicBezTo>
                    <a:pt x="6337" y="16142"/>
                    <a:pt x="6375" y="16199"/>
                    <a:pt x="6391" y="16264"/>
                  </a:cubicBezTo>
                  <a:cubicBezTo>
                    <a:pt x="6274" y="16434"/>
                    <a:pt x="6059" y="16496"/>
                    <a:pt x="5887" y="16596"/>
                  </a:cubicBezTo>
                  <a:cubicBezTo>
                    <a:pt x="5907" y="16647"/>
                    <a:pt x="5927" y="16697"/>
                    <a:pt x="5948" y="16747"/>
                  </a:cubicBezTo>
                  <a:cubicBezTo>
                    <a:pt x="5870" y="16850"/>
                    <a:pt x="5804" y="16963"/>
                    <a:pt x="5764" y="17086"/>
                  </a:cubicBezTo>
                  <a:cubicBezTo>
                    <a:pt x="5734" y="17076"/>
                    <a:pt x="5703" y="17067"/>
                    <a:pt x="5674" y="17057"/>
                  </a:cubicBezTo>
                  <a:cubicBezTo>
                    <a:pt x="5732" y="17142"/>
                    <a:pt x="5879" y="17209"/>
                    <a:pt x="5837" y="17329"/>
                  </a:cubicBezTo>
                  <a:cubicBezTo>
                    <a:pt x="5810" y="17433"/>
                    <a:pt x="5772" y="17534"/>
                    <a:pt x="5741" y="17637"/>
                  </a:cubicBezTo>
                  <a:cubicBezTo>
                    <a:pt x="5665" y="17652"/>
                    <a:pt x="5582" y="17649"/>
                    <a:pt x="5511" y="17684"/>
                  </a:cubicBezTo>
                  <a:cubicBezTo>
                    <a:pt x="5465" y="17744"/>
                    <a:pt x="5461" y="17824"/>
                    <a:pt x="5442" y="17894"/>
                  </a:cubicBezTo>
                  <a:lnTo>
                    <a:pt x="5286" y="17875"/>
                  </a:lnTo>
                  <a:cubicBezTo>
                    <a:pt x="5171" y="18005"/>
                    <a:pt x="5067" y="18148"/>
                    <a:pt x="4920" y="18244"/>
                  </a:cubicBezTo>
                  <a:cubicBezTo>
                    <a:pt x="4755" y="18400"/>
                    <a:pt x="4509" y="18373"/>
                    <a:pt x="4329" y="18501"/>
                  </a:cubicBezTo>
                  <a:cubicBezTo>
                    <a:pt x="4237" y="18579"/>
                    <a:pt x="4121" y="18530"/>
                    <a:pt x="4021" y="18501"/>
                  </a:cubicBezTo>
                  <a:lnTo>
                    <a:pt x="3967" y="18639"/>
                  </a:lnTo>
                  <a:cubicBezTo>
                    <a:pt x="3920" y="18624"/>
                    <a:pt x="3874" y="18608"/>
                    <a:pt x="3827" y="18592"/>
                  </a:cubicBezTo>
                  <a:cubicBezTo>
                    <a:pt x="3845" y="18630"/>
                    <a:pt x="3862" y="18667"/>
                    <a:pt x="3880" y="18705"/>
                  </a:cubicBezTo>
                  <a:cubicBezTo>
                    <a:pt x="3845" y="18710"/>
                    <a:pt x="3811" y="18714"/>
                    <a:pt x="3776" y="18718"/>
                  </a:cubicBezTo>
                  <a:cubicBezTo>
                    <a:pt x="3707" y="18572"/>
                    <a:pt x="3661" y="18394"/>
                    <a:pt x="3499" y="18324"/>
                  </a:cubicBezTo>
                  <a:cubicBezTo>
                    <a:pt x="3469" y="18451"/>
                    <a:pt x="3443" y="18579"/>
                    <a:pt x="3416" y="18706"/>
                  </a:cubicBezTo>
                  <a:cubicBezTo>
                    <a:pt x="3382" y="18627"/>
                    <a:pt x="3336" y="18555"/>
                    <a:pt x="3272" y="18496"/>
                  </a:cubicBezTo>
                  <a:cubicBezTo>
                    <a:pt x="3280" y="18442"/>
                    <a:pt x="3289" y="18388"/>
                    <a:pt x="3299" y="18334"/>
                  </a:cubicBezTo>
                  <a:cubicBezTo>
                    <a:pt x="3252" y="18353"/>
                    <a:pt x="3205" y="18375"/>
                    <a:pt x="3155" y="18386"/>
                  </a:cubicBezTo>
                  <a:cubicBezTo>
                    <a:pt x="3052" y="18338"/>
                    <a:pt x="3001" y="18218"/>
                    <a:pt x="2900" y="18173"/>
                  </a:cubicBezTo>
                  <a:cubicBezTo>
                    <a:pt x="2706" y="18228"/>
                    <a:pt x="2838" y="18426"/>
                    <a:pt x="2885" y="18546"/>
                  </a:cubicBezTo>
                  <a:lnTo>
                    <a:pt x="2665" y="18583"/>
                  </a:lnTo>
                  <a:cubicBezTo>
                    <a:pt x="2629" y="18475"/>
                    <a:pt x="2590" y="18369"/>
                    <a:pt x="2556" y="18260"/>
                  </a:cubicBezTo>
                  <a:cubicBezTo>
                    <a:pt x="2489" y="18366"/>
                    <a:pt x="2429" y="18479"/>
                    <a:pt x="2343" y="18570"/>
                  </a:cubicBezTo>
                  <a:cubicBezTo>
                    <a:pt x="2297" y="18525"/>
                    <a:pt x="2253" y="18473"/>
                    <a:pt x="2233" y="18411"/>
                  </a:cubicBezTo>
                  <a:cubicBezTo>
                    <a:pt x="2281" y="18300"/>
                    <a:pt x="2364" y="18210"/>
                    <a:pt x="2439" y="18116"/>
                  </a:cubicBezTo>
                  <a:cubicBezTo>
                    <a:pt x="2195" y="18183"/>
                    <a:pt x="1862" y="18124"/>
                    <a:pt x="1693" y="18351"/>
                  </a:cubicBezTo>
                  <a:cubicBezTo>
                    <a:pt x="1572" y="18507"/>
                    <a:pt x="1410" y="18622"/>
                    <a:pt x="1279" y="18767"/>
                  </a:cubicBezTo>
                  <a:cubicBezTo>
                    <a:pt x="1461" y="18939"/>
                    <a:pt x="1667" y="19115"/>
                    <a:pt x="1932" y="19120"/>
                  </a:cubicBezTo>
                  <a:cubicBezTo>
                    <a:pt x="1932" y="19178"/>
                    <a:pt x="1935" y="19236"/>
                    <a:pt x="1943" y="19294"/>
                  </a:cubicBezTo>
                  <a:cubicBezTo>
                    <a:pt x="1650" y="19220"/>
                    <a:pt x="1345" y="19264"/>
                    <a:pt x="1090" y="19430"/>
                  </a:cubicBezTo>
                  <a:cubicBezTo>
                    <a:pt x="1133" y="19537"/>
                    <a:pt x="1177" y="19643"/>
                    <a:pt x="1220" y="19750"/>
                  </a:cubicBezTo>
                  <a:cubicBezTo>
                    <a:pt x="1106" y="19674"/>
                    <a:pt x="1038" y="19436"/>
                    <a:pt x="870" y="19481"/>
                  </a:cubicBezTo>
                  <a:cubicBezTo>
                    <a:pt x="768" y="19521"/>
                    <a:pt x="789" y="19633"/>
                    <a:pt x="805" y="19718"/>
                  </a:cubicBezTo>
                  <a:cubicBezTo>
                    <a:pt x="728" y="19753"/>
                    <a:pt x="647" y="19785"/>
                    <a:pt x="580" y="19838"/>
                  </a:cubicBezTo>
                  <a:cubicBezTo>
                    <a:pt x="565" y="19977"/>
                    <a:pt x="685" y="20065"/>
                    <a:pt x="800" y="20110"/>
                  </a:cubicBezTo>
                  <a:cubicBezTo>
                    <a:pt x="790" y="20136"/>
                    <a:pt x="781" y="20161"/>
                    <a:pt x="773" y="20186"/>
                  </a:cubicBezTo>
                  <a:cubicBezTo>
                    <a:pt x="1154" y="20370"/>
                    <a:pt x="1543" y="20096"/>
                    <a:pt x="1933" y="20139"/>
                  </a:cubicBezTo>
                  <a:cubicBezTo>
                    <a:pt x="1783" y="20203"/>
                    <a:pt x="1632" y="20262"/>
                    <a:pt x="1483" y="20328"/>
                  </a:cubicBezTo>
                  <a:cubicBezTo>
                    <a:pt x="1652" y="20421"/>
                    <a:pt x="1827" y="20518"/>
                    <a:pt x="2023" y="20530"/>
                  </a:cubicBezTo>
                  <a:cubicBezTo>
                    <a:pt x="2196" y="20532"/>
                    <a:pt x="2360" y="20471"/>
                    <a:pt x="2520" y="20412"/>
                  </a:cubicBezTo>
                  <a:cubicBezTo>
                    <a:pt x="2511" y="20472"/>
                    <a:pt x="2502" y="20533"/>
                    <a:pt x="2494" y="20593"/>
                  </a:cubicBezTo>
                  <a:cubicBezTo>
                    <a:pt x="2567" y="20609"/>
                    <a:pt x="2641" y="20623"/>
                    <a:pt x="2710" y="20652"/>
                  </a:cubicBezTo>
                  <a:cubicBezTo>
                    <a:pt x="2714" y="20876"/>
                    <a:pt x="2544" y="21041"/>
                    <a:pt x="2344" y="21109"/>
                  </a:cubicBezTo>
                  <a:cubicBezTo>
                    <a:pt x="2288" y="21018"/>
                    <a:pt x="2241" y="20919"/>
                    <a:pt x="2166" y="20842"/>
                  </a:cubicBezTo>
                  <a:cubicBezTo>
                    <a:pt x="2075" y="20754"/>
                    <a:pt x="1931" y="20793"/>
                    <a:pt x="1821" y="20777"/>
                  </a:cubicBezTo>
                  <a:cubicBezTo>
                    <a:pt x="1761" y="20886"/>
                    <a:pt x="1691" y="20989"/>
                    <a:pt x="1616" y="21086"/>
                  </a:cubicBezTo>
                  <a:cubicBezTo>
                    <a:pt x="1628" y="20981"/>
                    <a:pt x="1703" y="20861"/>
                    <a:pt x="1653" y="20759"/>
                  </a:cubicBezTo>
                  <a:cubicBezTo>
                    <a:pt x="1464" y="20575"/>
                    <a:pt x="1220" y="20775"/>
                    <a:pt x="1028" y="20848"/>
                  </a:cubicBezTo>
                  <a:cubicBezTo>
                    <a:pt x="1147" y="20954"/>
                    <a:pt x="1271" y="21056"/>
                    <a:pt x="1386" y="21167"/>
                  </a:cubicBezTo>
                  <a:cubicBezTo>
                    <a:pt x="1204" y="21134"/>
                    <a:pt x="1023" y="21108"/>
                    <a:pt x="841" y="21083"/>
                  </a:cubicBezTo>
                  <a:cubicBezTo>
                    <a:pt x="947" y="21185"/>
                    <a:pt x="1050" y="21289"/>
                    <a:pt x="1162" y="21384"/>
                  </a:cubicBezTo>
                  <a:lnTo>
                    <a:pt x="1040" y="21444"/>
                  </a:lnTo>
                  <a:cubicBezTo>
                    <a:pt x="921" y="21315"/>
                    <a:pt x="762" y="21234"/>
                    <a:pt x="585" y="21228"/>
                  </a:cubicBezTo>
                  <a:cubicBezTo>
                    <a:pt x="599" y="21301"/>
                    <a:pt x="615" y="21373"/>
                    <a:pt x="632" y="21445"/>
                  </a:cubicBezTo>
                  <a:lnTo>
                    <a:pt x="480" y="21424"/>
                  </a:lnTo>
                  <a:cubicBezTo>
                    <a:pt x="485" y="21464"/>
                    <a:pt x="490" y="21503"/>
                    <a:pt x="495" y="21543"/>
                  </a:cubicBezTo>
                  <a:lnTo>
                    <a:pt x="311" y="21495"/>
                  </a:lnTo>
                  <a:cubicBezTo>
                    <a:pt x="216" y="21654"/>
                    <a:pt x="115" y="21809"/>
                    <a:pt x="0" y="21955"/>
                  </a:cubicBezTo>
                  <a:cubicBezTo>
                    <a:pt x="48" y="22182"/>
                    <a:pt x="23" y="22418"/>
                    <a:pt x="92" y="22640"/>
                  </a:cubicBezTo>
                  <a:cubicBezTo>
                    <a:pt x="102" y="22680"/>
                    <a:pt x="137" y="22706"/>
                    <a:pt x="172" y="22725"/>
                  </a:cubicBezTo>
                  <a:cubicBezTo>
                    <a:pt x="425" y="22854"/>
                    <a:pt x="716" y="22910"/>
                    <a:pt x="942" y="23088"/>
                  </a:cubicBezTo>
                  <a:cubicBezTo>
                    <a:pt x="1136" y="23232"/>
                    <a:pt x="1359" y="23326"/>
                    <a:pt x="1579" y="23420"/>
                  </a:cubicBezTo>
                  <a:cubicBezTo>
                    <a:pt x="1546" y="23475"/>
                    <a:pt x="1512" y="23530"/>
                    <a:pt x="1479" y="23585"/>
                  </a:cubicBezTo>
                  <a:cubicBezTo>
                    <a:pt x="1691" y="23768"/>
                    <a:pt x="1960" y="23860"/>
                    <a:pt x="2212" y="23971"/>
                  </a:cubicBezTo>
                  <a:cubicBezTo>
                    <a:pt x="2367" y="24041"/>
                    <a:pt x="2529" y="23950"/>
                    <a:pt x="2687" y="23945"/>
                  </a:cubicBezTo>
                  <a:cubicBezTo>
                    <a:pt x="2881" y="24181"/>
                    <a:pt x="3032" y="24450"/>
                    <a:pt x="3158" y="24727"/>
                  </a:cubicBezTo>
                  <a:cubicBezTo>
                    <a:pt x="3246" y="24911"/>
                    <a:pt x="3148" y="25114"/>
                    <a:pt x="3134" y="25302"/>
                  </a:cubicBezTo>
                  <a:cubicBezTo>
                    <a:pt x="3095" y="25490"/>
                    <a:pt x="3119" y="25683"/>
                    <a:pt x="3132" y="25873"/>
                  </a:cubicBezTo>
                  <a:cubicBezTo>
                    <a:pt x="3315" y="25939"/>
                    <a:pt x="3480" y="26044"/>
                    <a:pt x="3632" y="26164"/>
                  </a:cubicBezTo>
                  <a:lnTo>
                    <a:pt x="3495" y="26266"/>
                  </a:lnTo>
                  <a:cubicBezTo>
                    <a:pt x="3451" y="26189"/>
                    <a:pt x="3415" y="26103"/>
                    <a:pt x="3350" y="26040"/>
                  </a:cubicBezTo>
                  <a:cubicBezTo>
                    <a:pt x="3254" y="25992"/>
                    <a:pt x="3146" y="26036"/>
                    <a:pt x="3050" y="26060"/>
                  </a:cubicBezTo>
                  <a:cubicBezTo>
                    <a:pt x="2968" y="25999"/>
                    <a:pt x="2891" y="25890"/>
                    <a:pt x="2779" y="25900"/>
                  </a:cubicBezTo>
                  <a:cubicBezTo>
                    <a:pt x="2704" y="25960"/>
                    <a:pt x="2655" y="26045"/>
                    <a:pt x="2578" y="26102"/>
                  </a:cubicBezTo>
                  <a:cubicBezTo>
                    <a:pt x="2489" y="26098"/>
                    <a:pt x="2404" y="26069"/>
                    <a:pt x="2318" y="26049"/>
                  </a:cubicBezTo>
                  <a:cubicBezTo>
                    <a:pt x="2233" y="26223"/>
                    <a:pt x="2138" y="26403"/>
                    <a:pt x="2136" y="26602"/>
                  </a:cubicBezTo>
                  <a:cubicBezTo>
                    <a:pt x="2132" y="26738"/>
                    <a:pt x="2264" y="26820"/>
                    <a:pt x="2331" y="26922"/>
                  </a:cubicBezTo>
                  <a:cubicBezTo>
                    <a:pt x="2501" y="27126"/>
                    <a:pt x="2582" y="27443"/>
                    <a:pt x="2876" y="27509"/>
                  </a:cubicBezTo>
                  <a:cubicBezTo>
                    <a:pt x="2851" y="27534"/>
                    <a:pt x="2826" y="27559"/>
                    <a:pt x="2802" y="27584"/>
                  </a:cubicBezTo>
                  <a:cubicBezTo>
                    <a:pt x="2904" y="27647"/>
                    <a:pt x="3016" y="27697"/>
                    <a:pt x="3109" y="27773"/>
                  </a:cubicBezTo>
                  <a:cubicBezTo>
                    <a:pt x="3265" y="27942"/>
                    <a:pt x="3196" y="28256"/>
                    <a:pt x="3426" y="28370"/>
                  </a:cubicBezTo>
                  <a:cubicBezTo>
                    <a:pt x="3617" y="28467"/>
                    <a:pt x="3635" y="28697"/>
                    <a:pt x="3713" y="28874"/>
                  </a:cubicBezTo>
                  <a:cubicBezTo>
                    <a:pt x="4129" y="28809"/>
                    <a:pt x="4371" y="28425"/>
                    <a:pt x="4467" y="28045"/>
                  </a:cubicBezTo>
                  <a:lnTo>
                    <a:pt x="4888" y="28122"/>
                  </a:lnTo>
                  <a:cubicBezTo>
                    <a:pt x="4756" y="28437"/>
                    <a:pt x="4539" y="28715"/>
                    <a:pt x="4435" y="29041"/>
                  </a:cubicBezTo>
                  <a:cubicBezTo>
                    <a:pt x="4362" y="29263"/>
                    <a:pt x="4579" y="29441"/>
                    <a:pt x="4575" y="29655"/>
                  </a:cubicBezTo>
                  <a:cubicBezTo>
                    <a:pt x="4503" y="29901"/>
                    <a:pt x="4339" y="30125"/>
                    <a:pt x="4360" y="30394"/>
                  </a:cubicBezTo>
                  <a:cubicBezTo>
                    <a:pt x="4500" y="30546"/>
                    <a:pt x="4715" y="30587"/>
                    <a:pt x="4902" y="30653"/>
                  </a:cubicBezTo>
                  <a:cubicBezTo>
                    <a:pt x="5032" y="30380"/>
                    <a:pt x="5124" y="30085"/>
                    <a:pt x="5294" y="29834"/>
                  </a:cubicBezTo>
                  <a:cubicBezTo>
                    <a:pt x="5424" y="29666"/>
                    <a:pt x="5621" y="29949"/>
                    <a:pt x="5776" y="29835"/>
                  </a:cubicBezTo>
                  <a:cubicBezTo>
                    <a:pt x="5865" y="29750"/>
                    <a:pt x="5940" y="29652"/>
                    <a:pt x="6023" y="29562"/>
                  </a:cubicBezTo>
                  <a:cubicBezTo>
                    <a:pt x="5926" y="29778"/>
                    <a:pt x="5766" y="29956"/>
                    <a:pt x="5555" y="30066"/>
                  </a:cubicBezTo>
                  <a:cubicBezTo>
                    <a:pt x="5364" y="30158"/>
                    <a:pt x="5283" y="30361"/>
                    <a:pt x="5166" y="30522"/>
                  </a:cubicBezTo>
                  <a:cubicBezTo>
                    <a:pt x="5056" y="30665"/>
                    <a:pt x="4901" y="30768"/>
                    <a:pt x="4803" y="30921"/>
                  </a:cubicBezTo>
                  <a:cubicBezTo>
                    <a:pt x="5229" y="31143"/>
                    <a:pt x="5641" y="31504"/>
                    <a:pt x="6155" y="31447"/>
                  </a:cubicBezTo>
                  <a:cubicBezTo>
                    <a:pt x="6161" y="31481"/>
                    <a:pt x="6167" y="31515"/>
                    <a:pt x="6174" y="31550"/>
                  </a:cubicBezTo>
                  <a:lnTo>
                    <a:pt x="6434" y="31587"/>
                  </a:lnTo>
                  <a:cubicBezTo>
                    <a:pt x="6548" y="31763"/>
                    <a:pt x="6745" y="31833"/>
                    <a:pt x="6925" y="31919"/>
                  </a:cubicBezTo>
                  <a:cubicBezTo>
                    <a:pt x="6937" y="31825"/>
                    <a:pt x="6965" y="31735"/>
                    <a:pt x="6999" y="31648"/>
                  </a:cubicBezTo>
                  <a:cubicBezTo>
                    <a:pt x="7217" y="31143"/>
                    <a:pt x="7194" y="30569"/>
                    <a:pt x="7121" y="30034"/>
                  </a:cubicBezTo>
                  <a:cubicBezTo>
                    <a:pt x="7232" y="30090"/>
                    <a:pt x="7373" y="30150"/>
                    <a:pt x="7389" y="30290"/>
                  </a:cubicBezTo>
                  <a:cubicBezTo>
                    <a:pt x="7408" y="30479"/>
                    <a:pt x="7399" y="30669"/>
                    <a:pt x="7402" y="30858"/>
                  </a:cubicBezTo>
                  <a:cubicBezTo>
                    <a:pt x="7630" y="30828"/>
                    <a:pt x="7867" y="30804"/>
                    <a:pt x="8066" y="30676"/>
                  </a:cubicBezTo>
                  <a:cubicBezTo>
                    <a:pt x="8258" y="30601"/>
                    <a:pt x="8355" y="30411"/>
                    <a:pt x="8482" y="30262"/>
                  </a:cubicBezTo>
                  <a:cubicBezTo>
                    <a:pt x="8410" y="30430"/>
                    <a:pt x="8333" y="30596"/>
                    <a:pt x="8261" y="30764"/>
                  </a:cubicBezTo>
                  <a:cubicBezTo>
                    <a:pt x="8465" y="30688"/>
                    <a:pt x="8676" y="30624"/>
                    <a:pt x="8869" y="30520"/>
                  </a:cubicBezTo>
                  <a:cubicBezTo>
                    <a:pt x="8860" y="30620"/>
                    <a:pt x="8894" y="30738"/>
                    <a:pt x="8818" y="30817"/>
                  </a:cubicBezTo>
                  <a:cubicBezTo>
                    <a:pt x="8613" y="31067"/>
                    <a:pt x="8400" y="31345"/>
                    <a:pt x="8380" y="31681"/>
                  </a:cubicBezTo>
                  <a:cubicBezTo>
                    <a:pt x="8347" y="31928"/>
                    <a:pt x="8279" y="32169"/>
                    <a:pt x="8230" y="32413"/>
                  </a:cubicBezTo>
                  <a:cubicBezTo>
                    <a:pt x="8430" y="32410"/>
                    <a:pt x="8636" y="32432"/>
                    <a:pt x="8834" y="32393"/>
                  </a:cubicBezTo>
                  <a:cubicBezTo>
                    <a:pt x="8981" y="32303"/>
                    <a:pt x="9050" y="32132"/>
                    <a:pt x="9155" y="32001"/>
                  </a:cubicBezTo>
                  <a:cubicBezTo>
                    <a:pt x="9286" y="31774"/>
                    <a:pt x="9592" y="31695"/>
                    <a:pt x="9650" y="31418"/>
                  </a:cubicBezTo>
                  <a:cubicBezTo>
                    <a:pt x="9800" y="31356"/>
                    <a:pt x="9966" y="31316"/>
                    <a:pt x="10097" y="31216"/>
                  </a:cubicBezTo>
                  <a:cubicBezTo>
                    <a:pt x="10255" y="31074"/>
                    <a:pt x="10233" y="30832"/>
                    <a:pt x="10359" y="30669"/>
                  </a:cubicBezTo>
                  <a:cubicBezTo>
                    <a:pt x="10503" y="30482"/>
                    <a:pt x="10639" y="30272"/>
                    <a:pt x="10859" y="30166"/>
                  </a:cubicBezTo>
                  <a:cubicBezTo>
                    <a:pt x="10868" y="30377"/>
                    <a:pt x="10845" y="30587"/>
                    <a:pt x="10837" y="30798"/>
                  </a:cubicBezTo>
                  <a:cubicBezTo>
                    <a:pt x="10571" y="30933"/>
                    <a:pt x="10567" y="31266"/>
                    <a:pt x="10391" y="31475"/>
                  </a:cubicBezTo>
                  <a:cubicBezTo>
                    <a:pt x="10249" y="31648"/>
                    <a:pt x="10057" y="31773"/>
                    <a:pt x="9922" y="31952"/>
                  </a:cubicBezTo>
                  <a:cubicBezTo>
                    <a:pt x="9810" y="32252"/>
                    <a:pt x="9690" y="32548"/>
                    <a:pt x="9571" y="32845"/>
                  </a:cubicBezTo>
                  <a:cubicBezTo>
                    <a:pt x="9710" y="32827"/>
                    <a:pt x="9848" y="32806"/>
                    <a:pt x="9987" y="32781"/>
                  </a:cubicBezTo>
                  <a:cubicBezTo>
                    <a:pt x="9965" y="32832"/>
                    <a:pt x="9943" y="32882"/>
                    <a:pt x="9922" y="32932"/>
                  </a:cubicBezTo>
                  <a:cubicBezTo>
                    <a:pt x="10399" y="32919"/>
                    <a:pt x="10638" y="32443"/>
                    <a:pt x="10793" y="32057"/>
                  </a:cubicBezTo>
                  <a:cubicBezTo>
                    <a:pt x="10870" y="31861"/>
                    <a:pt x="10678" y="31729"/>
                    <a:pt x="10613" y="31568"/>
                  </a:cubicBezTo>
                  <a:cubicBezTo>
                    <a:pt x="10601" y="31404"/>
                    <a:pt x="10708" y="31260"/>
                    <a:pt x="10815" y="31147"/>
                  </a:cubicBezTo>
                  <a:cubicBezTo>
                    <a:pt x="10760" y="31297"/>
                    <a:pt x="10681" y="31452"/>
                    <a:pt x="10720" y="31617"/>
                  </a:cubicBezTo>
                  <a:cubicBezTo>
                    <a:pt x="10750" y="31704"/>
                    <a:pt x="10835" y="31802"/>
                    <a:pt x="10936" y="31771"/>
                  </a:cubicBezTo>
                  <a:cubicBezTo>
                    <a:pt x="11173" y="31706"/>
                    <a:pt x="11398" y="31603"/>
                    <a:pt x="11635" y="31536"/>
                  </a:cubicBezTo>
                  <a:cubicBezTo>
                    <a:pt x="11522" y="31741"/>
                    <a:pt x="11290" y="31718"/>
                    <a:pt x="11111" y="31809"/>
                  </a:cubicBezTo>
                  <a:cubicBezTo>
                    <a:pt x="11024" y="31942"/>
                    <a:pt x="11001" y="32108"/>
                    <a:pt x="10911" y="32241"/>
                  </a:cubicBezTo>
                  <a:cubicBezTo>
                    <a:pt x="10744" y="32594"/>
                    <a:pt x="10442" y="32875"/>
                    <a:pt x="10339" y="33257"/>
                  </a:cubicBezTo>
                  <a:cubicBezTo>
                    <a:pt x="10786" y="33206"/>
                    <a:pt x="11234" y="33220"/>
                    <a:pt x="11683" y="33247"/>
                  </a:cubicBezTo>
                  <a:cubicBezTo>
                    <a:pt x="11771" y="32996"/>
                    <a:pt x="11832" y="32738"/>
                    <a:pt x="11842" y="32472"/>
                  </a:cubicBezTo>
                  <a:cubicBezTo>
                    <a:pt x="11957" y="32702"/>
                    <a:pt x="11861" y="32930"/>
                    <a:pt x="11791" y="33151"/>
                  </a:cubicBezTo>
                  <a:cubicBezTo>
                    <a:pt x="12108" y="33131"/>
                    <a:pt x="12152" y="32771"/>
                    <a:pt x="12360" y="32601"/>
                  </a:cubicBezTo>
                  <a:cubicBezTo>
                    <a:pt x="12541" y="32458"/>
                    <a:pt x="12517" y="32205"/>
                    <a:pt x="12587" y="32006"/>
                  </a:cubicBezTo>
                  <a:cubicBezTo>
                    <a:pt x="12578" y="32290"/>
                    <a:pt x="12530" y="32573"/>
                    <a:pt x="12539" y="32858"/>
                  </a:cubicBezTo>
                  <a:cubicBezTo>
                    <a:pt x="12539" y="32918"/>
                    <a:pt x="12533" y="32990"/>
                    <a:pt x="12473" y="33023"/>
                  </a:cubicBezTo>
                  <a:cubicBezTo>
                    <a:pt x="12216" y="33181"/>
                    <a:pt x="11954" y="33332"/>
                    <a:pt x="11696" y="33488"/>
                  </a:cubicBezTo>
                  <a:cubicBezTo>
                    <a:pt x="11410" y="33541"/>
                    <a:pt x="11126" y="33457"/>
                    <a:pt x="10857" y="33370"/>
                  </a:cubicBezTo>
                  <a:cubicBezTo>
                    <a:pt x="11095" y="33703"/>
                    <a:pt x="10679" y="33967"/>
                    <a:pt x="10470" y="34162"/>
                  </a:cubicBezTo>
                  <a:cubicBezTo>
                    <a:pt x="10535" y="34363"/>
                    <a:pt x="10737" y="34481"/>
                    <a:pt x="10941" y="34482"/>
                  </a:cubicBezTo>
                  <a:cubicBezTo>
                    <a:pt x="11095" y="34454"/>
                    <a:pt x="11228" y="34361"/>
                    <a:pt x="11370" y="34300"/>
                  </a:cubicBezTo>
                  <a:cubicBezTo>
                    <a:pt x="11277" y="34451"/>
                    <a:pt x="11124" y="34546"/>
                    <a:pt x="10980" y="34642"/>
                  </a:cubicBezTo>
                  <a:cubicBezTo>
                    <a:pt x="11264" y="34674"/>
                    <a:pt x="11538" y="34606"/>
                    <a:pt x="11814" y="34551"/>
                  </a:cubicBezTo>
                  <a:cubicBezTo>
                    <a:pt x="11793" y="34464"/>
                    <a:pt x="11771" y="34376"/>
                    <a:pt x="11751" y="34288"/>
                  </a:cubicBezTo>
                  <a:cubicBezTo>
                    <a:pt x="11791" y="34338"/>
                    <a:pt x="11831" y="34389"/>
                    <a:pt x="11872" y="34439"/>
                  </a:cubicBezTo>
                  <a:cubicBezTo>
                    <a:pt x="12011" y="34263"/>
                    <a:pt x="12132" y="34070"/>
                    <a:pt x="12304" y="33923"/>
                  </a:cubicBezTo>
                  <a:cubicBezTo>
                    <a:pt x="12499" y="33811"/>
                    <a:pt x="12746" y="33817"/>
                    <a:pt x="12916" y="33656"/>
                  </a:cubicBezTo>
                  <a:cubicBezTo>
                    <a:pt x="12895" y="33769"/>
                    <a:pt x="12882" y="33883"/>
                    <a:pt x="12870" y="33997"/>
                  </a:cubicBezTo>
                  <a:cubicBezTo>
                    <a:pt x="13088" y="34025"/>
                    <a:pt x="13351" y="33959"/>
                    <a:pt x="13531" y="34114"/>
                  </a:cubicBezTo>
                  <a:cubicBezTo>
                    <a:pt x="13656" y="34196"/>
                    <a:pt x="13818" y="34190"/>
                    <a:pt x="13960" y="34229"/>
                  </a:cubicBezTo>
                  <a:cubicBezTo>
                    <a:pt x="13843" y="34256"/>
                    <a:pt x="13730" y="34277"/>
                    <a:pt x="13617" y="34313"/>
                  </a:cubicBezTo>
                  <a:cubicBezTo>
                    <a:pt x="13767" y="34504"/>
                    <a:pt x="14013" y="34567"/>
                    <a:pt x="14236" y="34628"/>
                  </a:cubicBezTo>
                  <a:cubicBezTo>
                    <a:pt x="14054" y="34750"/>
                    <a:pt x="13848" y="34821"/>
                    <a:pt x="13638" y="34877"/>
                  </a:cubicBezTo>
                  <a:cubicBezTo>
                    <a:pt x="13603" y="35083"/>
                    <a:pt x="13660" y="35294"/>
                    <a:pt x="13635" y="35502"/>
                  </a:cubicBezTo>
                  <a:cubicBezTo>
                    <a:pt x="13712" y="35449"/>
                    <a:pt x="13801" y="35423"/>
                    <a:pt x="13892" y="35459"/>
                  </a:cubicBezTo>
                  <a:cubicBezTo>
                    <a:pt x="13942" y="35434"/>
                    <a:pt x="13991" y="35408"/>
                    <a:pt x="14042" y="35382"/>
                  </a:cubicBezTo>
                  <a:cubicBezTo>
                    <a:pt x="13941" y="35550"/>
                    <a:pt x="13914" y="35748"/>
                    <a:pt x="14038" y="35908"/>
                  </a:cubicBezTo>
                  <a:cubicBezTo>
                    <a:pt x="14238" y="35753"/>
                    <a:pt x="14424" y="35577"/>
                    <a:pt x="14554" y="35357"/>
                  </a:cubicBezTo>
                  <a:cubicBezTo>
                    <a:pt x="14551" y="35561"/>
                    <a:pt x="14442" y="35742"/>
                    <a:pt x="14417" y="35937"/>
                  </a:cubicBezTo>
                  <a:cubicBezTo>
                    <a:pt x="14540" y="36121"/>
                    <a:pt x="14787" y="36016"/>
                    <a:pt x="14972" y="36035"/>
                  </a:cubicBezTo>
                  <a:cubicBezTo>
                    <a:pt x="15104" y="36017"/>
                    <a:pt x="15167" y="36152"/>
                    <a:pt x="15246" y="36230"/>
                  </a:cubicBezTo>
                  <a:lnTo>
                    <a:pt x="15246" y="36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5" name="Svalbard">
              <a:extLst>
                <a:ext uri="{FF2B5EF4-FFF2-40B4-BE49-F238E27FC236}">
                  <a16:creationId xmlns:a16="http://schemas.microsoft.com/office/drawing/2014/main" id="{D2DC18DF-6457-0FE5-30EE-1AC9E9AC3F8A}"/>
                </a:ext>
              </a:extLst>
            </p:cNvPr>
            <p:cNvSpPr>
              <a:spLocks/>
            </p:cNvSpPr>
            <p:nvPr/>
          </p:nvSpPr>
          <p:spPr bwMode="auto">
            <a:xfrm>
              <a:off x="6077025" y="1220849"/>
              <a:ext cx="395746" cy="482488"/>
            </a:xfrm>
            <a:custGeom>
              <a:avLst/>
              <a:gdLst/>
              <a:ahLst/>
              <a:cxnLst/>
              <a:rect l="l" t="t" r="r" b="b"/>
              <a:pathLst>
                <a:path w="398901" h="486334">
                  <a:moveTo>
                    <a:pt x="276864" y="302365"/>
                  </a:moveTo>
                  <a:lnTo>
                    <a:pt x="296900" y="302365"/>
                  </a:lnTo>
                  <a:lnTo>
                    <a:pt x="304186" y="313294"/>
                  </a:lnTo>
                  <a:lnTo>
                    <a:pt x="298722" y="335152"/>
                  </a:lnTo>
                  <a:lnTo>
                    <a:pt x="338794" y="362474"/>
                  </a:lnTo>
                  <a:lnTo>
                    <a:pt x="338794" y="366117"/>
                  </a:lnTo>
                  <a:lnTo>
                    <a:pt x="287793" y="413475"/>
                  </a:lnTo>
                  <a:lnTo>
                    <a:pt x="280507" y="408011"/>
                  </a:lnTo>
                  <a:lnTo>
                    <a:pt x="287793" y="384331"/>
                  </a:lnTo>
                  <a:lnTo>
                    <a:pt x="280507" y="384331"/>
                  </a:lnTo>
                  <a:lnTo>
                    <a:pt x="265935" y="386153"/>
                  </a:lnTo>
                  <a:lnTo>
                    <a:pt x="249542" y="391617"/>
                  </a:lnTo>
                  <a:lnTo>
                    <a:pt x="242256" y="391617"/>
                  </a:lnTo>
                  <a:lnTo>
                    <a:pt x="242256" y="389796"/>
                  </a:lnTo>
                  <a:lnTo>
                    <a:pt x="260471" y="340616"/>
                  </a:lnTo>
                  <a:lnTo>
                    <a:pt x="245899" y="322401"/>
                  </a:lnTo>
                  <a:lnTo>
                    <a:pt x="242256" y="318758"/>
                  </a:lnTo>
                  <a:lnTo>
                    <a:pt x="245899" y="318758"/>
                  </a:lnTo>
                  <a:close/>
                  <a:moveTo>
                    <a:pt x="250457" y="250806"/>
                  </a:moveTo>
                  <a:lnTo>
                    <a:pt x="270487" y="250806"/>
                  </a:lnTo>
                  <a:lnTo>
                    <a:pt x="277777" y="261741"/>
                  </a:lnTo>
                  <a:lnTo>
                    <a:pt x="282335" y="294523"/>
                  </a:lnTo>
                  <a:lnTo>
                    <a:pt x="245904" y="304539"/>
                  </a:lnTo>
                  <a:lnTo>
                    <a:pt x="234066" y="289064"/>
                  </a:lnTo>
                  <a:cubicBezTo>
                    <a:pt x="232846" y="280864"/>
                    <a:pt x="231636" y="272659"/>
                    <a:pt x="230416" y="264459"/>
                  </a:cubicBezTo>
                  <a:close/>
                  <a:moveTo>
                    <a:pt x="139341" y="60109"/>
                  </a:moveTo>
                  <a:lnTo>
                    <a:pt x="169396" y="81967"/>
                  </a:lnTo>
                  <a:lnTo>
                    <a:pt x="183056" y="117485"/>
                  </a:lnTo>
                  <a:lnTo>
                    <a:pt x="204914" y="136611"/>
                  </a:lnTo>
                  <a:lnTo>
                    <a:pt x="204914" y="177593"/>
                  </a:lnTo>
                  <a:lnTo>
                    <a:pt x="240433" y="202184"/>
                  </a:lnTo>
                  <a:lnTo>
                    <a:pt x="267755" y="224041"/>
                  </a:lnTo>
                  <a:lnTo>
                    <a:pt x="267755" y="240434"/>
                  </a:lnTo>
                  <a:lnTo>
                    <a:pt x="221308" y="240434"/>
                  </a:lnTo>
                  <a:lnTo>
                    <a:pt x="199450" y="303275"/>
                  </a:lnTo>
                  <a:lnTo>
                    <a:pt x="198541" y="303585"/>
                  </a:lnTo>
                  <a:lnTo>
                    <a:pt x="198541" y="329688"/>
                  </a:lnTo>
                  <a:lnTo>
                    <a:pt x="187613" y="333331"/>
                  </a:lnTo>
                  <a:lnTo>
                    <a:pt x="182149" y="389796"/>
                  </a:lnTo>
                  <a:lnTo>
                    <a:pt x="182149" y="391618"/>
                  </a:lnTo>
                  <a:lnTo>
                    <a:pt x="169398" y="395261"/>
                  </a:lnTo>
                  <a:lnTo>
                    <a:pt x="174863" y="400724"/>
                  </a:lnTo>
                  <a:lnTo>
                    <a:pt x="174863" y="402546"/>
                  </a:lnTo>
                  <a:lnTo>
                    <a:pt x="173041" y="402546"/>
                  </a:lnTo>
                  <a:lnTo>
                    <a:pt x="163934" y="411653"/>
                  </a:lnTo>
                  <a:lnTo>
                    <a:pt x="163934" y="446262"/>
                  </a:lnTo>
                  <a:lnTo>
                    <a:pt x="153005" y="459013"/>
                  </a:lnTo>
                  <a:lnTo>
                    <a:pt x="153005" y="484513"/>
                  </a:lnTo>
                  <a:lnTo>
                    <a:pt x="136611" y="486334"/>
                  </a:lnTo>
                  <a:lnTo>
                    <a:pt x="134789" y="486334"/>
                  </a:lnTo>
                  <a:lnTo>
                    <a:pt x="118397" y="455369"/>
                  </a:lnTo>
                  <a:lnTo>
                    <a:pt x="118397" y="451726"/>
                  </a:lnTo>
                  <a:lnTo>
                    <a:pt x="134789" y="440797"/>
                  </a:lnTo>
                  <a:lnTo>
                    <a:pt x="91074" y="428047"/>
                  </a:lnTo>
                  <a:lnTo>
                    <a:pt x="89253" y="424404"/>
                  </a:lnTo>
                  <a:lnTo>
                    <a:pt x="80145" y="386153"/>
                  </a:lnTo>
                  <a:lnTo>
                    <a:pt x="80145" y="384332"/>
                  </a:lnTo>
                  <a:lnTo>
                    <a:pt x="89253" y="384332"/>
                  </a:lnTo>
                  <a:lnTo>
                    <a:pt x="96539" y="386153"/>
                  </a:lnTo>
                  <a:lnTo>
                    <a:pt x="109289" y="386153"/>
                  </a:lnTo>
                  <a:lnTo>
                    <a:pt x="118397" y="389796"/>
                  </a:lnTo>
                  <a:lnTo>
                    <a:pt x="123861" y="389796"/>
                  </a:lnTo>
                  <a:lnTo>
                    <a:pt x="98360" y="371581"/>
                  </a:lnTo>
                  <a:lnTo>
                    <a:pt x="98360" y="367938"/>
                  </a:lnTo>
                  <a:lnTo>
                    <a:pt x="102003" y="367938"/>
                  </a:lnTo>
                  <a:lnTo>
                    <a:pt x="147540" y="355188"/>
                  </a:lnTo>
                  <a:lnTo>
                    <a:pt x="147540" y="344259"/>
                  </a:lnTo>
                  <a:lnTo>
                    <a:pt x="78325" y="362474"/>
                  </a:lnTo>
                  <a:lnTo>
                    <a:pt x="73688" y="334655"/>
                  </a:lnTo>
                  <a:lnTo>
                    <a:pt x="71036" y="333330"/>
                  </a:lnTo>
                  <a:lnTo>
                    <a:pt x="73768" y="314204"/>
                  </a:lnTo>
                  <a:lnTo>
                    <a:pt x="92894" y="314204"/>
                  </a:lnTo>
                  <a:lnTo>
                    <a:pt x="117483" y="289614"/>
                  </a:lnTo>
                  <a:lnTo>
                    <a:pt x="144806" y="278685"/>
                  </a:lnTo>
                  <a:lnTo>
                    <a:pt x="142074" y="254095"/>
                  </a:lnTo>
                  <a:lnTo>
                    <a:pt x="128412" y="267756"/>
                  </a:lnTo>
                  <a:lnTo>
                    <a:pt x="109288" y="265023"/>
                  </a:lnTo>
                  <a:lnTo>
                    <a:pt x="117483" y="232237"/>
                  </a:lnTo>
                  <a:lnTo>
                    <a:pt x="101091" y="237702"/>
                  </a:lnTo>
                  <a:lnTo>
                    <a:pt x="101091" y="273220"/>
                  </a:lnTo>
                  <a:lnTo>
                    <a:pt x="81965" y="300543"/>
                  </a:lnTo>
                  <a:lnTo>
                    <a:pt x="68304" y="292346"/>
                  </a:lnTo>
                  <a:lnTo>
                    <a:pt x="51911" y="273220"/>
                  </a:lnTo>
                  <a:lnTo>
                    <a:pt x="57376" y="262291"/>
                  </a:lnTo>
                  <a:lnTo>
                    <a:pt x="38250" y="251363"/>
                  </a:lnTo>
                  <a:lnTo>
                    <a:pt x="13660" y="218576"/>
                  </a:lnTo>
                  <a:lnTo>
                    <a:pt x="40982" y="210379"/>
                  </a:lnTo>
                  <a:lnTo>
                    <a:pt x="30053" y="183058"/>
                  </a:lnTo>
                  <a:lnTo>
                    <a:pt x="16392" y="191255"/>
                  </a:lnTo>
                  <a:lnTo>
                    <a:pt x="10929" y="180326"/>
                  </a:lnTo>
                  <a:lnTo>
                    <a:pt x="0" y="133878"/>
                  </a:lnTo>
                  <a:lnTo>
                    <a:pt x="16392" y="114753"/>
                  </a:lnTo>
                  <a:lnTo>
                    <a:pt x="27321" y="90162"/>
                  </a:lnTo>
                  <a:lnTo>
                    <a:pt x="40982" y="109288"/>
                  </a:lnTo>
                  <a:lnTo>
                    <a:pt x="46447" y="95627"/>
                  </a:lnTo>
                  <a:lnTo>
                    <a:pt x="81965" y="87430"/>
                  </a:lnTo>
                  <a:lnTo>
                    <a:pt x="54644" y="128414"/>
                  </a:lnTo>
                  <a:lnTo>
                    <a:pt x="76501" y="136611"/>
                  </a:lnTo>
                  <a:lnTo>
                    <a:pt x="103823" y="95627"/>
                  </a:lnTo>
                  <a:lnTo>
                    <a:pt x="131145" y="177593"/>
                  </a:lnTo>
                  <a:lnTo>
                    <a:pt x="131145" y="133878"/>
                  </a:lnTo>
                  <a:lnTo>
                    <a:pt x="120217" y="95627"/>
                  </a:lnTo>
                  <a:close/>
                  <a:moveTo>
                    <a:pt x="221308" y="0"/>
                  </a:moveTo>
                  <a:lnTo>
                    <a:pt x="254095" y="35518"/>
                  </a:lnTo>
                  <a:lnTo>
                    <a:pt x="289613" y="62841"/>
                  </a:lnTo>
                  <a:lnTo>
                    <a:pt x="275952" y="2732"/>
                  </a:lnTo>
                  <a:lnTo>
                    <a:pt x="336060" y="27323"/>
                  </a:lnTo>
                  <a:lnTo>
                    <a:pt x="393437" y="46447"/>
                  </a:lnTo>
                  <a:lnTo>
                    <a:pt x="398901" y="81967"/>
                  </a:lnTo>
                  <a:lnTo>
                    <a:pt x="366115" y="122949"/>
                  </a:lnTo>
                  <a:lnTo>
                    <a:pt x="366115" y="147539"/>
                  </a:lnTo>
                  <a:lnTo>
                    <a:pt x="316936" y="172129"/>
                  </a:lnTo>
                  <a:lnTo>
                    <a:pt x="284149" y="147539"/>
                  </a:lnTo>
                  <a:lnTo>
                    <a:pt x="240434" y="155735"/>
                  </a:lnTo>
                  <a:lnTo>
                    <a:pt x="218576" y="128414"/>
                  </a:lnTo>
                  <a:lnTo>
                    <a:pt x="265024" y="109288"/>
                  </a:lnTo>
                  <a:lnTo>
                    <a:pt x="259559" y="95627"/>
                  </a:lnTo>
                  <a:lnTo>
                    <a:pt x="204914" y="109288"/>
                  </a:lnTo>
                  <a:lnTo>
                    <a:pt x="172128" y="62841"/>
                  </a:lnTo>
                  <a:lnTo>
                    <a:pt x="191253" y="4371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6" name="Iceland">
              <a:extLst>
                <a:ext uri="{FF2B5EF4-FFF2-40B4-BE49-F238E27FC236}">
                  <a16:creationId xmlns:a16="http://schemas.microsoft.com/office/drawing/2014/main" id="{6DAE4177-A6CA-4487-9B2E-8E95D23B3BF2}"/>
                </a:ext>
              </a:extLst>
            </p:cNvPr>
            <p:cNvSpPr>
              <a:spLocks/>
            </p:cNvSpPr>
            <p:nvPr/>
          </p:nvSpPr>
          <p:spPr bwMode="auto">
            <a:xfrm>
              <a:off x="5245778" y="2467723"/>
              <a:ext cx="262024" cy="178900"/>
            </a:xfrm>
            <a:custGeom>
              <a:avLst/>
              <a:gdLst>
                <a:gd name="T0" fmla="*/ 110 w 145"/>
                <a:gd name="T1" fmla="*/ 0 h 99"/>
                <a:gd name="T2" fmla="*/ 129 w 145"/>
                <a:gd name="T3" fmla="*/ 4 h 99"/>
                <a:gd name="T4" fmla="*/ 131 w 145"/>
                <a:gd name="T5" fmla="*/ 6 h 99"/>
                <a:gd name="T6" fmla="*/ 129 w 145"/>
                <a:gd name="T7" fmla="*/ 15 h 99"/>
                <a:gd name="T8" fmla="*/ 138 w 145"/>
                <a:gd name="T9" fmla="*/ 28 h 99"/>
                <a:gd name="T10" fmla="*/ 142 w 145"/>
                <a:gd name="T11" fmla="*/ 35 h 99"/>
                <a:gd name="T12" fmla="*/ 145 w 145"/>
                <a:gd name="T13" fmla="*/ 41 h 99"/>
                <a:gd name="T14" fmla="*/ 142 w 145"/>
                <a:gd name="T15" fmla="*/ 52 h 99"/>
                <a:gd name="T16" fmla="*/ 137 w 145"/>
                <a:gd name="T17" fmla="*/ 59 h 99"/>
                <a:gd name="T18" fmla="*/ 128 w 145"/>
                <a:gd name="T19" fmla="*/ 72 h 99"/>
                <a:gd name="T20" fmla="*/ 122 w 145"/>
                <a:gd name="T21" fmla="*/ 68 h 99"/>
                <a:gd name="T22" fmla="*/ 98 w 145"/>
                <a:gd name="T23" fmla="*/ 83 h 99"/>
                <a:gd name="T24" fmla="*/ 77 w 145"/>
                <a:gd name="T25" fmla="*/ 99 h 99"/>
                <a:gd name="T26" fmla="*/ 45 w 145"/>
                <a:gd name="T27" fmla="*/ 84 h 99"/>
                <a:gd name="T28" fmla="*/ 33 w 145"/>
                <a:gd name="T29" fmla="*/ 86 h 99"/>
                <a:gd name="T30" fmla="*/ 24 w 145"/>
                <a:gd name="T31" fmla="*/ 78 h 99"/>
                <a:gd name="T32" fmla="*/ 25 w 145"/>
                <a:gd name="T33" fmla="*/ 77 h 99"/>
                <a:gd name="T34" fmla="*/ 36 w 145"/>
                <a:gd name="T35" fmla="*/ 70 h 99"/>
                <a:gd name="T36" fmla="*/ 31 w 145"/>
                <a:gd name="T37" fmla="*/ 71 h 99"/>
                <a:gd name="T38" fmla="*/ 34 w 145"/>
                <a:gd name="T39" fmla="*/ 65 h 99"/>
                <a:gd name="T40" fmla="*/ 25 w 145"/>
                <a:gd name="T41" fmla="*/ 55 h 99"/>
                <a:gd name="T42" fmla="*/ 15 w 145"/>
                <a:gd name="T43" fmla="*/ 56 h 99"/>
                <a:gd name="T44" fmla="*/ 9 w 145"/>
                <a:gd name="T45" fmla="*/ 55 h 99"/>
                <a:gd name="T46" fmla="*/ 36 w 145"/>
                <a:gd name="T47" fmla="*/ 47 h 99"/>
                <a:gd name="T48" fmla="*/ 33 w 145"/>
                <a:gd name="T49" fmla="*/ 44 h 99"/>
                <a:gd name="T50" fmla="*/ 27 w 145"/>
                <a:gd name="T51" fmla="*/ 46 h 99"/>
                <a:gd name="T52" fmla="*/ 36 w 145"/>
                <a:gd name="T53" fmla="*/ 35 h 99"/>
                <a:gd name="T54" fmla="*/ 22 w 145"/>
                <a:gd name="T55" fmla="*/ 31 h 99"/>
                <a:gd name="T56" fmla="*/ 6 w 145"/>
                <a:gd name="T57" fmla="*/ 35 h 99"/>
                <a:gd name="T58" fmla="*/ 0 w 145"/>
                <a:gd name="T59" fmla="*/ 34 h 99"/>
                <a:gd name="T60" fmla="*/ 3 w 145"/>
                <a:gd name="T61" fmla="*/ 28 h 99"/>
                <a:gd name="T62" fmla="*/ 5 w 145"/>
                <a:gd name="T63" fmla="*/ 25 h 99"/>
                <a:gd name="T64" fmla="*/ 6 w 145"/>
                <a:gd name="T65" fmla="*/ 24 h 99"/>
                <a:gd name="T66" fmla="*/ 11 w 145"/>
                <a:gd name="T67" fmla="*/ 22 h 99"/>
                <a:gd name="T68" fmla="*/ 9 w 145"/>
                <a:gd name="T69" fmla="*/ 16 h 99"/>
                <a:gd name="T70" fmla="*/ 12 w 145"/>
                <a:gd name="T71" fmla="*/ 15 h 99"/>
                <a:gd name="T72" fmla="*/ 13 w 145"/>
                <a:gd name="T73" fmla="*/ 13 h 99"/>
                <a:gd name="T74" fmla="*/ 28 w 145"/>
                <a:gd name="T75" fmla="*/ 15 h 99"/>
                <a:gd name="T76" fmla="*/ 22 w 145"/>
                <a:gd name="T77" fmla="*/ 10 h 99"/>
                <a:gd name="T78" fmla="*/ 19 w 145"/>
                <a:gd name="T79" fmla="*/ 9 h 99"/>
                <a:gd name="T80" fmla="*/ 18 w 145"/>
                <a:gd name="T81" fmla="*/ 7 h 99"/>
                <a:gd name="T82" fmla="*/ 28 w 145"/>
                <a:gd name="T83" fmla="*/ 3 h 99"/>
                <a:gd name="T84" fmla="*/ 40 w 145"/>
                <a:gd name="T85" fmla="*/ 21 h 99"/>
                <a:gd name="T86" fmla="*/ 39 w 145"/>
                <a:gd name="T87" fmla="*/ 27 h 99"/>
                <a:gd name="T88" fmla="*/ 45 w 145"/>
                <a:gd name="T89" fmla="*/ 40 h 99"/>
                <a:gd name="T90" fmla="*/ 49 w 145"/>
                <a:gd name="T91" fmla="*/ 28 h 99"/>
                <a:gd name="T92" fmla="*/ 55 w 145"/>
                <a:gd name="T93" fmla="*/ 31 h 99"/>
                <a:gd name="T94" fmla="*/ 56 w 145"/>
                <a:gd name="T95" fmla="*/ 13 h 99"/>
                <a:gd name="T96" fmla="*/ 67 w 145"/>
                <a:gd name="T97" fmla="*/ 16 h 99"/>
                <a:gd name="T98" fmla="*/ 76 w 145"/>
                <a:gd name="T99" fmla="*/ 10 h 99"/>
                <a:gd name="T100" fmla="*/ 77 w 145"/>
                <a:gd name="T101" fmla="*/ 12 h 99"/>
                <a:gd name="T102" fmla="*/ 82 w 145"/>
                <a:gd name="T103" fmla="*/ 12 h 99"/>
                <a:gd name="T104" fmla="*/ 91 w 145"/>
                <a:gd name="T105" fmla="*/ 18 h 99"/>
                <a:gd name="T106" fmla="*/ 107 w 145"/>
                <a:gd name="T107" fmla="*/ 12 h 99"/>
                <a:gd name="T108" fmla="*/ 104 w 145"/>
                <a:gd name="T109" fmla="*/ 1 h 99"/>
                <a:gd name="T110" fmla="*/ 108 w 145"/>
                <a:gd name="T11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99">
                  <a:moveTo>
                    <a:pt x="108" y="0"/>
                  </a:moveTo>
                  <a:lnTo>
                    <a:pt x="110" y="0"/>
                  </a:lnTo>
                  <a:lnTo>
                    <a:pt x="119" y="12"/>
                  </a:lnTo>
                  <a:lnTo>
                    <a:pt x="129" y="4"/>
                  </a:lnTo>
                  <a:lnTo>
                    <a:pt x="131" y="4"/>
                  </a:lnTo>
                  <a:lnTo>
                    <a:pt x="131" y="6"/>
                  </a:lnTo>
                  <a:lnTo>
                    <a:pt x="126" y="15"/>
                  </a:lnTo>
                  <a:lnTo>
                    <a:pt x="129" y="15"/>
                  </a:lnTo>
                  <a:lnTo>
                    <a:pt x="129" y="27"/>
                  </a:lnTo>
                  <a:lnTo>
                    <a:pt x="138" y="28"/>
                  </a:lnTo>
                  <a:lnTo>
                    <a:pt x="139" y="28"/>
                  </a:lnTo>
                  <a:lnTo>
                    <a:pt x="142" y="35"/>
                  </a:lnTo>
                  <a:lnTo>
                    <a:pt x="142" y="40"/>
                  </a:lnTo>
                  <a:lnTo>
                    <a:pt x="145" y="41"/>
                  </a:lnTo>
                  <a:lnTo>
                    <a:pt x="145" y="43"/>
                  </a:lnTo>
                  <a:lnTo>
                    <a:pt x="142" y="52"/>
                  </a:lnTo>
                  <a:lnTo>
                    <a:pt x="134" y="58"/>
                  </a:lnTo>
                  <a:lnTo>
                    <a:pt x="137" y="59"/>
                  </a:lnTo>
                  <a:lnTo>
                    <a:pt x="137" y="61"/>
                  </a:lnTo>
                  <a:lnTo>
                    <a:pt x="128" y="72"/>
                  </a:lnTo>
                  <a:lnTo>
                    <a:pt x="126" y="72"/>
                  </a:lnTo>
                  <a:lnTo>
                    <a:pt x="122" y="68"/>
                  </a:lnTo>
                  <a:lnTo>
                    <a:pt x="108" y="81"/>
                  </a:lnTo>
                  <a:lnTo>
                    <a:pt x="98" y="83"/>
                  </a:lnTo>
                  <a:lnTo>
                    <a:pt x="79" y="99"/>
                  </a:lnTo>
                  <a:lnTo>
                    <a:pt x="77" y="99"/>
                  </a:lnTo>
                  <a:lnTo>
                    <a:pt x="61" y="95"/>
                  </a:lnTo>
                  <a:lnTo>
                    <a:pt x="45" y="84"/>
                  </a:lnTo>
                  <a:lnTo>
                    <a:pt x="37" y="84"/>
                  </a:lnTo>
                  <a:lnTo>
                    <a:pt x="33" y="86"/>
                  </a:lnTo>
                  <a:lnTo>
                    <a:pt x="25" y="86"/>
                  </a:lnTo>
                  <a:lnTo>
                    <a:pt x="24" y="78"/>
                  </a:lnTo>
                  <a:lnTo>
                    <a:pt x="24" y="77"/>
                  </a:lnTo>
                  <a:lnTo>
                    <a:pt x="25" y="77"/>
                  </a:lnTo>
                  <a:lnTo>
                    <a:pt x="36" y="74"/>
                  </a:lnTo>
                  <a:lnTo>
                    <a:pt x="36" y="70"/>
                  </a:lnTo>
                  <a:lnTo>
                    <a:pt x="33" y="71"/>
                  </a:lnTo>
                  <a:lnTo>
                    <a:pt x="31" y="71"/>
                  </a:lnTo>
                  <a:lnTo>
                    <a:pt x="31" y="70"/>
                  </a:lnTo>
                  <a:lnTo>
                    <a:pt x="34" y="65"/>
                  </a:lnTo>
                  <a:lnTo>
                    <a:pt x="33" y="65"/>
                  </a:lnTo>
                  <a:lnTo>
                    <a:pt x="25" y="55"/>
                  </a:lnTo>
                  <a:lnTo>
                    <a:pt x="19" y="55"/>
                  </a:lnTo>
                  <a:lnTo>
                    <a:pt x="15" y="56"/>
                  </a:lnTo>
                  <a:lnTo>
                    <a:pt x="9" y="56"/>
                  </a:lnTo>
                  <a:lnTo>
                    <a:pt x="9" y="55"/>
                  </a:lnTo>
                  <a:lnTo>
                    <a:pt x="24" y="47"/>
                  </a:lnTo>
                  <a:lnTo>
                    <a:pt x="36" y="47"/>
                  </a:lnTo>
                  <a:lnTo>
                    <a:pt x="36" y="44"/>
                  </a:lnTo>
                  <a:lnTo>
                    <a:pt x="33" y="44"/>
                  </a:lnTo>
                  <a:lnTo>
                    <a:pt x="31" y="46"/>
                  </a:lnTo>
                  <a:lnTo>
                    <a:pt x="27" y="46"/>
                  </a:lnTo>
                  <a:lnTo>
                    <a:pt x="27" y="44"/>
                  </a:lnTo>
                  <a:lnTo>
                    <a:pt x="36" y="35"/>
                  </a:lnTo>
                  <a:lnTo>
                    <a:pt x="27" y="31"/>
                  </a:lnTo>
                  <a:lnTo>
                    <a:pt x="22" y="31"/>
                  </a:lnTo>
                  <a:lnTo>
                    <a:pt x="13" y="32"/>
                  </a:lnTo>
                  <a:lnTo>
                    <a:pt x="6" y="35"/>
                  </a:lnTo>
                  <a:lnTo>
                    <a:pt x="0" y="35"/>
                  </a:lnTo>
                  <a:lnTo>
                    <a:pt x="0" y="34"/>
                  </a:lnTo>
                  <a:lnTo>
                    <a:pt x="3" y="29"/>
                  </a:lnTo>
                  <a:lnTo>
                    <a:pt x="3" y="28"/>
                  </a:lnTo>
                  <a:lnTo>
                    <a:pt x="9" y="29"/>
                  </a:lnTo>
                  <a:lnTo>
                    <a:pt x="5" y="25"/>
                  </a:lnTo>
                  <a:lnTo>
                    <a:pt x="5" y="24"/>
                  </a:lnTo>
                  <a:lnTo>
                    <a:pt x="6" y="24"/>
                  </a:lnTo>
                  <a:lnTo>
                    <a:pt x="13" y="27"/>
                  </a:lnTo>
                  <a:lnTo>
                    <a:pt x="11" y="22"/>
                  </a:lnTo>
                  <a:lnTo>
                    <a:pt x="12" y="21"/>
                  </a:lnTo>
                  <a:lnTo>
                    <a:pt x="9" y="16"/>
                  </a:lnTo>
                  <a:lnTo>
                    <a:pt x="13" y="15"/>
                  </a:lnTo>
                  <a:lnTo>
                    <a:pt x="12" y="15"/>
                  </a:lnTo>
                  <a:lnTo>
                    <a:pt x="12" y="13"/>
                  </a:lnTo>
                  <a:lnTo>
                    <a:pt x="13" y="13"/>
                  </a:lnTo>
                  <a:lnTo>
                    <a:pt x="28" y="22"/>
                  </a:lnTo>
                  <a:lnTo>
                    <a:pt x="28" y="15"/>
                  </a:lnTo>
                  <a:lnTo>
                    <a:pt x="22" y="12"/>
                  </a:lnTo>
                  <a:lnTo>
                    <a:pt x="22" y="10"/>
                  </a:lnTo>
                  <a:lnTo>
                    <a:pt x="25" y="10"/>
                  </a:lnTo>
                  <a:lnTo>
                    <a:pt x="19" y="9"/>
                  </a:lnTo>
                  <a:lnTo>
                    <a:pt x="18" y="9"/>
                  </a:lnTo>
                  <a:lnTo>
                    <a:pt x="18" y="7"/>
                  </a:lnTo>
                  <a:lnTo>
                    <a:pt x="19" y="3"/>
                  </a:lnTo>
                  <a:lnTo>
                    <a:pt x="28" y="3"/>
                  </a:lnTo>
                  <a:lnTo>
                    <a:pt x="43" y="18"/>
                  </a:lnTo>
                  <a:lnTo>
                    <a:pt x="40" y="21"/>
                  </a:lnTo>
                  <a:lnTo>
                    <a:pt x="43" y="25"/>
                  </a:lnTo>
                  <a:lnTo>
                    <a:pt x="39" y="27"/>
                  </a:lnTo>
                  <a:lnTo>
                    <a:pt x="43" y="29"/>
                  </a:lnTo>
                  <a:lnTo>
                    <a:pt x="45" y="40"/>
                  </a:lnTo>
                  <a:lnTo>
                    <a:pt x="48" y="35"/>
                  </a:lnTo>
                  <a:lnTo>
                    <a:pt x="49" y="28"/>
                  </a:lnTo>
                  <a:lnTo>
                    <a:pt x="51" y="28"/>
                  </a:lnTo>
                  <a:lnTo>
                    <a:pt x="55" y="31"/>
                  </a:lnTo>
                  <a:lnTo>
                    <a:pt x="55" y="13"/>
                  </a:lnTo>
                  <a:lnTo>
                    <a:pt x="56" y="13"/>
                  </a:lnTo>
                  <a:lnTo>
                    <a:pt x="67" y="25"/>
                  </a:lnTo>
                  <a:lnTo>
                    <a:pt x="67" y="16"/>
                  </a:lnTo>
                  <a:lnTo>
                    <a:pt x="68" y="16"/>
                  </a:lnTo>
                  <a:lnTo>
                    <a:pt x="76" y="10"/>
                  </a:lnTo>
                  <a:lnTo>
                    <a:pt x="77" y="10"/>
                  </a:lnTo>
                  <a:lnTo>
                    <a:pt x="77" y="12"/>
                  </a:lnTo>
                  <a:lnTo>
                    <a:pt x="83" y="24"/>
                  </a:lnTo>
                  <a:lnTo>
                    <a:pt x="82" y="12"/>
                  </a:lnTo>
                  <a:lnTo>
                    <a:pt x="83" y="12"/>
                  </a:lnTo>
                  <a:lnTo>
                    <a:pt x="91" y="18"/>
                  </a:lnTo>
                  <a:lnTo>
                    <a:pt x="95" y="12"/>
                  </a:lnTo>
                  <a:lnTo>
                    <a:pt x="107" y="12"/>
                  </a:lnTo>
                  <a:lnTo>
                    <a:pt x="104" y="3"/>
                  </a:lnTo>
                  <a:lnTo>
                    <a:pt x="104" y="1"/>
                  </a:lnTo>
                  <a:lnTo>
                    <a:pt x="105" y="1"/>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7" name="Portugal">
              <a:extLst>
                <a:ext uri="{FF2B5EF4-FFF2-40B4-BE49-F238E27FC236}">
                  <a16:creationId xmlns:a16="http://schemas.microsoft.com/office/drawing/2014/main" id="{EDE96ADA-65CF-674A-616C-27F3778F818E}"/>
                </a:ext>
              </a:extLst>
            </p:cNvPr>
            <p:cNvSpPr>
              <a:spLocks/>
            </p:cNvSpPr>
            <p:nvPr/>
          </p:nvSpPr>
          <p:spPr bwMode="auto">
            <a:xfrm>
              <a:off x="5607191" y="3494134"/>
              <a:ext cx="77705" cy="155407"/>
            </a:xfrm>
            <a:custGeom>
              <a:avLst/>
              <a:gdLst>
                <a:gd name="T0" fmla="*/ 18 w 43"/>
                <a:gd name="T1" fmla="*/ 0 h 86"/>
                <a:gd name="T2" fmla="*/ 20 w 43"/>
                <a:gd name="T3" fmla="*/ 4 h 86"/>
                <a:gd name="T4" fmla="*/ 28 w 43"/>
                <a:gd name="T5" fmla="*/ 4 h 86"/>
                <a:gd name="T6" fmla="*/ 31 w 43"/>
                <a:gd name="T7" fmla="*/ 3 h 86"/>
                <a:gd name="T8" fmla="*/ 40 w 43"/>
                <a:gd name="T9" fmla="*/ 3 h 86"/>
                <a:gd name="T10" fmla="*/ 40 w 43"/>
                <a:gd name="T11" fmla="*/ 4 h 86"/>
                <a:gd name="T12" fmla="*/ 43 w 43"/>
                <a:gd name="T13" fmla="*/ 9 h 86"/>
                <a:gd name="T14" fmla="*/ 43 w 43"/>
                <a:gd name="T15" fmla="*/ 10 h 86"/>
                <a:gd name="T16" fmla="*/ 36 w 43"/>
                <a:gd name="T17" fmla="*/ 19 h 86"/>
                <a:gd name="T18" fmla="*/ 34 w 43"/>
                <a:gd name="T19" fmla="*/ 32 h 86"/>
                <a:gd name="T20" fmla="*/ 34 w 43"/>
                <a:gd name="T21" fmla="*/ 38 h 86"/>
                <a:gd name="T22" fmla="*/ 28 w 43"/>
                <a:gd name="T23" fmla="*/ 43 h 86"/>
                <a:gd name="T24" fmla="*/ 33 w 43"/>
                <a:gd name="T25" fmla="*/ 53 h 86"/>
                <a:gd name="T26" fmla="*/ 30 w 43"/>
                <a:gd name="T27" fmla="*/ 62 h 86"/>
                <a:gd name="T28" fmla="*/ 34 w 43"/>
                <a:gd name="T29" fmla="*/ 69 h 86"/>
                <a:gd name="T30" fmla="*/ 33 w 43"/>
                <a:gd name="T31" fmla="*/ 69 h 86"/>
                <a:gd name="T32" fmla="*/ 27 w 43"/>
                <a:gd name="T33" fmla="*/ 77 h 86"/>
                <a:gd name="T34" fmla="*/ 28 w 43"/>
                <a:gd name="T35" fmla="*/ 83 h 86"/>
                <a:gd name="T36" fmla="*/ 22 w 43"/>
                <a:gd name="T37" fmla="*/ 83 h 86"/>
                <a:gd name="T38" fmla="*/ 20 w 43"/>
                <a:gd name="T39" fmla="*/ 84 h 86"/>
                <a:gd name="T40" fmla="*/ 15 w 43"/>
                <a:gd name="T41" fmla="*/ 84 h 86"/>
                <a:gd name="T42" fmla="*/ 12 w 43"/>
                <a:gd name="T43" fmla="*/ 86 h 86"/>
                <a:gd name="T44" fmla="*/ 8 w 43"/>
                <a:gd name="T45" fmla="*/ 86 h 86"/>
                <a:gd name="T46" fmla="*/ 9 w 43"/>
                <a:gd name="T47" fmla="*/ 62 h 86"/>
                <a:gd name="T48" fmla="*/ 5 w 43"/>
                <a:gd name="T49" fmla="*/ 63 h 86"/>
                <a:gd name="T50" fmla="*/ 3 w 43"/>
                <a:gd name="T51" fmla="*/ 63 h 86"/>
                <a:gd name="T52" fmla="*/ 0 w 43"/>
                <a:gd name="T53" fmla="*/ 57 h 86"/>
                <a:gd name="T54" fmla="*/ 9 w 43"/>
                <a:gd name="T55" fmla="*/ 20 h 86"/>
                <a:gd name="T56" fmla="*/ 8 w 43"/>
                <a:gd name="T57" fmla="*/ 6 h 86"/>
                <a:gd name="T58" fmla="*/ 18 w 43"/>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6">
                  <a:moveTo>
                    <a:pt x="18" y="0"/>
                  </a:moveTo>
                  <a:lnTo>
                    <a:pt x="20" y="4"/>
                  </a:lnTo>
                  <a:lnTo>
                    <a:pt x="28" y="4"/>
                  </a:lnTo>
                  <a:lnTo>
                    <a:pt x="31" y="3"/>
                  </a:lnTo>
                  <a:lnTo>
                    <a:pt x="40" y="3"/>
                  </a:lnTo>
                  <a:lnTo>
                    <a:pt x="40" y="4"/>
                  </a:lnTo>
                  <a:lnTo>
                    <a:pt x="43" y="9"/>
                  </a:lnTo>
                  <a:lnTo>
                    <a:pt x="43" y="10"/>
                  </a:lnTo>
                  <a:lnTo>
                    <a:pt x="36" y="19"/>
                  </a:lnTo>
                  <a:lnTo>
                    <a:pt x="34" y="32"/>
                  </a:lnTo>
                  <a:lnTo>
                    <a:pt x="34" y="38"/>
                  </a:lnTo>
                  <a:lnTo>
                    <a:pt x="28" y="43"/>
                  </a:lnTo>
                  <a:lnTo>
                    <a:pt x="33" y="53"/>
                  </a:lnTo>
                  <a:lnTo>
                    <a:pt x="30" y="62"/>
                  </a:lnTo>
                  <a:lnTo>
                    <a:pt x="34" y="69"/>
                  </a:lnTo>
                  <a:lnTo>
                    <a:pt x="33" y="69"/>
                  </a:lnTo>
                  <a:lnTo>
                    <a:pt x="27" y="77"/>
                  </a:lnTo>
                  <a:lnTo>
                    <a:pt x="28" y="83"/>
                  </a:lnTo>
                  <a:lnTo>
                    <a:pt x="22" y="83"/>
                  </a:lnTo>
                  <a:lnTo>
                    <a:pt x="20" y="84"/>
                  </a:lnTo>
                  <a:lnTo>
                    <a:pt x="15" y="84"/>
                  </a:lnTo>
                  <a:lnTo>
                    <a:pt x="12" y="86"/>
                  </a:lnTo>
                  <a:lnTo>
                    <a:pt x="8" y="86"/>
                  </a:lnTo>
                  <a:lnTo>
                    <a:pt x="9" y="62"/>
                  </a:lnTo>
                  <a:lnTo>
                    <a:pt x="5" y="63"/>
                  </a:lnTo>
                  <a:lnTo>
                    <a:pt x="3" y="63"/>
                  </a:lnTo>
                  <a:lnTo>
                    <a:pt x="0" y="57"/>
                  </a:lnTo>
                  <a:lnTo>
                    <a:pt x="9" y="20"/>
                  </a:lnTo>
                  <a:lnTo>
                    <a:pt x="8" y="6"/>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8" name="Spain">
              <a:extLst>
                <a:ext uri="{FF2B5EF4-FFF2-40B4-BE49-F238E27FC236}">
                  <a16:creationId xmlns:a16="http://schemas.microsoft.com/office/drawing/2014/main" id="{872DCD39-C326-8545-EB6C-56C988639520}"/>
                </a:ext>
              </a:extLst>
            </p:cNvPr>
            <p:cNvSpPr>
              <a:spLocks/>
            </p:cNvSpPr>
            <p:nvPr/>
          </p:nvSpPr>
          <p:spPr bwMode="auto">
            <a:xfrm>
              <a:off x="5610805" y="3441730"/>
              <a:ext cx="296358" cy="236726"/>
            </a:xfrm>
            <a:custGeom>
              <a:avLst/>
              <a:gdLst>
                <a:gd name="T0" fmla="*/ 19 w 164"/>
                <a:gd name="T1" fmla="*/ 0 h 131"/>
                <a:gd name="T2" fmla="*/ 47 w 164"/>
                <a:gd name="T3" fmla="*/ 3 h 131"/>
                <a:gd name="T4" fmla="*/ 81 w 164"/>
                <a:gd name="T5" fmla="*/ 5 h 131"/>
                <a:gd name="T6" fmla="*/ 98 w 164"/>
                <a:gd name="T7" fmla="*/ 6 h 131"/>
                <a:gd name="T8" fmla="*/ 126 w 164"/>
                <a:gd name="T9" fmla="*/ 20 h 131"/>
                <a:gd name="T10" fmla="*/ 139 w 164"/>
                <a:gd name="T11" fmla="*/ 20 h 131"/>
                <a:gd name="T12" fmla="*/ 142 w 164"/>
                <a:gd name="T13" fmla="*/ 21 h 131"/>
                <a:gd name="T14" fmla="*/ 161 w 164"/>
                <a:gd name="T15" fmla="*/ 23 h 131"/>
                <a:gd name="T16" fmla="*/ 161 w 164"/>
                <a:gd name="T17" fmla="*/ 35 h 131"/>
                <a:gd name="T18" fmla="*/ 118 w 164"/>
                <a:gd name="T19" fmla="*/ 76 h 131"/>
                <a:gd name="T20" fmla="*/ 124 w 164"/>
                <a:gd name="T21" fmla="*/ 85 h 131"/>
                <a:gd name="T22" fmla="*/ 123 w 164"/>
                <a:gd name="T23" fmla="*/ 89 h 131"/>
                <a:gd name="T24" fmla="*/ 112 w 164"/>
                <a:gd name="T25" fmla="*/ 106 h 131"/>
                <a:gd name="T26" fmla="*/ 96 w 164"/>
                <a:gd name="T27" fmla="*/ 119 h 131"/>
                <a:gd name="T28" fmla="*/ 65 w 164"/>
                <a:gd name="T29" fmla="*/ 121 h 131"/>
                <a:gd name="T30" fmla="*/ 50 w 164"/>
                <a:gd name="T31" fmla="*/ 131 h 131"/>
                <a:gd name="T32" fmla="*/ 35 w 164"/>
                <a:gd name="T33" fmla="*/ 115 h 131"/>
                <a:gd name="T34" fmla="*/ 23 w 164"/>
                <a:gd name="T35" fmla="*/ 106 h 131"/>
                <a:gd name="T36" fmla="*/ 29 w 164"/>
                <a:gd name="T37" fmla="*/ 98 h 131"/>
                <a:gd name="T38" fmla="*/ 26 w 164"/>
                <a:gd name="T39" fmla="*/ 89 h 131"/>
                <a:gd name="T40" fmla="*/ 25 w 164"/>
                <a:gd name="T41" fmla="*/ 72 h 131"/>
                <a:gd name="T42" fmla="*/ 31 w 164"/>
                <a:gd name="T43" fmla="*/ 61 h 131"/>
                <a:gd name="T44" fmla="*/ 40 w 164"/>
                <a:gd name="T45" fmla="*/ 38 h 131"/>
                <a:gd name="T46" fmla="*/ 29 w 164"/>
                <a:gd name="T47" fmla="*/ 33 h 131"/>
                <a:gd name="T48" fmla="*/ 18 w 164"/>
                <a:gd name="T49" fmla="*/ 35 h 131"/>
                <a:gd name="T50" fmla="*/ 16 w 164"/>
                <a:gd name="T51" fmla="*/ 30 h 131"/>
                <a:gd name="T52" fmla="*/ 6 w 164"/>
                <a:gd name="T53" fmla="*/ 36 h 131"/>
                <a:gd name="T54" fmla="*/ 7 w 164"/>
                <a:gd name="T55" fmla="*/ 27 h 131"/>
                <a:gd name="T56" fmla="*/ 6 w 164"/>
                <a:gd name="T57" fmla="*/ 26 h 131"/>
                <a:gd name="T58" fmla="*/ 6 w 164"/>
                <a:gd name="T59" fmla="*/ 20 h 131"/>
                <a:gd name="T60" fmla="*/ 0 w 164"/>
                <a:gd name="T61" fmla="*/ 12 h 131"/>
                <a:gd name="T62" fmla="*/ 12 w 164"/>
                <a:gd name="T63" fmla="*/ 8 h 131"/>
                <a:gd name="T64" fmla="*/ 15 w 164"/>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1">
                  <a:moveTo>
                    <a:pt x="15" y="0"/>
                  </a:moveTo>
                  <a:lnTo>
                    <a:pt x="19" y="0"/>
                  </a:lnTo>
                  <a:lnTo>
                    <a:pt x="31" y="2"/>
                  </a:lnTo>
                  <a:lnTo>
                    <a:pt x="47" y="3"/>
                  </a:lnTo>
                  <a:lnTo>
                    <a:pt x="65" y="3"/>
                  </a:lnTo>
                  <a:lnTo>
                    <a:pt x="81" y="5"/>
                  </a:lnTo>
                  <a:lnTo>
                    <a:pt x="93" y="6"/>
                  </a:lnTo>
                  <a:lnTo>
                    <a:pt x="98" y="6"/>
                  </a:lnTo>
                  <a:lnTo>
                    <a:pt x="112" y="17"/>
                  </a:lnTo>
                  <a:lnTo>
                    <a:pt x="126" y="20"/>
                  </a:lnTo>
                  <a:lnTo>
                    <a:pt x="132" y="17"/>
                  </a:lnTo>
                  <a:lnTo>
                    <a:pt x="139" y="20"/>
                  </a:lnTo>
                  <a:lnTo>
                    <a:pt x="141" y="23"/>
                  </a:lnTo>
                  <a:lnTo>
                    <a:pt x="142" y="21"/>
                  </a:lnTo>
                  <a:lnTo>
                    <a:pt x="148" y="24"/>
                  </a:lnTo>
                  <a:lnTo>
                    <a:pt x="161" y="23"/>
                  </a:lnTo>
                  <a:lnTo>
                    <a:pt x="164" y="26"/>
                  </a:lnTo>
                  <a:lnTo>
                    <a:pt x="161" y="35"/>
                  </a:lnTo>
                  <a:lnTo>
                    <a:pt x="132" y="52"/>
                  </a:lnTo>
                  <a:lnTo>
                    <a:pt x="118" y="76"/>
                  </a:lnTo>
                  <a:lnTo>
                    <a:pt x="118" y="82"/>
                  </a:lnTo>
                  <a:lnTo>
                    <a:pt x="124" y="85"/>
                  </a:lnTo>
                  <a:lnTo>
                    <a:pt x="124" y="86"/>
                  </a:lnTo>
                  <a:lnTo>
                    <a:pt x="123" y="89"/>
                  </a:lnTo>
                  <a:lnTo>
                    <a:pt x="117" y="95"/>
                  </a:lnTo>
                  <a:lnTo>
                    <a:pt x="112" y="106"/>
                  </a:lnTo>
                  <a:lnTo>
                    <a:pt x="105" y="107"/>
                  </a:lnTo>
                  <a:lnTo>
                    <a:pt x="96" y="119"/>
                  </a:lnTo>
                  <a:lnTo>
                    <a:pt x="95" y="119"/>
                  </a:lnTo>
                  <a:lnTo>
                    <a:pt x="65" y="121"/>
                  </a:lnTo>
                  <a:lnTo>
                    <a:pt x="52" y="131"/>
                  </a:lnTo>
                  <a:lnTo>
                    <a:pt x="50" y="131"/>
                  </a:lnTo>
                  <a:lnTo>
                    <a:pt x="43" y="128"/>
                  </a:lnTo>
                  <a:lnTo>
                    <a:pt x="35" y="115"/>
                  </a:lnTo>
                  <a:lnTo>
                    <a:pt x="25" y="112"/>
                  </a:lnTo>
                  <a:lnTo>
                    <a:pt x="23" y="106"/>
                  </a:lnTo>
                  <a:lnTo>
                    <a:pt x="23" y="104"/>
                  </a:lnTo>
                  <a:lnTo>
                    <a:pt x="29" y="98"/>
                  </a:lnTo>
                  <a:lnTo>
                    <a:pt x="26" y="91"/>
                  </a:lnTo>
                  <a:lnTo>
                    <a:pt x="26" y="89"/>
                  </a:lnTo>
                  <a:lnTo>
                    <a:pt x="29" y="82"/>
                  </a:lnTo>
                  <a:lnTo>
                    <a:pt x="25" y="72"/>
                  </a:lnTo>
                  <a:lnTo>
                    <a:pt x="31" y="66"/>
                  </a:lnTo>
                  <a:lnTo>
                    <a:pt x="31" y="61"/>
                  </a:lnTo>
                  <a:lnTo>
                    <a:pt x="32" y="48"/>
                  </a:lnTo>
                  <a:lnTo>
                    <a:pt x="40" y="38"/>
                  </a:lnTo>
                  <a:lnTo>
                    <a:pt x="37" y="33"/>
                  </a:lnTo>
                  <a:lnTo>
                    <a:pt x="29" y="33"/>
                  </a:lnTo>
                  <a:lnTo>
                    <a:pt x="25" y="35"/>
                  </a:lnTo>
                  <a:lnTo>
                    <a:pt x="18" y="35"/>
                  </a:lnTo>
                  <a:lnTo>
                    <a:pt x="18" y="33"/>
                  </a:lnTo>
                  <a:lnTo>
                    <a:pt x="16" y="30"/>
                  </a:lnTo>
                  <a:lnTo>
                    <a:pt x="7" y="36"/>
                  </a:lnTo>
                  <a:lnTo>
                    <a:pt x="6" y="36"/>
                  </a:lnTo>
                  <a:lnTo>
                    <a:pt x="6" y="35"/>
                  </a:lnTo>
                  <a:lnTo>
                    <a:pt x="7" y="27"/>
                  </a:lnTo>
                  <a:lnTo>
                    <a:pt x="6" y="27"/>
                  </a:lnTo>
                  <a:lnTo>
                    <a:pt x="6" y="26"/>
                  </a:lnTo>
                  <a:lnTo>
                    <a:pt x="4" y="23"/>
                  </a:lnTo>
                  <a:lnTo>
                    <a:pt x="6" y="20"/>
                  </a:lnTo>
                  <a:lnTo>
                    <a:pt x="0" y="14"/>
                  </a:lnTo>
                  <a:lnTo>
                    <a:pt x="0" y="12"/>
                  </a:lnTo>
                  <a:lnTo>
                    <a:pt x="4" y="8"/>
                  </a:lnTo>
                  <a:lnTo>
                    <a:pt x="12" y="8"/>
                  </a:lnTo>
                  <a:lnTo>
                    <a:pt x="15"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9" name="France">
              <a:extLst>
                <a:ext uri="{FF2B5EF4-FFF2-40B4-BE49-F238E27FC236}">
                  <a16:creationId xmlns:a16="http://schemas.microsoft.com/office/drawing/2014/main" id="{2BCBCAC6-67E5-0607-71FF-F4379A629060}"/>
                </a:ext>
              </a:extLst>
            </p:cNvPr>
            <p:cNvSpPr>
              <a:spLocks/>
            </p:cNvSpPr>
            <p:nvPr/>
          </p:nvSpPr>
          <p:spPr bwMode="auto">
            <a:xfrm>
              <a:off x="5715614" y="3185127"/>
              <a:ext cx="301780" cy="303587"/>
            </a:xfrm>
            <a:custGeom>
              <a:avLst/>
              <a:gdLst>
                <a:gd name="T0" fmla="*/ 99 w 167"/>
                <a:gd name="T1" fmla="*/ 6 h 168"/>
                <a:gd name="T2" fmla="*/ 118 w 167"/>
                <a:gd name="T3" fmla="*/ 21 h 168"/>
                <a:gd name="T4" fmla="*/ 124 w 167"/>
                <a:gd name="T5" fmla="*/ 19 h 168"/>
                <a:gd name="T6" fmla="*/ 127 w 167"/>
                <a:gd name="T7" fmla="*/ 27 h 168"/>
                <a:gd name="T8" fmla="*/ 143 w 167"/>
                <a:gd name="T9" fmla="*/ 31 h 168"/>
                <a:gd name="T10" fmla="*/ 167 w 167"/>
                <a:gd name="T11" fmla="*/ 42 h 168"/>
                <a:gd name="T12" fmla="*/ 160 w 167"/>
                <a:gd name="T13" fmla="*/ 61 h 168"/>
                <a:gd name="T14" fmla="*/ 160 w 167"/>
                <a:gd name="T15" fmla="*/ 70 h 168"/>
                <a:gd name="T16" fmla="*/ 140 w 167"/>
                <a:gd name="T17" fmla="*/ 92 h 168"/>
                <a:gd name="T18" fmla="*/ 145 w 167"/>
                <a:gd name="T19" fmla="*/ 92 h 168"/>
                <a:gd name="T20" fmla="*/ 151 w 167"/>
                <a:gd name="T21" fmla="*/ 94 h 168"/>
                <a:gd name="T22" fmla="*/ 154 w 167"/>
                <a:gd name="T23" fmla="*/ 104 h 168"/>
                <a:gd name="T24" fmla="*/ 154 w 167"/>
                <a:gd name="T25" fmla="*/ 113 h 168"/>
                <a:gd name="T26" fmla="*/ 154 w 167"/>
                <a:gd name="T27" fmla="*/ 114 h 168"/>
                <a:gd name="T28" fmla="*/ 152 w 167"/>
                <a:gd name="T29" fmla="*/ 122 h 168"/>
                <a:gd name="T30" fmla="*/ 161 w 167"/>
                <a:gd name="T31" fmla="*/ 134 h 168"/>
                <a:gd name="T32" fmla="*/ 143 w 167"/>
                <a:gd name="T33" fmla="*/ 154 h 168"/>
                <a:gd name="T34" fmla="*/ 127 w 167"/>
                <a:gd name="T35" fmla="*/ 148 h 168"/>
                <a:gd name="T36" fmla="*/ 105 w 167"/>
                <a:gd name="T37" fmla="*/ 153 h 168"/>
                <a:gd name="T38" fmla="*/ 105 w 167"/>
                <a:gd name="T39" fmla="*/ 166 h 168"/>
                <a:gd name="T40" fmla="*/ 93 w 167"/>
                <a:gd name="T41" fmla="*/ 168 h 168"/>
                <a:gd name="T42" fmla="*/ 74 w 167"/>
                <a:gd name="T43" fmla="*/ 160 h 168"/>
                <a:gd name="T44" fmla="*/ 53 w 167"/>
                <a:gd name="T45" fmla="*/ 160 h 168"/>
                <a:gd name="T46" fmla="*/ 40 w 167"/>
                <a:gd name="T47" fmla="*/ 148 h 168"/>
                <a:gd name="T48" fmla="*/ 50 w 167"/>
                <a:gd name="T49" fmla="*/ 126 h 168"/>
                <a:gd name="T50" fmla="*/ 47 w 167"/>
                <a:gd name="T51" fmla="*/ 123 h 168"/>
                <a:gd name="T52" fmla="*/ 48 w 167"/>
                <a:gd name="T53" fmla="*/ 105 h 168"/>
                <a:gd name="T54" fmla="*/ 40 w 167"/>
                <a:gd name="T55" fmla="*/ 92 h 168"/>
                <a:gd name="T56" fmla="*/ 35 w 167"/>
                <a:gd name="T57" fmla="*/ 79 h 168"/>
                <a:gd name="T58" fmla="*/ 31 w 167"/>
                <a:gd name="T59" fmla="*/ 77 h 168"/>
                <a:gd name="T60" fmla="*/ 29 w 167"/>
                <a:gd name="T61" fmla="*/ 73 h 168"/>
                <a:gd name="T62" fmla="*/ 5 w 167"/>
                <a:gd name="T63" fmla="*/ 67 h 168"/>
                <a:gd name="T64" fmla="*/ 1 w 167"/>
                <a:gd name="T65" fmla="*/ 61 h 168"/>
                <a:gd name="T66" fmla="*/ 3 w 167"/>
                <a:gd name="T67" fmla="*/ 59 h 168"/>
                <a:gd name="T68" fmla="*/ 4 w 167"/>
                <a:gd name="T69" fmla="*/ 57 h 168"/>
                <a:gd name="T70" fmla="*/ 1 w 167"/>
                <a:gd name="T71" fmla="*/ 52 h 168"/>
                <a:gd name="T72" fmla="*/ 19 w 167"/>
                <a:gd name="T73" fmla="*/ 46 h 168"/>
                <a:gd name="T74" fmla="*/ 43 w 167"/>
                <a:gd name="T75" fmla="*/ 51 h 168"/>
                <a:gd name="T76" fmla="*/ 38 w 167"/>
                <a:gd name="T77" fmla="*/ 28 h 168"/>
                <a:gd name="T78" fmla="*/ 47 w 167"/>
                <a:gd name="T79" fmla="*/ 30 h 168"/>
                <a:gd name="T80" fmla="*/ 65 w 167"/>
                <a:gd name="T81" fmla="*/ 34 h 168"/>
                <a:gd name="T82" fmla="*/ 84 w 167"/>
                <a:gd name="T83" fmla="*/ 18 h 168"/>
                <a:gd name="T84" fmla="*/ 86 w 167"/>
                <a:gd name="T85"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168">
                  <a:moveTo>
                    <a:pt x="99" y="0"/>
                  </a:moveTo>
                  <a:lnTo>
                    <a:pt x="99" y="6"/>
                  </a:lnTo>
                  <a:lnTo>
                    <a:pt x="115" y="15"/>
                  </a:lnTo>
                  <a:lnTo>
                    <a:pt x="118" y="21"/>
                  </a:lnTo>
                  <a:lnTo>
                    <a:pt x="121" y="21"/>
                  </a:lnTo>
                  <a:lnTo>
                    <a:pt x="124" y="19"/>
                  </a:lnTo>
                  <a:lnTo>
                    <a:pt x="127" y="19"/>
                  </a:lnTo>
                  <a:lnTo>
                    <a:pt x="127" y="27"/>
                  </a:lnTo>
                  <a:lnTo>
                    <a:pt x="137" y="30"/>
                  </a:lnTo>
                  <a:lnTo>
                    <a:pt x="143" y="31"/>
                  </a:lnTo>
                  <a:lnTo>
                    <a:pt x="149" y="37"/>
                  </a:lnTo>
                  <a:lnTo>
                    <a:pt x="167" y="42"/>
                  </a:lnTo>
                  <a:lnTo>
                    <a:pt x="167" y="43"/>
                  </a:lnTo>
                  <a:lnTo>
                    <a:pt x="160" y="61"/>
                  </a:lnTo>
                  <a:lnTo>
                    <a:pt x="161" y="70"/>
                  </a:lnTo>
                  <a:lnTo>
                    <a:pt x="160" y="70"/>
                  </a:lnTo>
                  <a:lnTo>
                    <a:pt x="152" y="73"/>
                  </a:lnTo>
                  <a:lnTo>
                    <a:pt x="140" y="92"/>
                  </a:lnTo>
                  <a:lnTo>
                    <a:pt x="140" y="97"/>
                  </a:lnTo>
                  <a:lnTo>
                    <a:pt x="145" y="92"/>
                  </a:lnTo>
                  <a:lnTo>
                    <a:pt x="151" y="92"/>
                  </a:lnTo>
                  <a:lnTo>
                    <a:pt x="151" y="94"/>
                  </a:lnTo>
                  <a:lnTo>
                    <a:pt x="154" y="102"/>
                  </a:lnTo>
                  <a:lnTo>
                    <a:pt x="154" y="104"/>
                  </a:lnTo>
                  <a:lnTo>
                    <a:pt x="151" y="104"/>
                  </a:lnTo>
                  <a:lnTo>
                    <a:pt x="154" y="113"/>
                  </a:lnTo>
                  <a:lnTo>
                    <a:pt x="155" y="114"/>
                  </a:lnTo>
                  <a:lnTo>
                    <a:pt x="154" y="114"/>
                  </a:lnTo>
                  <a:lnTo>
                    <a:pt x="151" y="120"/>
                  </a:lnTo>
                  <a:lnTo>
                    <a:pt x="152" y="122"/>
                  </a:lnTo>
                  <a:lnTo>
                    <a:pt x="154" y="134"/>
                  </a:lnTo>
                  <a:lnTo>
                    <a:pt x="161" y="134"/>
                  </a:lnTo>
                  <a:lnTo>
                    <a:pt x="161" y="141"/>
                  </a:lnTo>
                  <a:lnTo>
                    <a:pt x="143" y="154"/>
                  </a:lnTo>
                  <a:lnTo>
                    <a:pt x="142" y="154"/>
                  </a:lnTo>
                  <a:lnTo>
                    <a:pt x="127" y="148"/>
                  </a:lnTo>
                  <a:lnTo>
                    <a:pt x="115" y="147"/>
                  </a:lnTo>
                  <a:lnTo>
                    <a:pt x="105" y="153"/>
                  </a:lnTo>
                  <a:lnTo>
                    <a:pt x="103" y="159"/>
                  </a:lnTo>
                  <a:lnTo>
                    <a:pt x="105" y="166"/>
                  </a:lnTo>
                  <a:lnTo>
                    <a:pt x="96" y="166"/>
                  </a:lnTo>
                  <a:lnTo>
                    <a:pt x="93" y="168"/>
                  </a:lnTo>
                  <a:lnTo>
                    <a:pt x="88" y="168"/>
                  </a:lnTo>
                  <a:lnTo>
                    <a:pt x="74" y="160"/>
                  </a:lnTo>
                  <a:lnTo>
                    <a:pt x="69" y="163"/>
                  </a:lnTo>
                  <a:lnTo>
                    <a:pt x="53" y="160"/>
                  </a:lnTo>
                  <a:lnTo>
                    <a:pt x="40" y="150"/>
                  </a:lnTo>
                  <a:lnTo>
                    <a:pt x="40" y="148"/>
                  </a:lnTo>
                  <a:lnTo>
                    <a:pt x="45" y="144"/>
                  </a:lnTo>
                  <a:lnTo>
                    <a:pt x="50" y="126"/>
                  </a:lnTo>
                  <a:lnTo>
                    <a:pt x="47" y="125"/>
                  </a:lnTo>
                  <a:lnTo>
                    <a:pt x="47" y="123"/>
                  </a:lnTo>
                  <a:lnTo>
                    <a:pt x="50" y="108"/>
                  </a:lnTo>
                  <a:lnTo>
                    <a:pt x="48" y="105"/>
                  </a:lnTo>
                  <a:lnTo>
                    <a:pt x="47" y="95"/>
                  </a:lnTo>
                  <a:lnTo>
                    <a:pt x="40" y="92"/>
                  </a:lnTo>
                  <a:lnTo>
                    <a:pt x="37" y="86"/>
                  </a:lnTo>
                  <a:lnTo>
                    <a:pt x="35" y="79"/>
                  </a:lnTo>
                  <a:lnTo>
                    <a:pt x="35" y="77"/>
                  </a:lnTo>
                  <a:lnTo>
                    <a:pt x="31" y="77"/>
                  </a:lnTo>
                  <a:lnTo>
                    <a:pt x="31" y="76"/>
                  </a:lnTo>
                  <a:lnTo>
                    <a:pt x="29" y="73"/>
                  </a:lnTo>
                  <a:lnTo>
                    <a:pt x="11" y="67"/>
                  </a:lnTo>
                  <a:lnTo>
                    <a:pt x="5" y="67"/>
                  </a:lnTo>
                  <a:lnTo>
                    <a:pt x="1" y="62"/>
                  </a:lnTo>
                  <a:lnTo>
                    <a:pt x="1" y="61"/>
                  </a:lnTo>
                  <a:lnTo>
                    <a:pt x="4" y="61"/>
                  </a:lnTo>
                  <a:lnTo>
                    <a:pt x="3" y="59"/>
                  </a:lnTo>
                  <a:lnTo>
                    <a:pt x="3" y="58"/>
                  </a:lnTo>
                  <a:lnTo>
                    <a:pt x="4" y="57"/>
                  </a:lnTo>
                  <a:lnTo>
                    <a:pt x="0" y="57"/>
                  </a:lnTo>
                  <a:lnTo>
                    <a:pt x="1" y="52"/>
                  </a:lnTo>
                  <a:lnTo>
                    <a:pt x="17" y="46"/>
                  </a:lnTo>
                  <a:lnTo>
                    <a:pt x="19" y="46"/>
                  </a:lnTo>
                  <a:lnTo>
                    <a:pt x="29" y="51"/>
                  </a:lnTo>
                  <a:lnTo>
                    <a:pt x="43" y="51"/>
                  </a:lnTo>
                  <a:lnTo>
                    <a:pt x="38" y="30"/>
                  </a:lnTo>
                  <a:lnTo>
                    <a:pt x="38" y="28"/>
                  </a:lnTo>
                  <a:lnTo>
                    <a:pt x="47" y="28"/>
                  </a:lnTo>
                  <a:lnTo>
                    <a:pt x="47" y="30"/>
                  </a:lnTo>
                  <a:lnTo>
                    <a:pt x="50" y="34"/>
                  </a:lnTo>
                  <a:lnTo>
                    <a:pt x="65" y="34"/>
                  </a:lnTo>
                  <a:lnTo>
                    <a:pt x="66" y="28"/>
                  </a:lnTo>
                  <a:lnTo>
                    <a:pt x="84" y="18"/>
                  </a:lnTo>
                  <a:lnTo>
                    <a:pt x="86" y="5"/>
                  </a:lnTo>
                  <a:lnTo>
                    <a:pt x="86"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0" name="Ireland">
              <a:extLst>
                <a:ext uri="{FF2B5EF4-FFF2-40B4-BE49-F238E27FC236}">
                  <a16:creationId xmlns:a16="http://schemas.microsoft.com/office/drawing/2014/main" id="{FF18AB2F-5917-9B89-490B-557611D7F93C}"/>
                </a:ext>
              </a:extLst>
            </p:cNvPr>
            <p:cNvSpPr>
              <a:spLocks noEditPoints="1"/>
            </p:cNvSpPr>
            <p:nvPr/>
          </p:nvSpPr>
          <p:spPr bwMode="auto">
            <a:xfrm>
              <a:off x="5583698" y="3022491"/>
              <a:ext cx="104809" cy="149986"/>
            </a:xfrm>
            <a:custGeom>
              <a:avLst/>
              <a:gdLst>
                <a:gd name="T0" fmla="*/ 19 w 58"/>
                <a:gd name="T1" fmla="*/ 56 h 83"/>
                <a:gd name="T2" fmla="*/ 13 w 58"/>
                <a:gd name="T3" fmla="*/ 59 h 83"/>
                <a:gd name="T4" fmla="*/ 21 w 58"/>
                <a:gd name="T5" fmla="*/ 58 h 83"/>
                <a:gd name="T6" fmla="*/ 19 w 58"/>
                <a:gd name="T7" fmla="*/ 56 h 83"/>
                <a:gd name="T8" fmla="*/ 37 w 58"/>
                <a:gd name="T9" fmla="*/ 0 h 83"/>
                <a:gd name="T10" fmla="*/ 38 w 58"/>
                <a:gd name="T11" fmla="*/ 7 h 83"/>
                <a:gd name="T12" fmla="*/ 31 w 58"/>
                <a:gd name="T13" fmla="*/ 18 h 83"/>
                <a:gd name="T14" fmla="*/ 35 w 58"/>
                <a:gd name="T15" fmla="*/ 23 h 83"/>
                <a:gd name="T16" fmla="*/ 50 w 58"/>
                <a:gd name="T17" fmla="*/ 18 h 83"/>
                <a:gd name="T18" fmla="*/ 52 w 58"/>
                <a:gd name="T19" fmla="*/ 18 h 83"/>
                <a:gd name="T20" fmla="*/ 56 w 58"/>
                <a:gd name="T21" fmla="*/ 28 h 83"/>
                <a:gd name="T22" fmla="*/ 56 w 58"/>
                <a:gd name="T23" fmla="*/ 29 h 83"/>
                <a:gd name="T24" fmla="*/ 55 w 58"/>
                <a:gd name="T25" fmla="*/ 31 h 83"/>
                <a:gd name="T26" fmla="*/ 58 w 58"/>
                <a:gd name="T27" fmla="*/ 38 h 83"/>
                <a:gd name="T28" fmla="*/ 58 w 58"/>
                <a:gd name="T29" fmla="*/ 52 h 83"/>
                <a:gd name="T30" fmla="*/ 53 w 58"/>
                <a:gd name="T31" fmla="*/ 69 h 83"/>
                <a:gd name="T32" fmla="*/ 37 w 58"/>
                <a:gd name="T33" fmla="*/ 69 h 83"/>
                <a:gd name="T34" fmla="*/ 15 w 58"/>
                <a:gd name="T35" fmla="*/ 83 h 83"/>
                <a:gd name="T36" fmla="*/ 9 w 58"/>
                <a:gd name="T37" fmla="*/ 83 h 83"/>
                <a:gd name="T38" fmla="*/ 10 w 58"/>
                <a:gd name="T39" fmla="*/ 80 h 83"/>
                <a:gd name="T40" fmla="*/ 4 w 58"/>
                <a:gd name="T41" fmla="*/ 81 h 83"/>
                <a:gd name="T42" fmla="*/ 3 w 58"/>
                <a:gd name="T43" fmla="*/ 80 h 83"/>
                <a:gd name="T44" fmla="*/ 4 w 58"/>
                <a:gd name="T45" fmla="*/ 80 h 83"/>
                <a:gd name="T46" fmla="*/ 7 w 58"/>
                <a:gd name="T47" fmla="*/ 77 h 83"/>
                <a:gd name="T48" fmla="*/ 1 w 58"/>
                <a:gd name="T49" fmla="*/ 77 h 83"/>
                <a:gd name="T50" fmla="*/ 1 w 58"/>
                <a:gd name="T51" fmla="*/ 75 h 83"/>
                <a:gd name="T52" fmla="*/ 6 w 58"/>
                <a:gd name="T53" fmla="*/ 71 h 83"/>
                <a:gd name="T54" fmla="*/ 0 w 58"/>
                <a:gd name="T55" fmla="*/ 69 h 83"/>
                <a:gd name="T56" fmla="*/ 0 w 58"/>
                <a:gd name="T57" fmla="*/ 68 h 83"/>
                <a:gd name="T58" fmla="*/ 1 w 58"/>
                <a:gd name="T59" fmla="*/ 68 h 83"/>
                <a:gd name="T60" fmla="*/ 6 w 58"/>
                <a:gd name="T61" fmla="*/ 66 h 83"/>
                <a:gd name="T62" fmla="*/ 10 w 58"/>
                <a:gd name="T63" fmla="*/ 61 h 83"/>
                <a:gd name="T64" fmla="*/ 7 w 58"/>
                <a:gd name="T65" fmla="*/ 61 h 83"/>
                <a:gd name="T66" fmla="*/ 7 w 58"/>
                <a:gd name="T67" fmla="*/ 59 h 83"/>
                <a:gd name="T68" fmla="*/ 18 w 58"/>
                <a:gd name="T69" fmla="*/ 47 h 83"/>
                <a:gd name="T70" fmla="*/ 7 w 58"/>
                <a:gd name="T71" fmla="*/ 44 h 83"/>
                <a:gd name="T72" fmla="*/ 7 w 58"/>
                <a:gd name="T73" fmla="*/ 43 h 83"/>
                <a:gd name="T74" fmla="*/ 4 w 58"/>
                <a:gd name="T75" fmla="*/ 38 h 83"/>
                <a:gd name="T76" fmla="*/ 10 w 58"/>
                <a:gd name="T77" fmla="*/ 34 h 83"/>
                <a:gd name="T78" fmla="*/ 4 w 58"/>
                <a:gd name="T79" fmla="*/ 29 h 83"/>
                <a:gd name="T80" fmla="*/ 3 w 58"/>
                <a:gd name="T81" fmla="*/ 29 h 83"/>
                <a:gd name="T82" fmla="*/ 3 w 58"/>
                <a:gd name="T83" fmla="*/ 28 h 83"/>
                <a:gd name="T84" fmla="*/ 7 w 58"/>
                <a:gd name="T85" fmla="*/ 28 h 83"/>
                <a:gd name="T86" fmla="*/ 6 w 58"/>
                <a:gd name="T87" fmla="*/ 26 h 83"/>
                <a:gd name="T88" fmla="*/ 9 w 58"/>
                <a:gd name="T89" fmla="*/ 22 h 83"/>
                <a:gd name="T90" fmla="*/ 9 w 58"/>
                <a:gd name="T91" fmla="*/ 20 h 83"/>
                <a:gd name="T92" fmla="*/ 16 w 58"/>
                <a:gd name="T93" fmla="*/ 20 h 83"/>
                <a:gd name="T94" fmla="*/ 19 w 58"/>
                <a:gd name="T95" fmla="*/ 22 h 83"/>
                <a:gd name="T96" fmla="*/ 24 w 58"/>
                <a:gd name="T97" fmla="*/ 22 h 83"/>
                <a:gd name="T98" fmla="*/ 28 w 58"/>
                <a:gd name="T99" fmla="*/ 16 h 83"/>
                <a:gd name="T100" fmla="*/ 21 w 58"/>
                <a:gd name="T101" fmla="*/ 15 h 83"/>
                <a:gd name="T102" fmla="*/ 21 w 58"/>
                <a:gd name="T103" fmla="*/ 13 h 83"/>
                <a:gd name="T104" fmla="*/ 30 w 58"/>
                <a:gd name="T105" fmla="*/ 3 h 83"/>
                <a:gd name="T106" fmla="*/ 37 w 58"/>
                <a:gd name="T10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83">
                  <a:moveTo>
                    <a:pt x="19" y="56"/>
                  </a:moveTo>
                  <a:lnTo>
                    <a:pt x="13" y="59"/>
                  </a:lnTo>
                  <a:lnTo>
                    <a:pt x="21" y="58"/>
                  </a:lnTo>
                  <a:lnTo>
                    <a:pt x="19" y="56"/>
                  </a:lnTo>
                  <a:close/>
                  <a:moveTo>
                    <a:pt x="37" y="0"/>
                  </a:moveTo>
                  <a:lnTo>
                    <a:pt x="38" y="7"/>
                  </a:lnTo>
                  <a:lnTo>
                    <a:pt x="31" y="18"/>
                  </a:lnTo>
                  <a:lnTo>
                    <a:pt x="35" y="23"/>
                  </a:lnTo>
                  <a:lnTo>
                    <a:pt x="50" y="18"/>
                  </a:lnTo>
                  <a:lnTo>
                    <a:pt x="52" y="18"/>
                  </a:lnTo>
                  <a:lnTo>
                    <a:pt x="56" y="28"/>
                  </a:lnTo>
                  <a:lnTo>
                    <a:pt x="56" y="29"/>
                  </a:lnTo>
                  <a:lnTo>
                    <a:pt x="55" y="31"/>
                  </a:lnTo>
                  <a:lnTo>
                    <a:pt x="58" y="38"/>
                  </a:lnTo>
                  <a:lnTo>
                    <a:pt x="58" y="52"/>
                  </a:lnTo>
                  <a:lnTo>
                    <a:pt x="53" y="69"/>
                  </a:lnTo>
                  <a:lnTo>
                    <a:pt x="37" y="69"/>
                  </a:lnTo>
                  <a:lnTo>
                    <a:pt x="15" y="83"/>
                  </a:lnTo>
                  <a:lnTo>
                    <a:pt x="9" y="83"/>
                  </a:lnTo>
                  <a:lnTo>
                    <a:pt x="10" y="80"/>
                  </a:lnTo>
                  <a:lnTo>
                    <a:pt x="4" y="81"/>
                  </a:lnTo>
                  <a:lnTo>
                    <a:pt x="3" y="80"/>
                  </a:lnTo>
                  <a:lnTo>
                    <a:pt x="4" y="80"/>
                  </a:lnTo>
                  <a:lnTo>
                    <a:pt x="7" y="77"/>
                  </a:lnTo>
                  <a:lnTo>
                    <a:pt x="1" y="77"/>
                  </a:lnTo>
                  <a:lnTo>
                    <a:pt x="1" y="75"/>
                  </a:lnTo>
                  <a:lnTo>
                    <a:pt x="6" y="71"/>
                  </a:lnTo>
                  <a:lnTo>
                    <a:pt x="0" y="69"/>
                  </a:lnTo>
                  <a:lnTo>
                    <a:pt x="0" y="68"/>
                  </a:lnTo>
                  <a:lnTo>
                    <a:pt x="1" y="68"/>
                  </a:lnTo>
                  <a:lnTo>
                    <a:pt x="6" y="66"/>
                  </a:lnTo>
                  <a:lnTo>
                    <a:pt x="10" y="61"/>
                  </a:lnTo>
                  <a:lnTo>
                    <a:pt x="7" y="61"/>
                  </a:lnTo>
                  <a:lnTo>
                    <a:pt x="7" y="59"/>
                  </a:lnTo>
                  <a:lnTo>
                    <a:pt x="18" y="47"/>
                  </a:lnTo>
                  <a:lnTo>
                    <a:pt x="7" y="44"/>
                  </a:lnTo>
                  <a:lnTo>
                    <a:pt x="7" y="43"/>
                  </a:lnTo>
                  <a:lnTo>
                    <a:pt x="4" y="38"/>
                  </a:lnTo>
                  <a:lnTo>
                    <a:pt x="10" y="34"/>
                  </a:lnTo>
                  <a:lnTo>
                    <a:pt x="4" y="29"/>
                  </a:lnTo>
                  <a:lnTo>
                    <a:pt x="3" y="29"/>
                  </a:lnTo>
                  <a:lnTo>
                    <a:pt x="3" y="28"/>
                  </a:lnTo>
                  <a:lnTo>
                    <a:pt x="7" y="28"/>
                  </a:lnTo>
                  <a:lnTo>
                    <a:pt x="6" y="26"/>
                  </a:lnTo>
                  <a:lnTo>
                    <a:pt x="9" y="22"/>
                  </a:lnTo>
                  <a:lnTo>
                    <a:pt x="9" y="20"/>
                  </a:lnTo>
                  <a:lnTo>
                    <a:pt x="16" y="20"/>
                  </a:lnTo>
                  <a:lnTo>
                    <a:pt x="19" y="22"/>
                  </a:lnTo>
                  <a:lnTo>
                    <a:pt x="24" y="22"/>
                  </a:lnTo>
                  <a:lnTo>
                    <a:pt x="28" y="16"/>
                  </a:lnTo>
                  <a:lnTo>
                    <a:pt x="21" y="15"/>
                  </a:lnTo>
                  <a:lnTo>
                    <a:pt x="21" y="13"/>
                  </a:lnTo>
                  <a:lnTo>
                    <a:pt x="30" y="3"/>
                  </a:lnTo>
                  <a:lnTo>
                    <a:pt x="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1" name="Austria">
              <a:extLst>
                <a:ext uri="{FF2B5EF4-FFF2-40B4-BE49-F238E27FC236}">
                  <a16:creationId xmlns:a16="http://schemas.microsoft.com/office/drawing/2014/main" id="{5F7F9D56-185A-D202-164A-AC41C3005E95}"/>
                </a:ext>
              </a:extLst>
            </p:cNvPr>
            <p:cNvSpPr>
              <a:spLocks/>
            </p:cNvSpPr>
            <p:nvPr/>
          </p:nvSpPr>
          <p:spPr bwMode="auto">
            <a:xfrm>
              <a:off x="6049920" y="3261023"/>
              <a:ext cx="182514" cy="90353"/>
            </a:xfrm>
            <a:custGeom>
              <a:avLst/>
              <a:gdLst>
                <a:gd name="T0" fmla="*/ 72 w 101"/>
                <a:gd name="T1" fmla="*/ 0 h 50"/>
                <a:gd name="T2" fmla="*/ 74 w 101"/>
                <a:gd name="T3" fmla="*/ 0 h 50"/>
                <a:gd name="T4" fmla="*/ 95 w 101"/>
                <a:gd name="T5" fmla="*/ 4 h 50"/>
                <a:gd name="T6" fmla="*/ 101 w 101"/>
                <a:gd name="T7" fmla="*/ 19 h 50"/>
                <a:gd name="T8" fmla="*/ 99 w 101"/>
                <a:gd name="T9" fmla="*/ 25 h 50"/>
                <a:gd name="T10" fmla="*/ 99 w 101"/>
                <a:gd name="T11" fmla="*/ 26 h 50"/>
                <a:gd name="T12" fmla="*/ 93 w 101"/>
                <a:gd name="T13" fmla="*/ 26 h 50"/>
                <a:gd name="T14" fmla="*/ 92 w 101"/>
                <a:gd name="T15" fmla="*/ 38 h 50"/>
                <a:gd name="T16" fmla="*/ 92 w 101"/>
                <a:gd name="T17" fmla="*/ 40 h 50"/>
                <a:gd name="T18" fmla="*/ 87 w 101"/>
                <a:gd name="T19" fmla="*/ 43 h 50"/>
                <a:gd name="T20" fmla="*/ 67 w 101"/>
                <a:gd name="T21" fmla="*/ 50 h 50"/>
                <a:gd name="T22" fmla="*/ 55 w 101"/>
                <a:gd name="T23" fmla="*/ 50 h 50"/>
                <a:gd name="T24" fmla="*/ 40 w 101"/>
                <a:gd name="T25" fmla="*/ 46 h 50"/>
                <a:gd name="T26" fmla="*/ 34 w 101"/>
                <a:gd name="T27" fmla="*/ 38 h 50"/>
                <a:gd name="T28" fmla="*/ 12 w 101"/>
                <a:gd name="T29" fmla="*/ 43 h 50"/>
                <a:gd name="T30" fmla="*/ 3 w 101"/>
                <a:gd name="T31" fmla="*/ 40 h 50"/>
                <a:gd name="T32" fmla="*/ 1 w 101"/>
                <a:gd name="T33" fmla="*/ 40 h 50"/>
                <a:gd name="T34" fmla="*/ 0 w 101"/>
                <a:gd name="T35" fmla="*/ 31 h 50"/>
                <a:gd name="T36" fmla="*/ 0 w 101"/>
                <a:gd name="T37" fmla="*/ 29 h 50"/>
                <a:gd name="T38" fmla="*/ 4 w 101"/>
                <a:gd name="T39" fmla="*/ 28 h 50"/>
                <a:gd name="T40" fmla="*/ 10 w 101"/>
                <a:gd name="T41" fmla="*/ 32 h 50"/>
                <a:gd name="T42" fmla="*/ 13 w 101"/>
                <a:gd name="T43" fmla="*/ 28 h 50"/>
                <a:gd name="T44" fmla="*/ 15 w 101"/>
                <a:gd name="T45" fmla="*/ 28 h 50"/>
                <a:gd name="T46" fmla="*/ 22 w 101"/>
                <a:gd name="T47" fmla="*/ 31 h 50"/>
                <a:gd name="T48" fmla="*/ 37 w 101"/>
                <a:gd name="T49" fmla="*/ 25 h 50"/>
                <a:gd name="T50" fmla="*/ 43 w 101"/>
                <a:gd name="T51" fmla="*/ 28 h 50"/>
                <a:gd name="T52" fmla="*/ 46 w 101"/>
                <a:gd name="T53" fmla="*/ 26 h 50"/>
                <a:gd name="T54" fmla="*/ 44 w 101"/>
                <a:gd name="T55" fmla="*/ 16 h 50"/>
                <a:gd name="T56" fmla="*/ 44 w 101"/>
                <a:gd name="T57" fmla="*/ 15 h 50"/>
                <a:gd name="T58" fmla="*/ 56 w 101"/>
                <a:gd name="T59" fmla="*/ 6 h 50"/>
                <a:gd name="T60" fmla="*/ 59 w 101"/>
                <a:gd name="T61" fmla="*/ 6 h 50"/>
                <a:gd name="T62" fmla="*/ 64 w 101"/>
                <a:gd name="T63" fmla="*/ 7 h 50"/>
                <a:gd name="T64" fmla="*/ 67 w 101"/>
                <a:gd name="T65" fmla="*/ 7 h 50"/>
                <a:gd name="T66" fmla="*/ 72 w 101"/>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50">
                  <a:moveTo>
                    <a:pt x="72" y="0"/>
                  </a:moveTo>
                  <a:lnTo>
                    <a:pt x="74" y="0"/>
                  </a:lnTo>
                  <a:lnTo>
                    <a:pt x="95" y="4"/>
                  </a:lnTo>
                  <a:lnTo>
                    <a:pt x="101" y="19"/>
                  </a:lnTo>
                  <a:lnTo>
                    <a:pt x="99" y="25"/>
                  </a:lnTo>
                  <a:lnTo>
                    <a:pt x="99" y="26"/>
                  </a:lnTo>
                  <a:lnTo>
                    <a:pt x="93" y="26"/>
                  </a:lnTo>
                  <a:lnTo>
                    <a:pt x="92" y="38"/>
                  </a:lnTo>
                  <a:lnTo>
                    <a:pt x="92" y="40"/>
                  </a:lnTo>
                  <a:lnTo>
                    <a:pt x="87" y="43"/>
                  </a:lnTo>
                  <a:lnTo>
                    <a:pt x="67" y="50"/>
                  </a:lnTo>
                  <a:lnTo>
                    <a:pt x="55" y="50"/>
                  </a:lnTo>
                  <a:lnTo>
                    <a:pt x="40" y="46"/>
                  </a:lnTo>
                  <a:lnTo>
                    <a:pt x="34" y="38"/>
                  </a:lnTo>
                  <a:lnTo>
                    <a:pt x="12" y="43"/>
                  </a:lnTo>
                  <a:lnTo>
                    <a:pt x="3" y="40"/>
                  </a:lnTo>
                  <a:lnTo>
                    <a:pt x="1" y="40"/>
                  </a:lnTo>
                  <a:lnTo>
                    <a:pt x="0" y="31"/>
                  </a:lnTo>
                  <a:lnTo>
                    <a:pt x="0" y="29"/>
                  </a:lnTo>
                  <a:lnTo>
                    <a:pt x="4" y="28"/>
                  </a:lnTo>
                  <a:lnTo>
                    <a:pt x="10" y="32"/>
                  </a:lnTo>
                  <a:lnTo>
                    <a:pt x="13" y="28"/>
                  </a:lnTo>
                  <a:lnTo>
                    <a:pt x="15" y="28"/>
                  </a:lnTo>
                  <a:lnTo>
                    <a:pt x="22" y="31"/>
                  </a:lnTo>
                  <a:lnTo>
                    <a:pt x="37" y="25"/>
                  </a:lnTo>
                  <a:lnTo>
                    <a:pt x="43" y="28"/>
                  </a:lnTo>
                  <a:lnTo>
                    <a:pt x="46" y="26"/>
                  </a:lnTo>
                  <a:lnTo>
                    <a:pt x="44" y="16"/>
                  </a:lnTo>
                  <a:lnTo>
                    <a:pt x="44" y="15"/>
                  </a:lnTo>
                  <a:lnTo>
                    <a:pt x="56" y="6"/>
                  </a:lnTo>
                  <a:lnTo>
                    <a:pt x="59" y="6"/>
                  </a:lnTo>
                  <a:lnTo>
                    <a:pt x="64" y="7"/>
                  </a:lnTo>
                  <a:lnTo>
                    <a:pt x="67" y="7"/>
                  </a:lnTo>
                  <a:lnTo>
                    <a:pt x="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2" name="Belgium">
              <a:extLst>
                <a:ext uri="{FF2B5EF4-FFF2-40B4-BE49-F238E27FC236}">
                  <a16:creationId xmlns:a16="http://schemas.microsoft.com/office/drawing/2014/main" id="{70FED76B-05E8-A60F-8159-06833C505ABB}"/>
                </a:ext>
              </a:extLst>
            </p:cNvPr>
            <p:cNvSpPr>
              <a:spLocks/>
            </p:cNvSpPr>
            <p:nvPr/>
          </p:nvSpPr>
          <p:spPr bwMode="auto">
            <a:xfrm>
              <a:off x="5890898" y="3174285"/>
              <a:ext cx="83124" cy="66862"/>
            </a:xfrm>
            <a:custGeom>
              <a:avLst/>
              <a:gdLst>
                <a:gd name="T0" fmla="*/ 9 w 46"/>
                <a:gd name="T1" fmla="*/ 0 h 37"/>
                <a:gd name="T2" fmla="*/ 11 w 46"/>
                <a:gd name="T3" fmla="*/ 0 h 37"/>
                <a:gd name="T4" fmla="*/ 15 w 46"/>
                <a:gd name="T5" fmla="*/ 3 h 37"/>
                <a:gd name="T6" fmla="*/ 18 w 46"/>
                <a:gd name="T7" fmla="*/ 3 h 37"/>
                <a:gd name="T8" fmla="*/ 21 w 46"/>
                <a:gd name="T9" fmla="*/ 2 h 37"/>
                <a:gd name="T10" fmla="*/ 26 w 46"/>
                <a:gd name="T11" fmla="*/ 2 h 37"/>
                <a:gd name="T12" fmla="*/ 29 w 46"/>
                <a:gd name="T13" fmla="*/ 0 h 37"/>
                <a:gd name="T14" fmla="*/ 32 w 46"/>
                <a:gd name="T15" fmla="*/ 0 h 37"/>
                <a:gd name="T16" fmla="*/ 37 w 46"/>
                <a:gd name="T17" fmla="*/ 5 h 37"/>
                <a:gd name="T18" fmla="*/ 39 w 46"/>
                <a:gd name="T19" fmla="*/ 5 h 37"/>
                <a:gd name="T20" fmla="*/ 39 w 46"/>
                <a:gd name="T21" fmla="*/ 12 h 37"/>
                <a:gd name="T22" fmla="*/ 43 w 46"/>
                <a:gd name="T23" fmla="*/ 14 h 37"/>
                <a:gd name="T24" fmla="*/ 46 w 46"/>
                <a:gd name="T25" fmla="*/ 20 h 37"/>
                <a:gd name="T26" fmla="*/ 45 w 46"/>
                <a:gd name="T27" fmla="*/ 25 h 37"/>
                <a:gd name="T28" fmla="*/ 39 w 46"/>
                <a:gd name="T29" fmla="*/ 31 h 37"/>
                <a:gd name="T30" fmla="*/ 40 w 46"/>
                <a:gd name="T31" fmla="*/ 37 h 37"/>
                <a:gd name="T32" fmla="*/ 39 w 46"/>
                <a:gd name="T33" fmla="*/ 37 h 37"/>
                <a:gd name="T34" fmla="*/ 30 w 46"/>
                <a:gd name="T35" fmla="*/ 34 h 37"/>
                <a:gd name="T36" fmla="*/ 29 w 46"/>
                <a:gd name="T37" fmla="*/ 34 h 37"/>
                <a:gd name="T38" fmla="*/ 29 w 46"/>
                <a:gd name="T39" fmla="*/ 27 h 37"/>
                <a:gd name="T40" fmla="*/ 27 w 46"/>
                <a:gd name="T41" fmla="*/ 27 h 37"/>
                <a:gd name="T42" fmla="*/ 26 w 46"/>
                <a:gd name="T43" fmla="*/ 28 h 37"/>
                <a:gd name="T44" fmla="*/ 23 w 46"/>
                <a:gd name="T45" fmla="*/ 28 h 37"/>
                <a:gd name="T46" fmla="*/ 21 w 46"/>
                <a:gd name="T47" fmla="*/ 30 h 37"/>
                <a:gd name="T48" fmla="*/ 20 w 46"/>
                <a:gd name="T49" fmla="*/ 30 h 37"/>
                <a:gd name="T50" fmla="*/ 20 w 46"/>
                <a:gd name="T51" fmla="*/ 28 h 37"/>
                <a:gd name="T52" fmla="*/ 17 w 46"/>
                <a:gd name="T53" fmla="*/ 22 h 37"/>
                <a:gd name="T54" fmla="*/ 2 w 46"/>
                <a:gd name="T55" fmla="*/ 12 h 37"/>
                <a:gd name="T56" fmla="*/ 0 w 46"/>
                <a:gd name="T57" fmla="*/ 12 h 37"/>
                <a:gd name="T58" fmla="*/ 0 w 46"/>
                <a:gd name="T59" fmla="*/ 6 h 37"/>
                <a:gd name="T60" fmla="*/ 2 w 46"/>
                <a:gd name="T61" fmla="*/ 6 h 37"/>
                <a:gd name="T62" fmla="*/ 9 w 4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7">
                  <a:moveTo>
                    <a:pt x="9" y="0"/>
                  </a:moveTo>
                  <a:lnTo>
                    <a:pt x="11" y="0"/>
                  </a:lnTo>
                  <a:lnTo>
                    <a:pt x="15" y="3"/>
                  </a:lnTo>
                  <a:lnTo>
                    <a:pt x="18" y="3"/>
                  </a:lnTo>
                  <a:lnTo>
                    <a:pt x="21" y="2"/>
                  </a:lnTo>
                  <a:lnTo>
                    <a:pt x="26" y="2"/>
                  </a:lnTo>
                  <a:lnTo>
                    <a:pt x="29" y="0"/>
                  </a:lnTo>
                  <a:lnTo>
                    <a:pt x="32" y="0"/>
                  </a:lnTo>
                  <a:lnTo>
                    <a:pt x="37" y="5"/>
                  </a:lnTo>
                  <a:lnTo>
                    <a:pt x="39" y="5"/>
                  </a:lnTo>
                  <a:lnTo>
                    <a:pt x="39" y="12"/>
                  </a:lnTo>
                  <a:lnTo>
                    <a:pt x="43" y="14"/>
                  </a:lnTo>
                  <a:lnTo>
                    <a:pt x="46" y="20"/>
                  </a:lnTo>
                  <a:lnTo>
                    <a:pt x="45" y="25"/>
                  </a:lnTo>
                  <a:lnTo>
                    <a:pt x="39" y="31"/>
                  </a:lnTo>
                  <a:lnTo>
                    <a:pt x="40" y="37"/>
                  </a:lnTo>
                  <a:lnTo>
                    <a:pt x="39" y="37"/>
                  </a:lnTo>
                  <a:lnTo>
                    <a:pt x="30" y="34"/>
                  </a:lnTo>
                  <a:lnTo>
                    <a:pt x="29" y="34"/>
                  </a:lnTo>
                  <a:lnTo>
                    <a:pt x="29" y="27"/>
                  </a:lnTo>
                  <a:lnTo>
                    <a:pt x="27" y="27"/>
                  </a:lnTo>
                  <a:lnTo>
                    <a:pt x="26" y="28"/>
                  </a:lnTo>
                  <a:lnTo>
                    <a:pt x="23" y="28"/>
                  </a:lnTo>
                  <a:lnTo>
                    <a:pt x="21" y="30"/>
                  </a:lnTo>
                  <a:lnTo>
                    <a:pt x="20" y="30"/>
                  </a:lnTo>
                  <a:lnTo>
                    <a:pt x="20" y="28"/>
                  </a:lnTo>
                  <a:lnTo>
                    <a:pt x="17" y="22"/>
                  </a:lnTo>
                  <a:lnTo>
                    <a:pt x="2" y="12"/>
                  </a:lnTo>
                  <a:lnTo>
                    <a:pt x="0" y="12"/>
                  </a:lnTo>
                  <a:lnTo>
                    <a:pt x="0" y="6"/>
                  </a:lnTo>
                  <a:lnTo>
                    <a:pt x="2" y="6"/>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3" name="Poland">
              <a:extLst>
                <a:ext uri="{FF2B5EF4-FFF2-40B4-BE49-F238E27FC236}">
                  <a16:creationId xmlns:a16="http://schemas.microsoft.com/office/drawing/2014/main" id="{4E820625-3361-673A-C94E-70B43D6CAE41}"/>
                </a:ext>
              </a:extLst>
            </p:cNvPr>
            <p:cNvSpPr>
              <a:spLocks/>
            </p:cNvSpPr>
            <p:nvPr/>
          </p:nvSpPr>
          <p:spPr bwMode="auto">
            <a:xfrm>
              <a:off x="6160151" y="3038754"/>
              <a:ext cx="234918" cy="222269"/>
            </a:xfrm>
            <a:custGeom>
              <a:avLst/>
              <a:gdLst>
                <a:gd name="T0" fmla="*/ 51 w 130"/>
                <a:gd name="T1" fmla="*/ 0 h 123"/>
                <a:gd name="T2" fmla="*/ 59 w 130"/>
                <a:gd name="T3" fmla="*/ 0 h 123"/>
                <a:gd name="T4" fmla="*/ 59 w 130"/>
                <a:gd name="T5" fmla="*/ 1 h 123"/>
                <a:gd name="T6" fmla="*/ 60 w 130"/>
                <a:gd name="T7" fmla="*/ 4 h 123"/>
                <a:gd name="T8" fmla="*/ 60 w 130"/>
                <a:gd name="T9" fmla="*/ 6 h 123"/>
                <a:gd name="T10" fmla="*/ 57 w 130"/>
                <a:gd name="T11" fmla="*/ 4 h 123"/>
                <a:gd name="T12" fmla="*/ 60 w 130"/>
                <a:gd name="T13" fmla="*/ 11 h 123"/>
                <a:gd name="T14" fmla="*/ 71 w 130"/>
                <a:gd name="T15" fmla="*/ 9 h 123"/>
                <a:gd name="T16" fmla="*/ 89 w 130"/>
                <a:gd name="T17" fmla="*/ 10 h 123"/>
                <a:gd name="T18" fmla="*/ 114 w 130"/>
                <a:gd name="T19" fmla="*/ 10 h 123"/>
                <a:gd name="T20" fmla="*/ 123 w 130"/>
                <a:gd name="T21" fmla="*/ 17 h 123"/>
                <a:gd name="T22" fmla="*/ 124 w 130"/>
                <a:gd name="T23" fmla="*/ 20 h 123"/>
                <a:gd name="T24" fmla="*/ 127 w 130"/>
                <a:gd name="T25" fmla="*/ 47 h 123"/>
                <a:gd name="T26" fmla="*/ 120 w 130"/>
                <a:gd name="T27" fmla="*/ 56 h 123"/>
                <a:gd name="T28" fmla="*/ 123 w 130"/>
                <a:gd name="T29" fmla="*/ 62 h 123"/>
                <a:gd name="T30" fmla="*/ 123 w 130"/>
                <a:gd name="T31" fmla="*/ 71 h 123"/>
                <a:gd name="T32" fmla="*/ 130 w 130"/>
                <a:gd name="T33" fmla="*/ 90 h 123"/>
                <a:gd name="T34" fmla="*/ 130 w 130"/>
                <a:gd name="T35" fmla="*/ 92 h 123"/>
                <a:gd name="T36" fmla="*/ 117 w 130"/>
                <a:gd name="T37" fmla="*/ 106 h 123"/>
                <a:gd name="T38" fmla="*/ 112 w 130"/>
                <a:gd name="T39" fmla="*/ 115 h 123"/>
                <a:gd name="T40" fmla="*/ 112 w 130"/>
                <a:gd name="T41" fmla="*/ 123 h 123"/>
                <a:gd name="T42" fmla="*/ 108 w 130"/>
                <a:gd name="T43" fmla="*/ 123 h 123"/>
                <a:gd name="T44" fmla="*/ 94 w 130"/>
                <a:gd name="T45" fmla="*/ 115 h 123"/>
                <a:gd name="T46" fmla="*/ 93 w 130"/>
                <a:gd name="T47" fmla="*/ 115 h 123"/>
                <a:gd name="T48" fmla="*/ 90 w 130"/>
                <a:gd name="T49" fmla="*/ 117 h 123"/>
                <a:gd name="T50" fmla="*/ 87 w 130"/>
                <a:gd name="T51" fmla="*/ 117 h 123"/>
                <a:gd name="T52" fmla="*/ 83 w 130"/>
                <a:gd name="T53" fmla="*/ 118 h 123"/>
                <a:gd name="T54" fmla="*/ 80 w 130"/>
                <a:gd name="T55" fmla="*/ 118 h 123"/>
                <a:gd name="T56" fmla="*/ 77 w 130"/>
                <a:gd name="T57" fmla="*/ 120 h 123"/>
                <a:gd name="T58" fmla="*/ 75 w 130"/>
                <a:gd name="T59" fmla="*/ 120 h 123"/>
                <a:gd name="T60" fmla="*/ 69 w 130"/>
                <a:gd name="T61" fmla="*/ 114 h 123"/>
                <a:gd name="T62" fmla="*/ 63 w 130"/>
                <a:gd name="T63" fmla="*/ 115 h 123"/>
                <a:gd name="T64" fmla="*/ 56 w 130"/>
                <a:gd name="T65" fmla="*/ 111 h 123"/>
                <a:gd name="T66" fmla="*/ 46 w 130"/>
                <a:gd name="T67" fmla="*/ 103 h 123"/>
                <a:gd name="T68" fmla="*/ 46 w 130"/>
                <a:gd name="T69" fmla="*/ 97 h 123"/>
                <a:gd name="T70" fmla="*/ 37 w 130"/>
                <a:gd name="T71" fmla="*/ 96 h 123"/>
                <a:gd name="T72" fmla="*/ 34 w 130"/>
                <a:gd name="T73" fmla="*/ 100 h 123"/>
                <a:gd name="T74" fmla="*/ 22 w 130"/>
                <a:gd name="T75" fmla="*/ 89 h 123"/>
                <a:gd name="T76" fmla="*/ 13 w 130"/>
                <a:gd name="T77" fmla="*/ 84 h 123"/>
                <a:gd name="T78" fmla="*/ 7 w 130"/>
                <a:gd name="T79" fmla="*/ 87 h 123"/>
                <a:gd name="T80" fmla="*/ 7 w 130"/>
                <a:gd name="T81" fmla="*/ 86 h 123"/>
                <a:gd name="T82" fmla="*/ 8 w 130"/>
                <a:gd name="T83" fmla="*/ 75 h 123"/>
                <a:gd name="T84" fmla="*/ 6 w 130"/>
                <a:gd name="T85" fmla="*/ 71 h 123"/>
                <a:gd name="T86" fmla="*/ 3 w 130"/>
                <a:gd name="T87" fmla="*/ 47 h 123"/>
                <a:gd name="T88" fmla="*/ 0 w 130"/>
                <a:gd name="T89" fmla="*/ 46 h 123"/>
                <a:gd name="T90" fmla="*/ 0 w 130"/>
                <a:gd name="T91" fmla="*/ 44 h 123"/>
                <a:gd name="T92" fmla="*/ 1 w 130"/>
                <a:gd name="T93" fmla="*/ 34 h 123"/>
                <a:gd name="T94" fmla="*/ 0 w 130"/>
                <a:gd name="T95" fmla="*/ 25 h 123"/>
                <a:gd name="T96" fmla="*/ 0 w 130"/>
                <a:gd name="T97" fmla="*/ 23 h 123"/>
                <a:gd name="T98" fmla="*/ 4 w 130"/>
                <a:gd name="T99" fmla="*/ 25 h 123"/>
                <a:gd name="T100" fmla="*/ 4 w 130"/>
                <a:gd name="T101" fmla="*/ 23 h 123"/>
                <a:gd name="T102" fmla="*/ 1 w 130"/>
                <a:gd name="T103" fmla="*/ 23 h 123"/>
                <a:gd name="T104" fmla="*/ 1 w 130"/>
                <a:gd name="T105" fmla="*/ 22 h 123"/>
                <a:gd name="T106" fmla="*/ 3 w 130"/>
                <a:gd name="T107" fmla="*/ 19 h 123"/>
                <a:gd name="T108" fmla="*/ 40 w 130"/>
                <a:gd name="T109" fmla="*/ 1 h 123"/>
                <a:gd name="T110" fmla="*/ 47 w 130"/>
                <a:gd name="T111" fmla="*/ 1 h 123"/>
                <a:gd name="T112" fmla="*/ 51 w 130"/>
                <a:gd name="T11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3">
                  <a:moveTo>
                    <a:pt x="51" y="0"/>
                  </a:moveTo>
                  <a:lnTo>
                    <a:pt x="59" y="0"/>
                  </a:lnTo>
                  <a:lnTo>
                    <a:pt x="59" y="1"/>
                  </a:lnTo>
                  <a:lnTo>
                    <a:pt x="60" y="4"/>
                  </a:lnTo>
                  <a:lnTo>
                    <a:pt x="60" y="6"/>
                  </a:lnTo>
                  <a:lnTo>
                    <a:pt x="57" y="4"/>
                  </a:lnTo>
                  <a:lnTo>
                    <a:pt x="60" y="11"/>
                  </a:lnTo>
                  <a:lnTo>
                    <a:pt x="71" y="9"/>
                  </a:lnTo>
                  <a:lnTo>
                    <a:pt x="89" y="10"/>
                  </a:lnTo>
                  <a:lnTo>
                    <a:pt x="114" y="10"/>
                  </a:lnTo>
                  <a:lnTo>
                    <a:pt x="123" y="17"/>
                  </a:lnTo>
                  <a:lnTo>
                    <a:pt x="124" y="20"/>
                  </a:lnTo>
                  <a:lnTo>
                    <a:pt x="127" y="47"/>
                  </a:lnTo>
                  <a:lnTo>
                    <a:pt x="120" y="56"/>
                  </a:lnTo>
                  <a:lnTo>
                    <a:pt x="123" y="62"/>
                  </a:lnTo>
                  <a:lnTo>
                    <a:pt x="123" y="71"/>
                  </a:lnTo>
                  <a:lnTo>
                    <a:pt x="130" y="90"/>
                  </a:lnTo>
                  <a:lnTo>
                    <a:pt x="130" y="92"/>
                  </a:lnTo>
                  <a:lnTo>
                    <a:pt x="117" y="106"/>
                  </a:lnTo>
                  <a:lnTo>
                    <a:pt x="112" y="115"/>
                  </a:lnTo>
                  <a:lnTo>
                    <a:pt x="112" y="123"/>
                  </a:lnTo>
                  <a:lnTo>
                    <a:pt x="108" y="123"/>
                  </a:lnTo>
                  <a:lnTo>
                    <a:pt x="94" y="115"/>
                  </a:lnTo>
                  <a:lnTo>
                    <a:pt x="93" y="115"/>
                  </a:lnTo>
                  <a:lnTo>
                    <a:pt x="90" y="117"/>
                  </a:lnTo>
                  <a:lnTo>
                    <a:pt x="87" y="117"/>
                  </a:lnTo>
                  <a:lnTo>
                    <a:pt x="83" y="118"/>
                  </a:lnTo>
                  <a:lnTo>
                    <a:pt x="80" y="118"/>
                  </a:lnTo>
                  <a:lnTo>
                    <a:pt x="77" y="120"/>
                  </a:lnTo>
                  <a:lnTo>
                    <a:pt x="75" y="120"/>
                  </a:lnTo>
                  <a:lnTo>
                    <a:pt x="69" y="114"/>
                  </a:lnTo>
                  <a:lnTo>
                    <a:pt x="63" y="115"/>
                  </a:lnTo>
                  <a:lnTo>
                    <a:pt x="56" y="111"/>
                  </a:lnTo>
                  <a:lnTo>
                    <a:pt x="46" y="103"/>
                  </a:lnTo>
                  <a:lnTo>
                    <a:pt x="46" y="97"/>
                  </a:lnTo>
                  <a:lnTo>
                    <a:pt x="37" y="96"/>
                  </a:lnTo>
                  <a:lnTo>
                    <a:pt x="34" y="100"/>
                  </a:lnTo>
                  <a:lnTo>
                    <a:pt x="22" y="89"/>
                  </a:lnTo>
                  <a:lnTo>
                    <a:pt x="13" y="84"/>
                  </a:lnTo>
                  <a:lnTo>
                    <a:pt x="7" y="87"/>
                  </a:lnTo>
                  <a:lnTo>
                    <a:pt x="7" y="86"/>
                  </a:lnTo>
                  <a:lnTo>
                    <a:pt x="8" y="75"/>
                  </a:lnTo>
                  <a:lnTo>
                    <a:pt x="6" y="71"/>
                  </a:lnTo>
                  <a:lnTo>
                    <a:pt x="3" y="47"/>
                  </a:lnTo>
                  <a:lnTo>
                    <a:pt x="0" y="46"/>
                  </a:lnTo>
                  <a:lnTo>
                    <a:pt x="0" y="44"/>
                  </a:lnTo>
                  <a:lnTo>
                    <a:pt x="1" y="34"/>
                  </a:lnTo>
                  <a:lnTo>
                    <a:pt x="0" y="25"/>
                  </a:lnTo>
                  <a:lnTo>
                    <a:pt x="0" y="23"/>
                  </a:lnTo>
                  <a:lnTo>
                    <a:pt x="4" y="25"/>
                  </a:lnTo>
                  <a:lnTo>
                    <a:pt x="4" y="23"/>
                  </a:lnTo>
                  <a:lnTo>
                    <a:pt x="1" y="23"/>
                  </a:lnTo>
                  <a:lnTo>
                    <a:pt x="1" y="22"/>
                  </a:lnTo>
                  <a:lnTo>
                    <a:pt x="3" y="19"/>
                  </a:lnTo>
                  <a:lnTo>
                    <a:pt x="40" y="1"/>
                  </a:lnTo>
                  <a:lnTo>
                    <a:pt x="47" y="1"/>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4" name="Sardinia (Italy)">
              <a:extLst>
                <a:ext uri="{FF2B5EF4-FFF2-40B4-BE49-F238E27FC236}">
                  <a16:creationId xmlns:a16="http://schemas.microsoft.com/office/drawing/2014/main" id="{3051027D-C675-3D6A-D4A2-AD5A1E49A755}"/>
                </a:ext>
              </a:extLst>
            </p:cNvPr>
            <p:cNvSpPr>
              <a:spLocks/>
            </p:cNvSpPr>
            <p:nvPr/>
          </p:nvSpPr>
          <p:spPr bwMode="auto">
            <a:xfrm>
              <a:off x="6021007" y="3517627"/>
              <a:ext cx="34334" cy="77705"/>
            </a:xfrm>
            <a:custGeom>
              <a:avLst/>
              <a:gdLst>
                <a:gd name="T0" fmla="*/ 11 w 19"/>
                <a:gd name="T1" fmla="*/ 0 h 43"/>
                <a:gd name="T2" fmla="*/ 13 w 19"/>
                <a:gd name="T3" fmla="*/ 0 h 43"/>
                <a:gd name="T4" fmla="*/ 17 w 19"/>
                <a:gd name="T5" fmla="*/ 3 h 43"/>
                <a:gd name="T6" fmla="*/ 19 w 19"/>
                <a:gd name="T7" fmla="*/ 10 h 43"/>
                <a:gd name="T8" fmla="*/ 19 w 19"/>
                <a:gd name="T9" fmla="*/ 34 h 43"/>
                <a:gd name="T10" fmla="*/ 17 w 19"/>
                <a:gd name="T11" fmla="*/ 37 h 43"/>
                <a:gd name="T12" fmla="*/ 17 w 19"/>
                <a:gd name="T13" fmla="*/ 39 h 43"/>
                <a:gd name="T14" fmla="*/ 16 w 19"/>
                <a:gd name="T15" fmla="*/ 39 h 43"/>
                <a:gd name="T16" fmla="*/ 14 w 19"/>
                <a:gd name="T17" fmla="*/ 37 h 43"/>
                <a:gd name="T18" fmla="*/ 13 w 19"/>
                <a:gd name="T19" fmla="*/ 37 h 43"/>
                <a:gd name="T20" fmla="*/ 8 w 19"/>
                <a:gd name="T21" fmla="*/ 43 h 43"/>
                <a:gd name="T22" fmla="*/ 7 w 19"/>
                <a:gd name="T23" fmla="*/ 43 h 43"/>
                <a:gd name="T24" fmla="*/ 2 w 19"/>
                <a:gd name="T25" fmla="*/ 36 h 43"/>
                <a:gd name="T26" fmla="*/ 2 w 19"/>
                <a:gd name="T27" fmla="*/ 25 h 43"/>
                <a:gd name="T28" fmla="*/ 0 w 19"/>
                <a:gd name="T29" fmla="*/ 7 h 43"/>
                <a:gd name="T30" fmla="*/ 0 w 19"/>
                <a:gd name="T31" fmla="*/ 6 h 43"/>
                <a:gd name="T32" fmla="*/ 4 w 19"/>
                <a:gd name="T33" fmla="*/ 7 h 43"/>
                <a:gd name="T34" fmla="*/ 11 w 19"/>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3">
                  <a:moveTo>
                    <a:pt x="11" y="0"/>
                  </a:moveTo>
                  <a:lnTo>
                    <a:pt x="13" y="0"/>
                  </a:lnTo>
                  <a:lnTo>
                    <a:pt x="17" y="3"/>
                  </a:lnTo>
                  <a:lnTo>
                    <a:pt x="19" y="10"/>
                  </a:lnTo>
                  <a:lnTo>
                    <a:pt x="19" y="34"/>
                  </a:lnTo>
                  <a:lnTo>
                    <a:pt x="17" y="37"/>
                  </a:lnTo>
                  <a:lnTo>
                    <a:pt x="17" y="39"/>
                  </a:lnTo>
                  <a:lnTo>
                    <a:pt x="16" y="39"/>
                  </a:lnTo>
                  <a:lnTo>
                    <a:pt x="14" y="37"/>
                  </a:lnTo>
                  <a:lnTo>
                    <a:pt x="13" y="37"/>
                  </a:lnTo>
                  <a:lnTo>
                    <a:pt x="8" y="43"/>
                  </a:lnTo>
                  <a:lnTo>
                    <a:pt x="7" y="43"/>
                  </a:lnTo>
                  <a:lnTo>
                    <a:pt x="2" y="36"/>
                  </a:lnTo>
                  <a:lnTo>
                    <a:pt x="2" y="25"/>
                  </a:lnTo>
                  <a:lnTo>
                    <a:pt x="0" y="7"/>
                  </a:lnTo>
                  <a:lnTo>
                    <a:pt x="0" y="6"/>
                  </a:lnTo>
                  <a:lnTo>
                    <a:pt x="4" y="7"/>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5" name="Sicily (Italy)">
              <a:extLst>
                <a:ext uri="{FF2B5EF4-FFF2-40B4-BE49-F238E27FC236}">
                  <a16:creationId xmlns:a16="http://schemas.microsoft.com/office/drawing/2014/main" id="{39AB3A5F-1704-C024-43ED-9AFDC252109B}"/>
                </a:ext>
              </a:extLst>
            </p:cNvPr>
            <p:cNvSpPr>
              <a:spLocks/>
            </p:cNvSpPr>
            <p:nvPr/>
          </p:nvSpPr>
          <p:spPr bwMode="auto">
            <a:xfrm>
              <a:off x="6122202" y="3611594"/>
              <a:ext cx="74090" cy="48791"/>
            </a:xfrm>
            <a:custGeom>
              <a:avLst/>
              <a:gdLst>
                <a:gd name="T0" fmla="*/ 7 w 41"/>
                <a:gd name="T1" fmla="*/ 0 h 27"/>
                <a:gd name="T2" fmla="*/ 16 w 41"/>
                <a:gd name="T3" fmla="*/ 4 h 27"/>
                <a:gd name="T4" fmla="*/ 21 w 41"/>
                <a:gd name="T5" fmla="*/ 4 h 27"/>
                <a:gd name="T6" fmla="*/ 28 w 41"/>
                <a:gd name="T7" fmla="*/ 1 h 27"/>
                <a:gd name="T8" fmla="*/ 37 w 41"/>
                <a:gd name="T9" fmla="*/ 0 h 27"/>
                <a:gd name="T10" fmla="*/ 41 w 41"/>
                <a:gd name="T11" fmla="*/ 0 h 27"/>
                <a:gd name="T12" fmla="*/ 41 w 41"/>
                <a:gd name="T13" fmla="*/ 1 h 27"/>
                <a:gd name="T14" fmla="*/ 34 w 41"/>
                <a:gd name="T15" fmla="*/ 15 h 27"/>
                <a:gd name="T16" fmla="*/ 35 w 41"/>
                <a:gd name="T17" fmla="*/ 21 h 27"/>
                <a:gd name="T18" fmla="*/ 34 w 41"/>
                <a:gd name="T19" fmla="*/ 25 h 27"/>
                <a:gd name="T20" fmla="*/ 34 w 41"/>
                <a:gd name="T21" fmla="*/ 27 h 27"/>
                <a:gd name="T22" fmla="*/ 28 w 41"/>
                <a:gd name="T23" fmla="*/ 27 h 27"/>
                <a:gd name="T24" fmla="*/ 24 w 41"/>
                <a:gd name="T25" fmla="*/ 22 h 27"/>
                <a:gd name="T26" fmla="*/ 1 w 41"/>
                <a:gd name="T27" fmla="*/ 12 h 27"/>
                <a:gd name="T28" fmla="*/ 0 w 41"/>
                <a:gd name="T29" fmla="*/ 6 h 27"/>
                <a:gd name="T30" fmla="*/ 1 w 41"/>
                <a:gd name="T31" fmla="*/ 1 h 27"/>
                <a:gd name="T32" fmla="*/ 7 w 41"/>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7">
                  <a:moveTo>
                    <a:pt x="7" y="0"/>
                  </a:moveTo>
                  <a:lnTo>
                    <a:pt x="16" y="4"/>
                  </a:lnTo>
                  <a:lnTo>
                    <a:pt x="21" y="4"/>
                  </a:lnTo>
                  <a:lnTo>
                    <a:pt x="28" y="1"/>
                  </a:lnTo>
                  <a:lnTo>
                    <a:pt x="37" y="0"/>
                  </a:lnTo>
                  <a:lnTo>
                    <a:pt x="41" y="0"/>
                  </a:lnTo>
                  <a:lnTo>
                    <a:pt x="41" y="1"/>
                  </a:lnTo>
                  <a:lnTo>
                    <a:pt x="34" y="15"/>
                  </a:lnTo>
                  <a:lnTo>
                    <a:pt x="35" y="21"/>
                  </a:lnTo>
                  <a:lnTo>
                    <a:pt x="34" y="25"/>
                  </a:lnTo>
                  <a:lnTo>
                    <a:pt x="34" y="27"/>
                  </a:lnTo>
                  <a:lnTo>
                    <a:pt x="28" y="27"/>
                  </a:lnTo>
                  <a:lnTo>
                    <a:pt x="24" y="22"/>
                  </a:lnTo>
                  <a:lnTo>
                    <a:pt x="1" y="12"/>
                  </a:lnTo>
                  <a:lnTo>
                    <a:pt x="0" y="6"/>
                  </a:lnTo>
                  <a:lnTo>
                    <a:pt x="1"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6" name="Italy">
              <a:extLst>
                <a:ext uri="{FF2B5EF4-FFF2-40B4-BE49-F238E27FC236}">
                  <a16:creationId xmlns:a16="http://schemas.microsoft.com/office/drawing/2014/main" id="{6D0451EB-AB35-E11B-0E10-2DA2BE8F656D}"/>
                </a:ext>
              </a:extLst>
            </p:cNvPr>
            <p:cNvSpPr>
              <a:spLocks/>
            </p:cNvSpPr>
            <p:nvPr/>
          </p:nvSpPr>
          <p:spPr bwMode="auto">
            <a:xfrm>
              <a:off x="5984866" y="3327884"/>
              <a:ext cx="278288" cy="294552"/>
            </a:xfrm>
            <a:custGeom>
              <a:avLst/>
              <a:gdLst>
                <a:gd name="T0" fmla="*/ 71 w 154"/>
                <a:gd name="T1" fmla="*/ 0 h 163"/>
                <a:gd name="T2" fmla="*/ 76 w 154"/>
                <a:gd name="T3" fmla="*/ 9 h 163"/>
                <a:gd name="T4" fmla="*/ 92 w 154"/>
                <a:gd name="T5" fmla="*/ 12 h 163"/>
                <a:gd name="T6" fmla="*/ 91 w 154"/>
                <a:gd name="T7" fmla="*/ 13 h 163"/>
                <a:gd name="T8" fmla="*/ 91 w 154"/>
                <a:gd name="T9" fmla="*/ 16 h 163"/>
                <a:gd name="T10" fmla="*/ 95 w 154"/>
                <a:gd name="T11" fmla="*/ 28 h 163"/>
                <a:gd name="T12" fmla="*/ 94 w 154"/>
                <a:gd name="T13" fmla="*/ 29 h 163"/>
                <a:gd name="T14" fmla="*/ 91 w 154"/>
                <a:gd name="T15" fmla="*/ 29 h 163"/>
                <a:gd name="T16" fmla="*/ 83 w 154"/>
                <a:gd name="T17" fmla="*/ 26 h 163"/>
                <a:gd name="T18" fmla="*/ 74 w 154"/>
                <a:gd name="T19" fmla="*/ 38 h 163"/>
                <a:gd name="T20" fmla="*/ 76 w 154"/>
                <a:gd name="T21" fmla="*/ 41 h 163"/>
                <a:gd name="T22" fmla="*/ 76 w 154"/>
                <a:gd name="T23" fmla="*/ 55 h 163"/>
                <a:gd name="T24" fmla="*/ 98 w 154"/>
                <a:gd name="T25" fmla="*/ 83 h 163"/>
                <a:gd name="T26" fmla="*/ 111 w 154"/>
                <a:gd name="T27" fmla="*/ 96 h 163"/>
                <a:gd name="T28" fmla="*/ 114 w 154"/>
                <a:gd name="T29" fmla="*/ 95 h 163"/>
                <a:gd name="T30" fmla="*/ 120 w 154"/>
                <a:gd name="T31" fmla="*/ 93 h 163"/>
                <a:gd name="T32" fmla="*/ 122 w 154"/>
                <a:gd name="T33" fmla="*/ 95 h 163"/>
                <a:gd name="T34" fmla="*/ 123 w 154"/>
                <a:gd name="T35" fmla="*/ 96 h 163"/>
                <a:gd name="T36" fmla="*/ 147 w 154"/>
                <a:gd name="T37" fmla="*/ 115 h 163"/>
                <a:gd name="T38" fmla="*/ 154 w 154"/>
                <a:gd name="T39" fmla="*/ 127 h 163"/>
                <a:gd name="T40" fmla="*/ 151 w 154"/>
                <a:gd name="T41" fmla="*/ 132 h 163"/>
                <a:gd name="T42" fmla="*/ 137 w 154"/>
                <a:gd name="T43" fmla="*/ 120 h 163"/>
                <a:gd name="T44" fmla="*/ 129 w 154"/>
                <a:gd name="T45" fmla="*/ 132 h 163"/>
                <a:gd name="T46" fmla="*/ 137 w 154"/>
                <a:gd name="T47" fmla="*/ 145 h 163"/>
                <a:gd name="T48" fmla="*/ 129 w 154"/>
                <a:gd name="T49" fmla="*/ 155 h 163"/>
                <a:gd name="T50" fmla="*/ 117 w 154"/>
                <a:gd name="T51" fmla="*/ 163 h 163"/>
                <a:gd name="T52" fmla="*/ 119 w 154"/>
                <a:gd name="T53" fmla="*/ 151 h 163"/>
                <a:gd name="T54" fmla="*/ 123 w 154"/>
                <a:gd name="T55" fmla="*/ 148 h 163"/>
                <a:gd name="T56" fmla="*/ 114 w 154"/>
                <a:gd name="T57" fmla="*/ 130 h 163"/>
                <a:gd name="T58" fmla="*/ 113 w 154"/>
                <a:gd name="T59" fmla="*/ 129 h 163"/>
                <a:gd name="T60" fmla="*/ 105 w 154"/>
                <a:gd name="T61" fmla="*/ 118 h 163"/>
                <a:gd name="T62" fmla="*/ 91 w 154"/>
                <a:gd name="T63" fmla="*/ 108 h 163"/>
                <a:gd name="T64" fmla="*/ 64 w 154"/>
                <a:gd name="T65" fmla="*/ 89 h 163"/>
                <a:gd name="T66" fmla="*/ 49 w 154"/>
                <a:gd name="T67" fmla="*/ 75 h 163"/>
                <a:gd name="T68" fmla="*/ 27 w 154"/>
                <a:gd name="T69" fmla="*/ 52 h 163"/>
                <a:gd name="T70" fmla="*/ 12 w 154"/>
                <a:gd name="T71" fmla="*/ 62 h 163"/>
                <a:gd name="T72" fmla="*/ 11 w 154"/>
                <a:gd name="T73" fmla="*/ 56 h 163"/>
                <a:gd name="T74" fmla="*/ 5 w 154"/>
                <a:gd name="T75" fmla="*/ 55 h 163"/>
                <a:gd name="T76" fmla="*/ 0 w 154"/>
                <a:gd name="T77" fmla="*/ 43 h 163"/>
                <a:gd name="T78" fmla="*/ 3 w 154"/>
                <a:gd name="T79" fmla="*/ 35 h 163"/>
                <a:gd name="T80" fmla="*/ 3 w 154"/>
                <a:gd name="T81" fmla="*/ 23 h 163"/>
                <a:gd name="T82" fmla="*/ 22 w 154"/>
                <a:gd name="T83" fmla="*/ 13 h 163"/>
                <a:gd name="T84" fmla="*/ 30 w 154"/>
                <a:gd name="T85" fmla="*/ 22 h 163"/>
                <a:gd name="T86" fmla="*/ 34 w 154"/>
                <a:gd name="T87" fmla="*/ 12 h 163"/>
                <a:gd name="T88" fmla="*/ 43 w 154"/>
                <a:gd name="T89" fmla="*/ 9 h 163"/>
                <a:gd name="T90" fmla="*/ 48 w 154"/>
                <a:gd name="T91" fmla="*/ 4 h 163"/>
                <a:gd name="T92" fmla="*/ 55 w 154"/>
                <a:gd name="T93" fmla="*/ 3 h 163"/>
                <a:gd name="T94" fmla="*/ 63 w 154"/>
                <a:gd name="T9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63">
                  <a:moveTo>
                    <a:pt x="67" y="0"/>
                  </a:moveTo>
                  <a:lnTo>
                    <a:pt x="71" y="0"/>
                  </a:lnTo>
                  <a:lnTo>
                    <a:pt x="71" y="1"/>
                  </a:lnTo>
                  <a:lnTo>
                    <a:pt x="76" y="9"/>
                  </a:lnTo>
                  <a:lnTo>
                    <a:pt x="91" y="12"/>
                  </a:lnTo>
                  <a:lnTo>
                    <a:pt x="92" y="12"/>
                  </a:lnTo>
                  <a:lnTo>
                    <a:pt x="92" y="13"/>
                  </a:lnTo>
                  <a:lnTo>
                    <a:pt x="91" y="13"/>
                  </a:lnTo>
                  <a:lnTo>
                    <a:pt x="89" y="16"/>
                  </a:lnTo>
                  <a:lnTo>
                    <a:pt x="91" y="16"/>
                  </a:lnTo>
                  <a:lnTo>
                    <a:pt x="92" y="23"/>
                  </a:lnTo>
                  <a:lnTo>
                    <a:pt x="95" y="28"/>
                  </a:lnTo>
                  <a:lnTo>
                    <a:pt x="95" y="29"/>
                  </a:lnTo>
                  <a:lnTo>
                    <a:pt x="94" y="29"/>
                  </a:lnTo>
                  <a:lnTo>
                    <a:pt x="91" y="31"/>
                  </a:lnTo>
                  <a:lnTo>
                    <a:pt x="91" y="29"/>
                  </a:lnTo>
                  <a:lnTo>
                    <a:pt x="89" y="26"/>
                  </a:lnTo>
                  <a:lnTo>
                    <a:pt x="83" y="26"/>
                  </a:lnTo>
                  <a:lnTo>
                    <a:pt x="74" y="34"/>
                  </a:lnTo>
                  <a:lnTo>
                    <a:pt x="74" y="38"/>
                  </a:lnTo>
                  <a:lnTo>
                    <a:pt x="76" y="40"/>
                  </a:lnTo>
                  <a:lnTo>
                    <a:pt x="76" y="41"/>
                  </a:lnTo>
                  <a:lnTo>
                    <a:pt x="74" y="47"/>
                  </a:lnTo>
                  <a:lnTo>
                    <a:pt x="76" y="55"/>
                  </a:lnTo>
                  <a:lnTo>
                    <a:pt x="89" y="65"/>
                  </a:lnTo>
                  <a:lnTo>
                    <a:pt x="98" y="83"/>
                  </a:lnTo>
                  <a:lnTo>
                    <a:pt x="104" y="92"/>
                  </a:lnTo>
                  <a:lnTo>
                    <a:pt x="111" y="96"/>
                  </a:lnTo>
                  <a:lnTo>
                    <a:pt x="113" y="96"/>
                  </a:lnTo>
                  <a:lnTo>
                    <a:pt x="114" y="95"/>
                  </a:lnTo>
                  <a:lnTo>
                    <a:pt x="119" y="95"/>
                  </a:lnTo>
                  <a:lnTo>
                    <a:pt x="120" y="93"/>
                  </a:lnTo>
                  <a:lnTo>
                    <a:pt x="122" y="93"/>
                  </a:lnTo>
                  <a:lnTo>
                    <a:pt x="122" y="95"/>
                  </a:lnTo>
                  <a:lnTo>
                    <a:pt x="123" y="95"/>
                  </a:lnTo>
                  <a:lnTo>
                    <a:pt x="123" y="96"/>
                  </a:lnTo>
                  <a:lnTo>
                    <a:pt x="122" y="102"/>
                  </a:lnTo>
                  <a:lnTo>
                    <a:pt x="147" y="115"/>
                  </a:lnTo>
                  <a:lnTo>
                    <a:pt x="154" y="126"/>
                  </a:lnTo>
                  <a:lnTo>
                    <a:pt x="154" y="127"/>
                  </a:lnTo>
                  <a:lnTo>
                    <a:pt x="153" y="132"/>
                  </a:lnTo>
                  <a:lnTo>
                    <a:pt x="151" y="132"/>
                  </a:lnTo>
                  <a:lnTo>
                    <a:pt x="146" y="124"/>
                  </a:lnTo>
                  <a:lnTo>
                    <a:pt x="137" y="120"/>
                  </a:lnTo>
                  <a:lnTo>
                    <a:pt x="132" y="123"/>
                  </a:lnTo>
                  <a:lnTo>
                    <a:pt x="129" y="132"/>
                  </a:lnTo>
                  <a:lnTo>
                    <a:pt x="137" y="138"/>
                  </a:lnTo>
                  <a:lnTo>
                    <a:pt x="137" y="145"/>
                  </a:lnTo>
                  <a:lnTo>
                    <a:pt x="131" y="148"/>
                  </a:lnTo>
                  <a:lnTo>
                    <a:pt x="129" y="155"/>
                  </a:lnTo>
                  <a:lnTo>
                    <a:pt x="123" y="163"/>
                  </a:lnTo>
                  <a:lnTo>
                    <a:pt x="117" y="163"/>
                  </a:lnTo>
                  <a:lnTo>
                    <a:pt x="116" y="158"/>
                  </a:lnTo>
                  <a:lnTo>
                    <a:pt x="119" y="151"/>
                  </a:lnTo>
                  <a:lnTo>
                    <a:pt x="119" y="149"/>
                  </a:lnTo>
                  <a:lnTo>
                    <a:pt x="123" y="148"/>
                  </a:lnTo>
                  <a:lnTo>
                    <a:pt x="116" y="129"/>
                  </a:lnTo>
                  <a:lnTo>
                    <a:pt x="114" y="130"/>
                  </a:lnTo>
                  <a:lnTo>
                    <a:pt x="113" y="130"/>
                  </a:lnTo>
                  <a:lnTo>
                    <a:pt x="113" y="129"/>
                  </a:lnTo>
                  <a:lnTo>
                    <a:pt x="108" y="126"/>
                  </a:lnTo>
                  <a:lnTo>
                    <a:pt x="105" y="118"/>
                  </a:lnTo>
                  <a:lnTo>
                    <a:pt x="100" y="118"/>
                  </a:lnTo>
                  <a:lnTo>
                    <a:pt x="91" y="108"/>
                  </a:lnTo>
                  <a:lnTo>
                    <a:pt x="82" y="108"/>
                  </a:lnTo>
                  <a:lnTo>
                    <a:pt x="64" y="89"/>
                  </a:lnTo>
                  <a:lnTo>
                    <a:pt x="58" y="87"/>
                  </a:lnTo>
                  <a:lnTo>
                    <a:pt x="49" y="75"/>
                  </a:lnTo>
                  <a:lnTo>
                    <a:pt x="45" y="59"/>
                  </a:lnTo>
                  <a:lnTo>
                    <a:pt x="27" y="52"/>
                  </a:lnTo>
                  <a:lnTo>
                    <a:pt x="20" y="61"/>
                  </a:lnTo>
                  <a:lnTo>
                    <a:pt x="12" y="62"/>
                  </a:lnTo>
                  <a:lnTo>
                    <a:pt x="11" y="62"/>
                  </a:lnTo>
                  <a:lnTo>
                    <a:pt x="11" y="56"/>
                  </a:lnTo>
                  <a:lnTo>
                    <a:pt x="5" y="56"/>
                  </a:lnTo>
                  <a:lnTo>
                    <a:pt x="5" y="55"/>
                  </a:lnTo>
                  <a:lnTo>
                    <a:pt x="2" y="43"/>
                  </a:lnTo>
                  <a:lnTo>
                    <a:pt x="0" y="43"/>
                  </a:lnTo>
                  <a:lnTo>
                    <a:pt x="0" y="41"/>
                  </a:lnTo>
                  <a:lnTo>
                    <a:pt x="3" y="35"/>
                  </a:lnTo>
                  <a:lnTo>
                    <a:pt x="0" y="25"/>
                  </a:lnTo>
                  <a:lnTo>
                    <a:pt x="3" y="23"/>
                  </a:lnTo>
                  <a:lnTo>
                    <a:pt x="15" y="22"/>
                  </a:lnTo>
                  <a:lnTo>
                    <a:pt x="22" y="13"/>
                  </a:lnTo>
                  <a:lnTo>
                    <a:pt x="22" y="15"/>
                  </a:lnTo>
                  <a:lnTo>
                    <a:pt x="30" y="22"/>
                  </a:lnTo>
                  <a:lnTo>
                    <a:pt x="33" y="12"/>
                  </a:lnTo>
                  <a:lnTo>
                    <a:pt x="34" y="12"/>
                  </a:lnTo>
                  <a:lnTo>
                    <a:pt x="43" y="15"/>
                  </a:lnTo>
                  <a:lnTo>
                    <a:pt x="43" y="9"/>
                  </a:lnTo>
                  <a:lnTo>
                    <a:pt x="48" y="9"/>
                  </a:lnTo>
                  <a:lnTo>
                    <a:pt x="48" y="4"/>
                  </a:lnTo>
                  <a:lnTo>
                    <a:pt x="51" y="4"/>
                  </a:lnTo>
                  <a:lnTo>
                    <a:pt x="55" y="3"/>
                  </a:lnTo>
                  <a:lnTo>
                    <a:pt x="58" y="1"/>
                  </a:lnTo>
                  <a:lnTo>
                    <a:pt x="63" y="1"/>
                  </a:lnTo>
                  <a:lnTo>
                    <a:pt x="6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7" name="Croatia">
              <a:extLst>
                <a:ext uri="{FF2B5EF4-FFF2-40B4-BE49-F238E27FC236}">
                  <a16:creationId xmlns:a16="http://schemas.microsoft.com/office/drawing/2014/main" id="{3B20EC8C-2F11-0A65-45DA-81FEEF232936}"/>
                </a:ext>
              </a:extLst>
            </p:cNvPr>
            <p:cNvSpPr>
              <a:spLocks/>
            </p:cNvSpPr>
            <p:nvPr/>
          </p:nvSpPr>
          <p:spPr bwMode="auto">
            <a:xfrm>
              <a:off x="6145695" y="3340534"/>
              <a:ext cx="142758" cy="139145"/>
            </a:xfrm>
            <a:custGeom>
              <a:avLst/>
              <a:gdLst>
                <a:gd name="T0" fmla="*/ 36 w 79"/>
                <a:gd name="T1" fmla="*/ 0 h 77"/>
                <a:gd name="T2" fmla="*/ 37 w 79"/>
                <a:gd name="T3" fmla="*/ 0 h 77"/>
                <a:gd name="T4" fmla="*/ 58 w 79"/>
                <a:gd name="T5" fmla="*/ 18 h 77"/>
                <a:gd name="T6" fmla="*/ 67 w 79"/>
                <a:gd name="T7" fmla="*/ 15 h 77"/>
                <a:gd name="T8" fmla="*/ 68 w 79"/>
                <a:gd name="T9" fmla="*/ 15 h 77"/>
                <a:gd name="T10" fmla="*/ 71 w 79"/>
                <a:gd name="T11" fmla="*/ 24 h 77"/>
                <a:gd name="T12" fmla="*/ 79 w 79"/>
                <a:gd name="T13" fmla="*/ 28 h 77"/>
                <a:gd name="T14" fmla="*/ 79 w 79"/>
                <a:gd name="T15" fmla="*/ 30 h 77"/>
                <a:gd name="T16" fmla="*/ 76 w 79"/>
                <a:gd name="T17" fmla="*/ 31 h 77"/>
                <a:gd name="T18" fmla="*/ 74 w 79"/>
                <a:gd name="T19" fmla="*/ 34 h 77"/>
                <a:gd name="T20" fmla="*/ 73 w 79"/>
                <a:gd name="T21" fmla="*/ 34 h 77"/>
                <a:gd name="T22" fmla="*/ 71 w 79"/>
                <a:gd name="T23" fmla="*/ 36 h 77"/>
                <a:gd name="T24" fmla="*/ 70 w 79"/>
                <a:gd name="T25" fmla="*/ 36 h 77"/>
                <a:gd name="T26" fmla="*/ 67 w 79"/>
                <a:gd name="T27" fmla="*/ 30 h 77"/>
                <a:gd name="T28" fmla="*/ 45 w 79"/>
                <a:gd name="T29" fmla="*/ 25 h 77"/>
                <a:gd name="T30" fmla="*/ 37 w 79"/>
                <a:gd name="T31" fmla="*/ 31 h 77"/>
                <a:gd name="T32" fmla="*/ 36 w 79"/>
                <a:gd name="T33" fmla="*/ 31 h 77"/>
                <a:gd name="T34" fmla="*/ 36 w 79"/>
                <a:gd name="T35" fmla="*/ 30 h 77"/>
                <a:gd name="T36" fmla="*/ 31 w 79"/>
                <a:gd name="T37" fmla="*/ 25 h 77"/>
                <a:gd name="T38" fmla="*/ 28 w 79"/>
                <a:gd name="T39" fmla="*/ 31 h 77"/>
                <a:gd name="T40" fmla="*/ 33 w 79"/>
                <a:gd name="T41" fmla="*/ 36 h 77"/>
                <a:gd name="T42" fmla="*/ 49 w 79"/>
                <a:gd name="T43" fmla="*/ 61 h 77"/>
                <a:gd name="T44" fmla="*/ 65 w 79"/>
                <a:gd name="T45" fmla="*/ 73 h 77"/>
                <a:gd name="T46" fmla="*/ 65 w 79"/>
                <a:gd name="T47" fmla="*/ 74 h 77"/>
                <a:gd name="T48" fmla="*/ 62 w 79"/>
                <a:gd name="T49" fmla="*/ 77 h 77"/>
                <a:gd name="T50" fmla="*/ 61 w 79"/>
                <a:gd name="T51" fmla="*/ 77 h 77"/>
                <a:gd name="T52" fmla="*/ 57 w 79"/>
                <a:gd name="T53" fmla="*/ 73 h 77"/>
                <a:gd name="T54" fmla="*/ 46 w 79"/>
                <a:gd name="T55" fmla="*/ 70 h 77"/>
                <a:gd name="T56" fmla="*/ 46 w 79"/>
                <a:gd name="T57" fmla="*/ 68 h 77"/>
                <a:gd name="T58" fmla="*/ 51 w 79"/>
                <a:gd name="T59" fmla="*/ 68 h 77"/>
                <a:gd name="T60" fmla="*/ 43 w 79"/>
                <a:gd name="T61" fmla="*/ 62 h 77"/>
                <a:gd name="T62" fmla="*/ 33 w 79"/>
                <a:gd name="T63" fmla="*/ 61 h 77"/>
                <a:gd name="T64" fmla="*/ 21 w 79"/>
                <a:gd name="T65" fmla="*/ 49 h 77"/>
                <a:gd name="T66" fmla="*/ 21 w 79"/>
                <a:gd name="T67" fmla="*/ 48 h 77"/>
                <a:gd name="T68" fmla="*/ 24 w 79"/>
                <a:gd name="T69" fmla="*/ 45 h 77"/>
                <a:gd name="T70" fmla="*/ 19 w 79"/>
                <a:gd name="T71" fmla="*/ 42 h 77"/>
                <a:gd name="T72" fmla="*/ 16 w 79"/>
                <a:gd name="T73" fmla="*/ 31 h 77"/>
                <a:gd name="T74" fmla="*/ 14 w 79"/>
                <a:gd name="T75" fmla="*/ 28 h 77"/>
                <a:gd name="T76" fmla="*/ 12 w 79"/>
                <a:gd name="T77" fmla="*/ 28 h 77"/>
                <a:gd name="T78" fmla="*/ 8 w 79"/>
                <a:gd name="T79" fmla="*/ 36 h 77"/>
                <a:gd name="T80" fmla="*/ 6 w 79"/>
                <a:gd name="T81" fmla="*/ 37 h 77"/>
                <a:gd name="T82" fmla="*/ 5 w 79"/>
                <a:gd name="T83" fmla="*/ 36 h 77"/>
                <a:gd name="T84" fmla="*/ 3 w 79"/>
                <a:gd name="T85" fmla="*/ 36 h 77"/>
                <a:gd name="T86" fmla="*/ 0 w 79"/>
                <a:gd name="T87" fmla="*/ 30 h 77"/>
                <a:gd name="T88" fmla="*/ 2 w 79"/>
                <a:gd name="T89" fmla="*/ 22 h 77"/>
                <a:gd name="T90" fmla="*/ 12 w 79"/>
                <a:gd name="T91" fmla="*/ 18 h 77"/>
                <a:gd name="T92" fmla="*/ 21 w 79"/>
                <a:gd name="T93" fmla="*/ 19 h 77"/>
                <a:gd name="T94" fmla="*/ 25 w 79"/>
                <a:gd name="T95" fmla="*/ 8 h 77"/>
                <a:gd name="T96" fmla="*/ 34 w 79"/>
                <a:gd name="T97" fmla="*/ 3 h 77"/>
                <a:gd name="T98" fmla="*/ 36 w 79"/>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7">
                  <a:moveTo>
                    <a:pt x="36" y="0"/>
                  </a:moveTo>
                  <a:lnTo>
                    <a:pt x="37" y="0"/>
                  </a:lnTo>
                  <a:lnTo>
                    <a:pt x="58" y="18"/>
                  </a:lnTo>
                  <a:lnTo>
                    <a:pt x="67" y="15"/>
                  </a:lnTo>
                  <a:lnTo>
                    <a:pt x="68" y="15"/>
                  </a:lnTo>
                  <a:lnTo>
                    <a:pt x="71" y="24"/>
                  </a:lnTo>
                  <a:lnTo>
                    <a:pt x="79" y="28"/>
                  </a:lnTo>
                  <a:lnTo>
                    <a:pt x="79" y="30"/>
                  </a:lnTo>
                  <a:lnTo>
                    <a:pt x="76" y="31"/>
                  </a:lnTo>
                  <a:lnTo>
                    <a:pt x="74" y="34"/>
                  </a:lnTo>
                  <a:lnTo>
                    <a:pt x="73" y="34"/>
                  </a:lnTo>
                  <a:lnTo>
                    <a:pt x="71" y="36"/>
                  </a:lnTo>
                  <a:lnTo>
                    <a:pt x="70" y="36"/>
                  </a:lnTo>
                  <a:lnTo>
                    <a:pt x="67" y="30"/>
                  </a:lnTo>
                  <a:lnTo>
                    <a:pt x="45" y="25"/>
                  </a:lnTo>
                  <a:lnTo>
                    <a:pt x="37" y="31"/>
                  </a:lnTo>
                  <a:lnTo>
                    <a:pt x="36" y="31"/>
                  </a:lnTo>
                  <a:lnTo>
                    <a:pt x="36" y="30"/>
                  </a:lnTo>
                  <a:lnTo>
                    <a:pt x="31" y="25"/>
                  </a:lnTo>
                  <a:lnTo>
                    <a:pt x="28" y="31"/>
                  </a:lnTo>
                  <a:lnTo>
                    <a:pt x="33" y="36"/>
                  </a:lnTo>
                  <a:lnTo>
                    <a:pt x="49" y="61"/>
                  </a:lnTo>
                  <a:lnTo>
                    <a:pt x="65" y="73"/>
                  </a:lnTo>
                  <a:lnTo>
                    <a:pt x="65" y="74"/>
                  </a:lnTo>
                  <a:lnTo>
                    <a:pt x="62" y="77"/>
                  </a:lnTo>
                  <a:lnTo>
                    <a:pt x="61" y="77"/>
                  </a:lnTo>
                  <a:lnTo>
                    <a:pt x="57" y="73"/>
                  </a:lnTo>
                  <a:lnTo>
                    <a:pt x="46" y="70"/>
                  </a:lnTo>
                  <a:lnTo>
                    <a:pt x="46" y="68"/>
                  </a:lnTo>
                  <a:lnTo>
                    <a:pt x="51" y="68"/>
                  </a:lnTo>
                  <a:lnTo>
                    <a:pt x="43" y="62"/>
                  </a:lnTo>
                  <a:lnTo>
                    <a:pt x="33" y="61"/>
                  </a:lnTo>
                  <a:lnTo>
                    <a:pt x="21" y="49"/>
                  </a:lnTo>
                  <a:lnTo>
                    <a:pt x="21" y="48"/>
                  </a:lnTo>
                  <a:lnTo>
                    <a:pt x="24" y="45"/>
                  </a:lnTo>
                  <a:lnTo>
                    <a:pt x="19" y="42"/>
                  </a:lnTo>
                  <a:lnTo>
                    <a:pt x="16" y="31"/>
                  </a:lnTo>
                  <a:lnTo>
                    <a:pt x="14" y="28"/>
                  </a:lnTo>
                  <a:lnTo>
                    <a:pt x="12" y="28"/>
                  </a:lnTo>
                  <a:lnTo>
                    <a:pt x="8" y="36"/>
                  </a:lnTo>
                  <a:lnTo>
                    <a:pt x="6" y="37"/>
                  </a:lnTo>
                  <a:lnTo>
                    <a:pt x="5" y="36"/>
                  </a:lnTo>
                  <a:lnTo>
                    <a:pt x="3" y="36"/>
                  </a:lnTo>
                  <a:lnTo>
                    <a:pt x="0" y="30"/>
                  </a:lnTo>
                  <a:lnTo>
                    <a:pt x="2" y="22"/>
                  </a:lnTo>
                  <a:lnTo>
                    <a:pt x="12" y="18"/>
                  </a:lnTo>
                  <a:lnTo>
                    <a:pt x="21" y="19"/>
                  </a:lnTo>
                  <a:lnTo>
                    <a:pt x="25" y="8"/>
                  </a:lnTo>
                  <a:lnTo>
                    <a:pt x="34" y="3"/>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8" name="Switzerland">
              <a:extLst>
                <a:ext uri="{FF2B5EF4-FFF2-40B4-BE49-F238E27FC236}">
                  <a16:creationId xmlns:a16="http://schemas.microsoft.com/office/drawing/2014/main" id="{6177C129-FE2B-049F-B5F8-DE51A3720B02}"/>
                </a:ext>
              </a:extLst>
            </p:cNvPr>
            <p:cNvSpPr>
              <a:spLocks/>
            </p:cNvSpPr>
            <p:nvPr/>
          </p:nvSpPr>
          <p:spPr bwMode="auto">
            <a:xfrm>
              <a:off x="5966795" y="3308008"/>
              <a:ext cx="106617" cy="65054"/>
            </a:xfrm>
            <a:custGeom>
              <a:avLst/>
              <a:gdLst>
                <a:gd name="T0" fmla="*/ 21 w 59"/>
                <a:gd name="T1" fmla="*/ 0 h 36"/>
                <a:gd name="T2" fmla="*/ 37 w 59"/>
                <a:gd name="T3" fmla="*/ 0 h 36"/>
                <a:gd name="T4" fmla="*/ 46 w 59"/>
                <a:gd name="T5" fmla="*/ 3 h 36"/>
                <a:gd name="T6" fmla="*/ 49 w 59"/>
                <a:gd name="T7" fmla="*/ 12 h 36"/>
                <a:gd name="T8" fmla="*/ 58 w 59"/>
                <a:gd name="T9" fmla="*/ 15 h 36"/>
                <a:gd name="T10" fmla="*/ 59 w 59"/>
                <a:gd name="T11" fmla="*/ 15 h 36"/>
                <a:gd name="T12" fmla="*/ 59 w 59"/>
                <a:gd name="T13" fmla="*/ 20 h 36"/>
                <a:gd name="T14" fmla="*/ 58 w 59"/>
                <a:gd name="T15" fmla="*/ 21 h 36"/>
                <a:gd name="T16" fmla="*/ 55 w 59"/>
                <a:gd name="T17" fmla="*/ 21 h 36"/>
                <a:gd name="T18" fmla="*/ 55 w 59"/>
                <a:gd name="T19" fmla="*/ 27 h 36"/>
                <a:gd name="T20" fmla="*/ 44 w 59"/>
                <a:gd name="T21" fmla="*/ 24 h 36"/>
                <a:gd name="T22" fmla="*/ 40 w 59"/>
                <a:gd name="T23" fmla="*/ 34 h 36"/>
                <a:gd name="T24" fmla="*/ 32 w 59"/>
                <a:gd name="T25" fmla="*/ 27 h 36"/>
                <a:gd name="T26" fmla="*/ 25 w 59"/>
                <a:gd name="T27" fmla="*/ 34 h 36"/>
                <a:gd name="T28" fmla="*/ 22 w 59"/>
                <a:gd name="T29" fmla="*/ 34 h 36"/>
                <a:gd name="T30" fmla="*/ 18 w 59"/>
                <a:gd name="T31" fmla="*/ 36 h 36"/>
                <a:gd name="T32" fmla="*/ 13 w 59"/>
                <a:gd name="T33" fmla="*/ 36 h 36"/>
                <a:gd name="T34" fmla="*/ 13 w 59"/>
                <a:gd name="T35" fmla="*/ 34 h 36"/>
                <a:gd name="T36" fmla="*/ 10 w 59"/>
                <a:gd name="T37" fmla="*/ 26 h 36"/>
                <a:gd name="T38" fmla="*/ 6 w 59"/>
                <a:gd name="T39" fmla="*/ 26 h 36"/>
                <a:gd name="T40" fmla="*/ 1 w 59"/>
                <a:gd name="T41" fmla="*/ 30 h 36"/>
                <a:gd name="T42" fmla="*/ 0 w 59"/>
                <a:gd name="T43" fmla="*/ 24 h 36"/>
                <a:gd name="T44" fmla="*/ 13 w 59"/>
                <a:gd name="T45" fmla="*/ 3 h 36"/>
                <a:gd name="T46" fmla="*/ 21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21" y="0"/>
                  </a:moveTo>
                  <a:lnTo>
                    <a:pt x="37" y="0"/>
                  </a:lnTo>
                  <a:lnTo>
                    <a:pt x="46" y="3"/>
                  </a:lnTo>
                  <a:lnTo>
                    <a:pt x="49" y="12"/>
                  </a:lnTo>
                  <a:lnTo>
                    <a:pt x="58" y="15"/>
                  </a:lnTo>
                  <a:lnTo>
                    <a:pt x="59" y="15"/>
                  </a:lnTo>
                  <a:lnTo>
                    <a:pt x="59" y="20"/>
                  </a:lnTo>
                  <a:lnTo>
                    <a:pt x="58" y="21"/>
                  </a:lnTo>
                  <a:lnTo>
                    <a:pt x="55" y="21"/>
                  </a:lnTo>
                  <a:lnTo>
                    <a:pt x="55" y="27"/>
                  </a:lnTo>
                  <a:lnTo>
                    <a:pt x="44" y="24"/>
                  </a:lnTo>
                  <a:lnTo>
                    <a:pt x="40" y="34"/>
                  </a:lnTo>
                  <a:lnTo>
                    <a:pt x="32" y="27"/>
                  </a:lnTo>
                  <a:lnTo>
                    <a:pt x="25" y="34"/>
                  </a:lnTo>
                  <a:lnTo>
                    <a:pt x="22" y="34"/>
                  </a:lnTo>
                  <a:lnTo>
                    <a:pt x="18" y="36"/>
                  </a:lnTo>
                  <a:lnTo>
                    <a:pt x="13" y="36"/>
                  </a:lnTo>
                  <a:lnTo>
                    <a:pt x="13" y="34"/>
                  </a:lnTo>
                  <a:lnTo>
                    <a:pt x="10" y="26"/>
                  </a:lnTo>
                  <a:lnTo>
                    <a:pt x="6" y="26"/>
                  </a:lnTo>
                  <a:lnTo>
                    <a:pt x="1" y="30"/>
                  </a:lnTo>
                  <a:lnTo>
                    <a:pt x="0" y="24"/>
                  </a:lnTo>
                  <a:lnTo>
                    <a:pt x="13" y="3"/>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9" name="Latvia">
              <a:extLst>
                <a:ext uri="{FF2B5EF4-FFF2-40B4-BE49-F238E27FC236}">
                  <a16:creationId xmlns:a16="http://schemas.microsoft.com/office/drawing/2014/main" id="{C4F559D3-29B6-FD32-8021-BA9414C8AB5A}"/>
                </a:ext>
              </a:extLst>
            </p:cNvPr>
            <p:cNvSpPr>
              <a:spLocks/>
            </p:cNvSpPr>
            <p:nvPr/>
          </p:nvSpPr>
          <p:spPr bwMode="auto">
            <a:xfrm>
              <a:off x="6317365" y="2901418"/>
              <a:ext cx="178900" cy="106617"/>
            </a:xfrm>
            <a:custGeom>
              <a:avLst/>
              <a:gdLst>
                <a:gd name="T0" fmla="*/ 59 w 99"/>
                <a:gd name="T1" fmla="*/ 0 h 59"/>
                <a:gd name="T2" fmla="*/ 71 w 99"/>
                <a:gd name="T3" fmla="*/ 6 h 59"/>
                <a:gd name="T4" fmla="*/ 77 w 99"/>
                <a:gd name="T5" fmla="*/ 12 h 59"/>
                <a:gd name="T6" fmla="*/ 83 w 99"/>
                <a:gd name="T7" fmla="*/ 10 h 59"/>
                <a:gd name="T8" fmla="*/ 89 w 99"/>
                <a:gd name="T9" fmla="*/ 12 h 59"/>
                <a:gd name="T10" fmla="*/ 93 w 99"/>
                <a:gd name="T11" fmla="*/ 18 h 59"/>
                <a:gd name="T12" fmla="*/ 93 w 99"/>
                <a:gd name="T13" fmla="*/ 19 h 59"/>
                <a:gd name="T14" fmla="*/ 92 w 99"/>
                <a:gd name="T15" fmla="*/ 27 h 59"/>
                <a:gd name="T16" fmla="*/ 95 w 99"/>
                <a:gd name="T17" fmla="*/ 30 h 59"/>
                <a:gd name="T18" fmla="*/ 99 w 99"/>
                <a:gd name="T19" fmla="*/ 36 h 59"/>
                <a:gd name="T20" fmla="*/ 99 w 99"/>
                <a:gd name="T21" fmla="*/ 47 h 59"/>
                <a:gd name="T22" fmla="*/ 95 w 99"/>
                <a:gd name="T23" fmla="*/ 47 h 59"/>
                <a:gd name="T24" fmla="*/ 89 w 99"/>
                <a:gd name="T25" fmla="*/ 55 h 59"/>
                <a:gd name="T26" fmla="*/ 89 w 99"/>
                <a:gd name="T27" fmla="*/ 56 h 59"/>
                <a:gd name="T28" fmla="*/ 85 w 99"/>
                <a:gd name="T29" fmla="*/ 55 h 59"/>
                <a:gd name="T30" fmla="*/ 80 w 99"/>
                <a:gd name="T31" fmla="*/ 59 h 59"/>
                <a:gd name="T32" fmla="*/ 79 w 99"/>
                <a:gd name="T33" fmla="*/ 59 h 59"/>
                <a:gd name="T34" fmla="*/ 74 w 99"/>
                <a:gd name="T35" fmla="*/ 56 h 59"/>
                <a:gd name="T36" fmla="*/ 64 w 99"/>
                <a:gd name="T37" fmla="*/ 47 h 59"/>
                <a:gd name="T38" fmla="*/ 58 w 99"/>
                <a:gd name="T39" fmla="*/ 46 h 59"/>
                <a:gd name="T40" fmla="*/ 53 w 99"/>
                <a:gd name="T41" fmla="*/ 40 h 59"/>
                <a:gd name="T42" fmla="*/ 47 w 99"/>
                <a:gd name="T43" fmla="*/ 43 h 59"/>
                <a:gd name="T44" fmla="*/ 46 w 99"/>
                <a:gd name="T45" fmla="*/ 43 h 59"/>
                <a:gd name="T46" fmla="*/ 39 w 99"/>
                <a:gd name="T47" fmla="*/ 42 h 59"/>
                <a:gd name="T48" fmla="*/ 19 w 99"/>
                <a:gd name="T49" fmla="*/ 40 h 59"/>
                <a:gd name="T50" fmla="*/ 10 w 99"/>
                <a:gd name="T51" fmla="*/ 44 h 59"/>
                <a:gd name="T52" fmla="*/ 6 w 99"/>
                <a:gd name="T53" fmla="*/ 47 h 59"/>
                <a:gd name="T54" fmla="*/ 6 w 99"/>
                <a:gd name="T55" fmla="*/ 49 h 59"/>
                <a:gd name="T56" fmla="*/ 4 w 99"/>
                <a:gd name="T57" fmla="*/ 49 h 59"/>
                <a:gd name="T58" fmla="*/ 2 w 99"/>
                <a:gd name="T59" fmla="*/ 46 h 59"/>
                <a:gd name="T60" fmla="*/ 0 w 99"/>
                <a:gd name="T61" fmla="*/ 46 h 59"/>
                <a:gd name="T62" fmla="*/ 0 w 99"/>
                <a:gd name="T63" fmla="*/ 44 h 59"/>
                <a:gd name="T64" fmla="*/ 2 w 99"/>
                <a:gd name="T65" fmla="*/ 33 h 59"/>
                <a:gd name="T66" fmla="*/ 10 w 99"/>
                <a:gd name="T67" fmla="*/ 13 h 59"/>
                <a:gd name="T68" fmla="*/ 22 w 99"/>
                <a:gd name="T69" fmla="*/ 7 h 59"/>
                <a:gd name="T70" fmla="*/ 33 w 99"/>
                <a:gd name="T71" fmla="*/ 24 h 59"/>
                <a:gd name="T72" fmla="*/ 42 w 99"/>
                <a:gd name="T73" fmla="*/ 27 h 59"/>
                <a:gd name="T74" fmla="*/ 45 w 99"/>
                <a:gd name="T75" fmla="*/ 21 h 59"/>
                <a:gd name="T76" fmla="*/ 46 w 99"/>
                <a:gd name="T77" fmla="*/ 6 h 59"/>
                <a:gd name="T78" fmla="*/ 46 w 99"/>
                <a:gd name="T79" fmla="*/ 4 h 59"/>
                <a:gd name="T80" fmla="*/ 59 w 99"/>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9">
                  <a:moveTo>
                    <a:pt x="59" y="0"/>
                  </a:moveTo>
                  <a:lnTo>
                    <a:pt x="71" y="6"/>
                  </a:lnTo>
                  <a:lnTo>
                    <a:pt x="77" y="12"/>
                  </a:lnTo>
                  <a:lnTo>
                    <a:pt x="83" y="10"/>
                  </a:lnTo>
                  <a:lnTo>
                    <a:pt x="89" y="12"/>
                  </a:lnTo>
                  <a:lnTo>
                    <a:pt x="93" y="18"/>
                  </a:lnTo>
                  <a:lnTo>
                    <a:pt x="93" y="19"/>
                  </a:lnTo>
                  <a:lnTo>
                    <a:pt x="92" y="27"/>
                  </a:lnTo>
                  <a:lnTo>
                    <a:pt x="95" y="30"/>
                  </a:lnTo>
                  <a:lnTo>
                    <a:pt x="99" y="36"/>
                  </a:lnTo>
                  <a:lnTo>
                    <a:pt x="99" y="47"/>
                  </a:lnTo>
                  <a:lnTo>
                    <a:pt x="95" y="47"/>
                  </a:lnTo>
                  <a:lnTo>
                    <a:pt x="89" y="55"/>
                  </a:lnTo>
                  <a:lnTo>
                    <a:pt x="89" y="56"/>
                  </a:lnTo>
                  <a:lnTo>
                    <a:pt x="85" y="55"/>
                  </a:lnTo>
                  <a:lnTo>
                    <a:pt x="80" y="59"/>
                  </a:lnTo>
                  <a:lnTo>
                    <a:pt x="79" y="59"/>
                  </a:lnTo>
                  <a:lnTo>
                    <a:pt x="74" y="56"/>
                  </a:lnTo>
                  <a:lnTo>
                    <a:pt x="64" y="47"/>
                  </a:lnTo>
                  <a:lnTo>
                    <a:pt x="58" y="46"/>
                  </a:lnTo>
                  <a:lnTo>
                    <a:pt x="53" y="40"/>
                  </a:lnTo>
                  <a:lnTo>
                    <a:pt x="47" y="43"/>
                  </a:lnTo>
                  <a:lnTo>
                    <a:pt x="46" y="43"/>
                  </a:lnTo>
                  <a:lnTo>
                    <a:pt x="39" y="42"/>
                  </a:lnTo>
                  <a:lnTo>
                    <a:pt x="19" y="40"/>
                  </a:lnTo>
                  <a:lnTo>
                    <a:pt x="10" y="44"/>
                  </a:lnTo>
                  <a:lnTo>
                    <a:pt x="6" y="47"/>
                  </a:lnTo>
                  <a:lnTo>
                    <a:pt x="6" y="49"/>
                  </a:lnTo>
                  <a:lnTo>
                    <a:pt x="4" y="49"/>
                  </a:lnTo>
                  <a:lnTo>
                    <a:pt x="2" y="46"/>
                  </a:lnTo>
                  <a:lnTo>
                    <a:pt x="0" y="46"/>
                  </a:lnTo>
                  <a:lnTo>
                    <a:pt x="0" y="44"/>
                  </a:lnTo>
                  <a:lnTo>
                    <a:pt x="2" y="33"/>
                  </a:lnTo>
                  <a:lnTo>
                    <a:pt x="10" y="13"/>
                  </a:lnTo>
                  <a:lnTo>
                    <a:pt x="22" y="7"/>
                  </a:lnTo>
                  <a:lnTo>
                    <a:pt x="33" y="24"/>
                  </a:lnTo>
                  <a:lnTo>
                    <a:pt x="42" y="27"/>
                  </a:lnTo>
                  <a:lnTo>
                    <a:pt x="45" y="21"/>
                  </a:lnTo>
                  <a:lnTo>
                    <a:pt x="46" y="6"/>
                  </a:lnTo>
                  <a:lnTo>
                    <a:pt x="46" y="4"/>
                  </a:lnTo>
                  <a:lnTo>
                    <a:pt x="5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0" name="Lithuania">
              <a:extLst>
                <a:ext uri="{FF2B5EF4-FFF2-40B4-BE49-F238E27FC236}">
                  <a16:creationId xmlns:a16="http://schemas.microsoft.com/office/drawing/2014/main" id="{523DD02E-96B2-A72B-360A-7A04C238F687}"/>
                </a:ext>
              </a:extLst>
            </p:cNvPr>
            <p:cNvSpPr>
              <a:spLocks/>
            </p:cNvSpPr>
            <p:nvPr/>
          </p:nvSpPr>
          <p:spPr bwMode="auto">
            <a:xfrm>
              <a:off x="6317365" y="2971894"/>
              <a:ext cx="144565" cy="106617"/>
            </a:xfrm>
            <a:custGeom>
              <a:avLst/>
              <a:gdLst>
                <a:gd name="T0" fmla="*/ 18 w 80"/>
                <a:gd name="T1" fmla="*/ 0 h 59"/>
                <a:gd name="T2" fmla="*/ 39 w 80"/>
                <a:gd name="T3" fmla="*/ 1 h 59"/>
                <a:gd name="T4" fmla="*/ 46 w 80"/>
                <a:gd name="T5" fmla="*/ 3 h 59"/>
                <a:gd name="T6" fmla="*/ 53 w 80"/>
                <a:gd name="T7" fmla="*/ 0 h 59"/>
                <a:gd name="T8" fmla="*/ 55 w 80"/>
                <a:gd name="T9" fmla="*/ 0 h 59"/>
                <a:gd name="T10" fmla="*/ 59 w 80"/>
                <a:gd name="T11" fmla="*/ 5 h 59"/>
                <a:gd name="T12" fmla="*/ 64 w 80"/>
                <a:gd name="T13" fmla="*/ 7 h 59"/>
                <a:gd name="T14" fmla="*/ 74 w 80"/>
                <a:gd name="T15" fmla="*/ 16 h 59"/>
                <a:gd name="T16" fmla="*/ 80 w 80"/>
                <a:gd name="T17" fmla="*/ 19 h 59"/>
                <a:gd name="T18" fmla="*/ 80 w 80"/>
                <a:gd name="T19" fmla="*/ 20 h 59"/>
                <a:gd name="T20" fmla="*/ 76 w 80"/>
                <a:gd name="T21" fmla="*/ 22 h 59"/>
                <a:gd name="T22" fmla="*/ 76 w 80"/>
                <a:gd name="T23" fmla="*/ 25 h 59"/>
                <a:gd name="T24" fmla="*/ 80 w 80"/>
                <a:gd name="T25" fmla="*/ 26 h 59"/>
                <a:gd name="T26" fmla="*/ 79 w 80"/>
                <a:gd name="T27" fmla="*/ 31 h 59"/>
                <a:gd name="T28" fmla="*/ 77 w 80"/>
                <a:gd name="T29" fmla="*/ 31 h 59"/>
                <a:gd name="T30" fmla="*/ 68 w 80"/>
                <a:gd name="T31" fmla="*/ 35 h 59"/>
                <a:gd name="T32" fmla="*/ 65 w 80"/>
                <a:gd name="T33" fmla="*/ 47 h 59"/>
                <a:gd name="T34" fmla="*/ 68 w 80"/>
                <a:gd name="T35" fmla="*/ 51 h 59"/>
                <a:gd name="T36" fmla="*/ 68 w 80"/>
                <a:gd name="T37" fmla="*/ 53 h 59"/>
                <a:gd name="T38" fmla="*/ 67 w 80"/>
                <a:gd name="T39" fmla="*/ 53 h 59"/>
                <a:gd name="T40" fmla="*/ 65 w 80"/>
                <a:gd name="T41" fmla="*/ 54 h 59"/>
                <a:gd name="T42" fmla="*/ 65 w 80"/>
                <a:gd name="T43" fmla="*/ 53 h 59"/>
                <a:gd name="T44" fmla="*/ 61 w 80"/>
                <a:gd name="T45" fmla="*/ 50 h 59"/>
                <a:gd name="T46" fmla="*/ 55 w 80"/>
                <a:gd name="T47" fmla="*/ 53 h 59"/>
                <a:gd name="T48" fmla="*/ 55 w 80"/>
                <a:gd name="T49" fmla="*/ 57 h 59"/>
                <a:gd name="T50" fmla="*/ 47 w 80"/>
                <a:gd name="T51" fmla="*/ 57 h 59"/>
                <a:gd name="T52" fmla="*/ 43 w 80"/>
                <a:gd name="T53" fmla="*/ 59 h 59"/>
                <a:gd name="T54" fmla="*/ 36 w 80"/>
                <a:gd name="T55" fmla="*/ 59 h 59"/>
                <a:gd name="T56" fmla="*/ 36 w 80"/>
                <a:gd name="T57" fmla="*/ 57 h 59"/>
                <a:gd name="T58" fmla="*/ 34 w 80"/>
                <a:gd name="T59" fmla="*/ 54 h 59"/>
                <a:gd name="T60" fmla="*/ 25 w 80"/>
                <a:gd name="T61" fmla="*/ 47 h 59"/>
                <a:gd name="T62" fmla="*/ 27 w 80"/>
                <a:gd name="T63" fmla="*/ 38 h 59"/>
                <a:gd name="T64" fmla="*/ 25 w 80"/>
                <a:gd name="T65" fmla="*/ 34 h 59"/>
                <a:gd name="T66" fmla="*/ 16 w 80"/>
                <a:gd name="T67" fmla="*/ 32 h 59"/>
                <a:gd name="T68" fmla="*/ 4 w 80"/>
                <a:gd name="T69" fmla="*/ 28 h 59"/>
                <a:gd name="T70" fmla="*/ 4 w 80"/>
                <a:gd name="T71" fmla="*/ 26 h 59"/>
                <a:gd name="T72" fmla="*/ 0 w 80"/>
                <a:gd name="T73" fmla="*/ 5 h 59"/>
                <a:gd name="T74" fmla="*/ 2 w 80"/>
                <a:gd name="T75" fmla="*/ 5 h 59"/>
                <a:gd name="T76" fmla="*/ 6 w 80"/>
                <a:gd name="T77" fmla="*/ 8 h 59"/>
                <a:gd name="T78" fmla="*/ 9 w 80"/>
                <a:gd name="T79" fmla="*/ 4 h 59"/>
                <a:gd name="T80" fmla="*/ 18 w 80"/>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59">
                  <a:moveTo>
                    <a:pt x="18" y="0"/>
                  </a:moveTo>
                  <a:lnTo>
                    <a:pt x="39" y="1"/>
                  </a:lnTo>
                  <a:lnTo>
                    <a:pt x="46" y="3"/>
                  </a:lnTo>
                  <a:lnTo>
                    <a:pt x="53" y="0"/>
                  </a:lnTo>
                  <a:lnTo>
                    <a:pt x="55" y="0"/>
                  </a:lnTo>
                  <a:lnTo>
                    <a:pt x="59" y="5"/>
                  </a:lnTo>
                  <a:lnTo>
                    <a:pt x="64" y="7"/>
                  </a:lnTo>
                  <a:lnTo>
                    <a:pt x="74" y="16"/>
                  </a:lnTo>
                  <a:lnTo>
                    <a:pt x="80" y="19"/>
                  </a:lnTo>
                  <a:lnTo>
                    <a:pt x="80" y="20"/>
                  </a:lnTo>
                  <a:lnTo>
                    <a:pt x="76" y="22"/>
                  </a:lnTo>
                  <a:lnTo>
                    <a:pt x="76" y="25"/>
                  </a:lnTo>
                  <a:lnTo>
                    <a:pt x="80" y="26"/>
                  </a:lnTo>
                  <a:lnTo>
                    <a:pt x="79" y="31"/>
                  </a:lnTo>
                  <a:lnTo>
                    <a:pt x="77" y="31"/>
                  </a:lnTo>
                  <a:lnTo>
                    <a:pt x="68" y="35"/>
                  </a:lnTo>
                  <a:lnTo>
                    <a:pt x="65" y="47"/>
                  </a:lnTo>
                  <a:lnTo>
                    <a:pt x="68" y="51"/>
                  </a:lnTo>
                  <a:lnTo>
                    <a:pt x="68" y="53"/>
                  </a:lnTo>
                  <a:lnTo>
                    <a:pt x="67" y="53"/>
                  </a:lnTo>
                  <a:lnTo>
                    <a:pt x="65" y="54"/>
                  </a:lnTo>
                  <a:lnTo>
                    <a:pt x="65" y="53"/>
                  </a:lnTo>
                  <a:lnTo>
                    <a:pt x="61" y="50"/>
                  </a:lnTo>
                  <a:lnTo>
                    <a:pt x="55" y="53"/>
                  </a:lnTo>
                  <a:lnTo>
                    <a:pt x="55" y="57"/>
                  </a:lnTo>
                  <a:lnTo>
                    <a:pt x="47" y="57"/>
                  </a:lnTo>
                  <a:lnTo>
                    <a:pt x="43" y="59"/>
                  </a:lnTo>
                  <a:lnTo>
                    <a:pt x="36" y="59"/>
                  </a:lnTo>
                  <a:lnTo>
                    <a:pt x="36" y="57"/>
                  </a:lnTo>
                  <a:lnTo>
                    <a:pt x="34" y="54"/>
                  </a:lnTo>
                  <a:lnTo>
                    <a:pt x="25" y="47"/>
                  </a:lnTo>
                  <a:lnTo>
                    <a:pt x="27" y="38"/>
                  </a:lnTo>
                  <a:lnTo>
                    <a:pt x="25" y="34"/>
                  </a:lnTo>
                  <a:lnTo>
                    <a:pt x="16" y="32"/>
                  </a:lnTo>
                  <a:lnTo>
                    <a:pt x="4" y="28"/>
                  </a:lnTo>
                  <a:lnTo>
                    <a:pt x="4" y="26"/>
                  </a:lnTo>
                  <a:lnTo>
                    <a:pt x="0" y="5"/>
                  </a:lnTo>
                  <a:lnTo>
                    <a:pt x="2" y="5"/>
                  </a:lnTo>
                  <a:lnTo>
                    <a:pt x="6" y="8"/>
                  </a:lnTo>
                  <a:lnTo>
                    <a:pt x="9" y="4"/>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1" name="Czech Republic">
              <a:extLst>
                <a:ext uri="{FF2B5EF4-FFF2-40B4-BE49-F238E27FC236}">
                  <a16:creationId xmlns:a16="http://schemas.microsoft.com/office/drawing/2014/main" id="{2487D4CE-9084-4270-8176-68964AA0F047}"/>
                </a:ext>
              </a:extLst>
            </p:cNvPr>
            <p:cNvSpPr>
              <a:spLocks/>
            </p:cNvSpPr>
            <p:nvPr/>
          </p:nvSpPr>
          <p:spPr bwMode="auto">
            <a:xfrm>
              <a:off x="6107745" y="3183320"/>
              <a:ext cx="166250" cy="90353"/>
            </a:xfrm>
            <a:custGeom>
              <a:avLst/>
              <a:gdLst>
                <a:gd name="T0" fmla="*/ 30 w 92"/>
                <a:gd name="T1" fmla="*/ 0 h 50"/>
                <a:gd name="T2" fmla="*/ 36 w 92"/>
                <a:gd name="T3" fmla="*/ 6 h 50"/>
                <a:gd name="T4" fmla="*/ 42 w 92"/>
                <a:gd name="T5" fmla="*/ 3 h 50"/>
                <a:gd name="T6" fmla="*/ 52 w 92"/>
                <a:gd name="T7" fmla="*/ 9 h 50"/>
                <a:gd name="T8" fmla="*/ 63 w 92"/>
                <a:gd name="T9" fmla="*/ 19 h 50"/>
                <a:gd name="T10" fmla="*/ 66 w 92"/>
                <a:gd name="T11" fmla="*/ 16 h 50"/>
                <a:gd name="T12" fmla="*/ 75 w 92"/>
                <a:gd name="T13" fmla="*/ 17 h 50"/>
                <a:gd name="T14" fmla="*/ 76 w 92"/>
                <a:gd name="T15" fmla="*/ 22 h 50"/>
                <a:gd name="T16" fmla="*/ 86 w 92"/>
                <a:gd name="T17" fmla="*/ 31 h 50"/>
                <a:gd name="T18" fmla="*/ 92 w 92"/>
                <a:gd name="T19" fmla="*/ 35 h 50"/>
                <a:gd name="T20" fmla="*/ 86 w 92"/>
                <a:gd name="T21" fmla="*/ 38 h 50"/>
                <a:gd name="T22" fmla="*/ 83 w 92"/>
                <a:gd name="T23" fmla="*/ 46 h 50"/>
                <a:gd name="T24" fmla="*/ 63 w 92"/>
                <a:gd name="T25" fmla="*/ 49 h 50"/>
                <a:gd name="T26" fmla="*/ 42 w 92"/>
                <a:gd name="T27" fmla="*/ 43 h 50"/>
                <a:gd name="T28" fmla="*/ 35 w 92"/>
                <a:gd name="T29" fmla="*/ 50 h 50"/>
                <a:gd name="T30" fmla="*/ 24 w 92"/>
                <a:gd name="T31" fmla="*/ 49 h 50"/>
                <a:gd name="T32" fmla="*/ 8 w 92"/>
                <a:gd name="T33" fmla="*/ 34 h 50"/>
                <a:gd name="T34" fmla="*/ 0 w 92"/>
                <a:gd name="T35" fmla="*/ 17 h 50"/>
                <a:gd name="T36" fmla="*/ 5 w 92"/>
                <a:gd name="T37" fmla="*/ 20 h 50"/>
                <a:gd name="T38" fmla="*/ 29 w 92"/>
                <a:gd name="T39" fmla="*/ 6 h 50"/>
                <a:gd name="T40" fmla="*/ 30 w 92"/>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0">
                  <a:moveTo>
                    <a:pt x="30" y="0"/>
                  </a:moveTo>
                  <a:lnTo>
                    <a:pt x="36" y="6"/>
                  </a:lnTo>
                  <a:lnTo>
                    <a:pt x="42" y="3"/>
                  </a:lnTo>
                  <a:lnTo>
                    <a:pt x="52" y="9"/>
                  </a:lnTo>
                  <a:lnTo>
                    <a:pt x="63" y="19"/>
                  </a:lnTo>
                  <a:lnTo>
                    <a:pt x="66" y="16"/>
                  </a:lnTo>
                  <a:lnTo>
                    <a:pt x="75" y="17"/>
                  </a:lnTo>
                  <a:lnTo>
                    <a:pt x="76" y="22"/>
                  </a:lnTo>
                  <a:lnTo>
                    <a:pt x="86" y="31"/>
                  </a:lnTo>
                  <a:lnTo>
                    <a:pt x="92" y="35"/>
                  </a:lnTo>
                  <a:lnTo>
                    <a:pt x="86" y="38"/>
                  </a:lnTo>
                  <a:lnTo>
                    <a:pt x="83" y="46"/>
                  </a:lnTo>
                  <a:lnTo>
                    <a:pt x="63" y="49"/>
                  </a:lnTo>
                  <a:lnTo>
                    <a:pt x="42" y="43"/>
                  </a:lnTo>
                  <a:lnTo>
                    <a:pt x="35" y="50"/>
                  </a:lnTo>
                  <a:lnTo>
                    <a:pt x="24" y="49"/>
                  </a:lnTo>
                  <a:lnTo>
                    <a:pt x="8" y="34"/>
                  </a:lnTo>
                  <a:lnTo>
                    <a:pt x="0" y="17"/>
                  </a:lnTo>
                  <a:lnTo>
                    <a:pt x="5" y="20"/>
                  </a:lnTo>
                  <a:lnTo>
                    <a:pt x="29" y="6"/>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2" name="Corsica (France)">
              <a:extLst>
                <a:ext uri="{FF2B5EF4-FFF2-40B4-BE49-F238E27FC236}">
                  <a16:creationId xmlns:a16="http://schemas.microsoft.com/office/drawing/2014/main" id="{A728EEC5-15D4-DA4B-0E52-F13550210D12}"/>
                </a:ext>
              </a:extLst>
            </p:cNvPr>
            <p:cNvSpPr>
              <a:spLocks/>
            </p:cNvSpPr>
            <p:nvPr/>
          </p:nvSpPr>
          <p:spPr bwMode="auto">
            <a:xfrm>
              <a:off x="6028235" y="3463415"/>
              <a:ext cx="23493" cy="56019"/>
            </a:xfrm>
            <a:custGeom>
              <a:avLst/>
              <a:gdLst>
                <a:gd name="T0" fmla="*/ 10 w 13"/>
                <a:gd name="T1" fmla="*/ 0 h 31"/>
                <a:gd name="T2" fmla="*/ 12 w 13"/>
                <a:gd name="T3" fmla="*/ 0 h 31"/>
                <a:gd name="T4" fmla="*/ 13 w 13"/>
                <a:gd name="T5" fmla="*/ 15 h 31"/>
                <a:gd name="T6" fmla="*/ 10 w 13"/>
                <a:gd name="T7" fmla="*/ 30 h 31"/>
                <a:gd name="T8" fmla="*/ 9 w 13"/>
                <a:gd name="T9" fmla="*/ 31 h 31"/>
                <a:gd name="T10" fmla="*/ 9 w 13"/>
                <a:gd name="T11" fmla="*/ 30 h 31"/>
                <a:gd name="T12" fmla="*/ 1 w 13"/>
                <a:gd name="T13" fmla="*/ 23 h 31"/>
                <a:gd name="T14" fmla="*/ 0 w 13"/>
                <a:gd name="T15" fmla="*/ 11 h 31"/>
                <a:gd name="T16" fmla="*/ 1 w 13"/>
                <a:gd name="T17" fmla="*/ 8 h 31"/>
                <a:gd name="T18" fmla="*/ 9 w 13"/>
                <a:gd name="T19" fmla="*/ 5 h 31"/>
                <a:gd name="T20" fmla="*/ 10 w 1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1">
                  <a:moveTo>
                    <a:pt x="10" y="0"/>
                  </a:moveTo>
                  <a:lnTo>
                    <a:pt x="12" y="0"/>
                  </a:lnTo>
                  <a:lnTo>
                    <a:pt x="13" y="15"/>
                  </a:lnTo>
                  <a:lnTo>
                    <a:pt x="10" y="30"/>
                  </a:lnTo>
                  <a:lnTo>
                    <a:pt x="9" y="31"/>
                  </a:lnTo>
                  <a:lnTo>
                    <a:pt x="9" y="30"/>
                  </a:lnTo>
                  <a:lnTo>
                    <a:pt x="1" y="23"/>
                  </a:lnTo>
                  <a:lnTo>
                    <a:pt x="0" y="11"/>
                  </a:lnTo>
                  <a:lnTo>
                    <a:pt x="1" y="8"/>
                  </a:lnTo>
                  <a:lnTo>
                    <a:pt x="9" y="5"/>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3" name="Kaliningrad (Russia)">
              <a:extLst>
                <a:ext uri="{FF2B5EF4-FFF2-40B4-BE49-F238E27FC236}">
                  <a16:creationId xmlns:a16="http://schemas.microsoft.com/office/drawing/2014/main" id="{1C04E3B6-FA5A-4AAC-8702-8D512EBD2201}"/>
                </a:ext>
              </a:extLst>
            </p:cNvPr>
            <p:cNvSpPr>
              <a:spLocks/>
            </p:cNvSpPr>
            <p:nvPr/>
          </p:nvSpPr>
          <p:spPr bwMode="auto">
            <a:xfrm>
              <a:off x="6288452" y="3018878"/>
              <a:ext cx="79511" cy="39755"/>
            </a:xfrm>
            <a:custGeom>
              <a:avLst/>
              <a:gdLst>
                <a:gd name="T0" fmla="*/ 20 w 44"/>
                <a:gd name="T1" fmla="*/ 0 h 22"/>
                <a:gd name="T2" fmla="*/ 22 w 44"/>
                <a:gd name="T3" fmla="*/ 0 h 22"/>
                <a:gd name="T4" fmla="*/ 32 w 44"/>
                <a:gd name="T5" fmla="*/ 5 h 22"/>
                <a:gd name="T6" fmla="*/ 41 w 44"/>
                <a:gd name="T7" fmla="*/ 6 h 22"/>
                <a:gd name="T8" fmla="*/ 44 w 44"/>
                <a:gd name="T9" fmla="*/ 12 h 22"/>
                <a:gd name="T10" fmla="*/ 43 w 44"/>
                <a:gd name="T11" fmla="*/ 21 h 22"/>
                <a:gd name="T12" fmla="*/ 43 w 44"/>
                <a:gd name="T13" fmla="*/ 22 h 22"/>
                <a:gd name="T14" fmla="*/ 18 w 44"/>
                <a:gd name="T15" fmla="*/ 22 h 22"/>
                <a:gd name="T16" fmla="*/ 0 w 44"/>
                <a:gd name="T17" fmla="*/ 21 h 22"/>
                <a:gd name="T18" fmla="*/ 0 w 44"/>
                <a:gd name="T19" fmla="*/ 20 h 22"/>
                <a:gd name="T20" fmla="*/ 4 w 44"/>
                <a:gd name="T21" fmla="*/ 8 h 22"/>
                <a:gd name="T22" fmla="*/ 15 w 44"/>
                <a:gd name="T23" fmla="*/ 3 h 22"/>
                <a:gd name="T24" fmla="*/ 16 w 44"/>
                <a:gd name="T25" fmla="*/ 3 h 22"/>
                <a:gd name="T26" fmla="*/ 16 w 44"/>
                <a:gd name="T27" fmla="*/ 5 h 22"/>
                <a:gd name="T28" fmla="*/ 15 w 44"/>
                <a:gd name="T29" fmla="*/ 6 h 22"/>
                <a:gd name="T30" fmla="*/ 19 w 44"/>
                <a:gd name="T31" fmla="*/ 8 h 22"/>
                <a:gd name="T32" fmla="*/ 20 w 44"/>
                <a:gd name="T33" fmla="*/ 2 h 22"/>
                <a:gd name="T34" fmla="*/ 20 w 4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20" y="0"/>
                  </a:moveTo>
                  <a:lnTo>
                    <a:pt x="22" y="0"/>
                  </a:lnTo>
                  <a:lnTo>
                    <a:pt x="32" y="5"/>
                  </a:lnTo>
                  <a:lnTo>
                    <a:pt x="41" y="6"/>
                  </a:lnTo>
                  <a:lnTo>
                    <a:pt x="44" y="12"/>
                  </a:lnTo>
                  <a:lnTo>
                    <a:pt x="43" y="21"/>
                  </a:lnTo>
                  <a:lnTo>
                    <a:pt x="43" y="22"/>
                  </a:lnTo>
                  <a:lnTo>
                    <a:pt x="18" y="22"/>
                  </a:lnTo>
                  <a:lnTo>
                    <a:pt x="0" y="21"/>
                  </a:lnTo>
                  <a:lnTo>
                    <a:pt x="0" y="20"/>
                  </a:lnTo>
                  <a:lnTo>
                    <a:pt x="4" y="8"/>
                  </a:lnTo>
                  <a:lnTo>
                    <a:pt x="15" y="3"/>
                  </a:lnTo>
                  <a:lnTo>
                    <a:pt x="16" y="3"/>
                  </a:lnTo>
                  <a:lnTo>
                    <a:pt x="16" y="5"/>
                  </a:lnTo>
                  <a:lnTo>
                    <a:pt x="15" y="6"/>
                  </a:lnTo>
                  <a:lnTo>
                    <a:pt x="19" y="8"/>
                  </a:lnTo>
                  <a:lnTo>
                    <a:pt x="20" y="2"/>
                  </a:lnTo>
                  <a:lnTo>
                    <a:pt x="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4" name="Luxembourg">
              <a:extLst>
                <a:ext uri="{FF2B5EF4-FFF2-40B4-BE49-F238E27FC236}">
                  <a16:creationId xmlns:a16="http://schemas.microsoft.com/office/drawing/2014/main" id="{A42C1981-B82A-1FFB-9229-AA41489833AA}"/>
                </a:ext>
              </a:extLst>
            </p:cNvPr>
            <p:cNvSpPr>
              <a:spLocks/>
            </p:cNvSpPr>
            <p:nvPr/>
          </p:nvSpPr>
          <p:spPr bwMode="auto">
            <a:xfrm>
              <a:off x="5957760" y="3217654"/>
              <a:ext cx="19879" cy="27107"/>
            </a:xfrm>
            <a:custGeom>
              <a:avLst/>
              <a:gdLst>
                <a:gd name="T0" fmla="*/ 6 w 11"/>
                <a:gd name="T1" fmla="*/ 0 h 15"/>
                <a:gd name="T2" fmla="*/ 8 w 11"/>
                <a:gd name="T3" fmla="*/ 1 h 15"/>
                <a:gd name="T4" fmla="*/ 11 w 11"/>
                <a:gd name="T5" fmla="*/ 9 h 15"/>
                <a:gd name="T6" fmla="*/ 9 w 11"/>
                <a:gd name="T7" fmla="*/ 13 h 15"/>
                <a:gd name="T8" fmla="*/ 9 w 11"/>
                <a:gd name="T9" fmla="*/ 15 h 15"/>
                <a:gd name="T10" fmla="*/ 2 w 11"/>
                <a:gd name="T11" fmla="*/ 13 h 15"/>
                <a:gd name="T12" fmla="*/ 0 w 11"/>
                <a:gd name="T13" fmla="*/ 7 h 15"/>
                <a:gd name="T14" fmla="*/ 0 w 11"/>
                <a:gd name="T15" fmla="*/ 6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lnTo>
                    <a:pt x="8" y="1"/>
                  </a:lnTo>
                  <a:lnTo>
                    <a:pt x="11" y="9"/>
                  </a:lnTo>
                  <a:lnTo>
                    <a:pt x="9" y="13"/>
                  </a:lnTo>
                  <a:lnTo>
                    <a:pt x="9" y="15"/>
                  </a:lnTo>
                  <a:lnTo>
                    <a:pt x="2" y="13"/>
                  </a:lnTo>
                  <a:lnTo>
                    <a:pt x="0" y="7"/>
                  </a:lnTo>
                  <a:lnTo>
                    <a:pt x="0" y="6"/>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5" name="Hungary">
              <a:extLst>
                <a:ext uri="{FF2B5EF4-FFF2-40B4-BE49-F238E27FC236}">
                  <a16:creationId xmlns:a16="http://schemas.microsoft.com/office/drawing/2014/main" id="{DB9ED342-9A80-9C32-A8E3-E86EECDAEDE4}"/>
                </a:ext>
              </a:extLst>
            </p:cNvPr>
            <p:cNvSpPr>
              <a:spLocks/>
            </p:cNvSpPr>
            <p:nvPr/>
          </p:nvSpPr>
          <p:spPr bwMode="auto">
            <a:xfrm>
              <a:off x="6205327" y="3277287"/>
              <a:ext cx="160829" cy="97581"/>
            </a:xfrm>
            <a:custGeom>
              <a:avLst/>
              <a:gdLst>
                <a:gd name="T0" fmla="*/ 61 w 89"/>
                <a:gd name="T1" fmla="*/ 0 h 54"/>
                <a:gd name="T2" fmla="*/ 65 w 89"/>
                <a:gd name="T3" fmla="*/ 0 h 54"/>
                <a:gd name="T4" fmla="*/ 68 w 89"/>
                <a:gd name="T5" fmla="*/ 1 h 54"/>
                <a:gd name="T6" fmla="*/ 72 w 89"/>
                <a:gd name="T7" fmla="*/ 1 h 54"/>
                <a:gd name="T8" fmla="*/ 75 w 89"/>
                <a:gd name="T9" fmla="*/ 3 h 54"/>
                <a:gd name="T10" fmla="*/ 80 w 89"/>
                <a:gd name="T11" fmla="*/ 3 h 54"/>
                <a:gd name="T12" fmla="*/ 89 w 89"/>
                <a:gd name="T13" fmla="*/ 11 h 54"/>
                <a:gd name="T14" fmla="*/ 89 w 89"/>
                <a:gd name="T15" fmla="*/ 13 h 54"/>
                <a:gd name="T16" fmla="*/ 78 w 89"/>
                <a:gd name="T17" fmla="*/ 19 h 54"/>
                <a:gd name="T18" fmla="*/ 66 w 89"/>
                <a:gd name="T19" fmla="*/ 43 h 54"/>
                <a:gd name="T20" fmla="*/ 66 w 89"/>
                <a:gd name="T21" fmla="*/ 44 h 54"/>
                <a:gd name="T22" fmla="*/ 55 w 89"/>
                <a:gd name="T23" fmla="*/ 47 h 54"/>
                <a:gd name="T24" fmla="*/ 47 w 89"/>
                <a:gd name="T25" fmla="*/ 47 h 54"/>
                <a:gd name="T26" fmla="*/ 35 w 89"/>
                <a:gd name="T27" fmla="*/ 51 h 54"/>
                <a:gd name="T28" fmla="*/ 25 w 89"/>
                <a:gd name="T29" fmla="*/ 54 h 54"/>
                <a:gd name="T30" fmla="*/ 24 w 89"/>
                <a:gd name="T31" fmla="*/ 54 h 54"/>
                <a:gd name="T32" fmla="*/ 0 w 89"/>
                <a:gd name="T33" fmla="*/ 34 h 54"/>
                <a:gd name="T34" fmla="*/ 0 w 89"/>
                <a:gd name="T35" fmla="*/ 32 h 54"/>
                <a:gd name="T36" fmla="*/ 4 w 89"/>
                <a:gd name="T37" fmla="*/ 29 h 54"/>
                <a:gd name="T38" fmla="*/ 6 w 89"/>
                <a:gd name="T39" fmla="*/ 16 h 54"/>
                <a:gd name="T40" fmla="*/ 13 w 89"/>
                <a:gd name="T41" fmla="*/ 16 h 54"/>
                <a:gd name="T42" fmla="*/ 13 w 89"/>
                <a:gd name="T43" fmla="*/ 8 h 54"/>
                <a:gd name="T44" fmla="*/ 15 w 89"/>
                <a:gd name="T45" fmla="*/ 8 h 54"/>
                <a:gd name="T46" fmla="*/ 15 w 89"/>
                <a:gd name="T47" fmla="*/ 10 h 54"/>
                <a:gd name="T48" fmla="*/ 24 w 89"/>
                <a:gd name="T49" fmla="*/ 16 h 54"/>
                <a:gd name="T50" fmla="*/ 31 w 89"/>
                <a:gd name="T51" fmla="*/ 14 h 54"/>
                <a:gd name="T52" fmla="*/ 34 w 89"/>
                <a:gd name="T53" fmla="*/ 10 h 54"/>
                <a:gd name="T54" fmla="*/ 35 w 89"/>
                <a:gd name="T55" fmla="*/ 10 h 54"/>
                <a:gd name="T56" fmla="*/ 50 w 89"/>
                <a:gd name="T57" fmla="*/ 7 h 54"/>
                <a:gd name="T58" fmla="*/ 61 w 89"/>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4">
                  <a:moveTo>
                    <a:pt x="61" y="0"/>
                  </a:moveTo>
                  <a:lnTo>
                    <a:pt x="65" y="0"/>
                  </a:lnTo>
                  <a:lnTo>
                    <a:pt x="68" y="1"/>
                  </a:lnTo>
                  <a:lnTo>
                    <a:pt x="72" y="1"/>
                  </a:lnTo>
                  <a:lnTo>
                    <a:pt x="75" y="3"/>
                  </a:lnTo>
                  <a:lnTo>
                    <a:pt x="80" y="3"/>
                  </a:lnTo>
                  <a:lnTo>
                    <a:pt x="89" y="11"/>
                  </a:lnTo>
                  <a:lnTo>
                    <a:pt x="89" y="13"/>
                  </a:lnTo>
                  <a:lnTo>
                    <a:pt x="78" y="19"/>
                  </a:lnTo>
                  <a:lnTo>
                    <a:pt x="66" y="43"/>
                  </a:lnTo>
                  <a:lnTo>
                    <a:pt x="66" y="44"/>
                  </a:lnTo>
                  <a:lnTo>
                    <a:pt x="55" y="47"/>
                  </a:lnTo>
                  <a:lnTo>
                    <a:pt x="47" y="47"/>
                  </a:lnTo>
                  <a:lnTo>
                    <a:pt x="35" y="51"/>
                  </a:lnTo>
                  <a:lnTo>
                    <a:pt x="25" y="54"/>
                  </a:lnTo>
                  <a:lnTo>
                    <a:pt x="24" y="54"/>
                  </a:lnTo>
                  <a:lnTo>
                    <a:pt x="0" y="34"/>
                  </a:lnTo>
                  <a:lnTo>
                    <a:pt x="0" y="32"/>
                  </a:lnTo>
                  <a:lnTo>
                    <a:pt x="4" y="29"/>
                  </a:lnTo>
                  <a:lnTo>
                    <a:pt x="6" y="16"/>
                  </a:lnTo>
                  <a:lnTo>
                    <a:pt x="13" y="16"/>
                  </a:lnTo>
                  <a:lnTo>
                    <a:pt x="13" y="8"/>
                  </a:lnTo>
                  <a:lnTo>
                    <a:pt x="15" y="8"/>
                  </a:lnTo>
                  <a:lnTo>
                    <a:pt x="15" y="10"/>
                  </a:lnTo>
                  <a:lnTo>
                    <a:pt x="24" y="16"/>
                  </a:lnTo>
                  <a:lnTo>
                    <a:pt x="31" y="14"/>
                  </a:lnTo>
                  <a:lnTo>
                    <a:pt x="34" y="10"/>
                  </a:lnTo>
                  <a:lnTo>
                    <a:pt x="35" y="10"/>
                  </a:lnTo>
                  <a:lnTo>
                    <a:pt x="50" y="7"/>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6" name="Romania">
              <a:extLst>
                <a:ext uri="{FF2B5EF4-FFF2-40B4-BE49-F238E27FC236}">
                  <a16:creationId xmlns:a16="http://schemas.microsoft.com/office/drawing/2014/main" id="{A350AF03-5F31-FD48-EF84-431E472F294D}"/>
                </a:ext>
              </a:extLst>
            </p:cNvPr>
            <p:cNvSpPr>
              <a:spLocks/>
            </p:cNvSpPr>
            <p:nvPr/>
          </p:nvSpPr>
          <p:spPr bwMode="auto">
            <a:xfrm>
              <a:off x="6301102" y="3288129"/>
              <a:ext cx="225883" cy="157215"/>
            </a:xfrm>
            <a:custGeom>
              <a:avLst/>
              <a:gdLst>
                <a:gd name="T0" fmla="*/ 86 w 125"/>
                <a:gd name="T1" fmla="*/ 0 h 87"/>
                <a:gd name="T2" fmla="*/ 88 w 125"/>
                <a:gd name="T3" fmla="*/ 0 h 87"/>
                <a:gd name="T4" fmla="*/ 95 w 125"/>
                <a:gd name="T5" fmla="*/ 8 h 87"/>
                <a:gd name="T6" fmla="*/ 104 w 125"/>
                <a:gd name="T7" fmla="*/ 28 h 87"/>
                <a:gd name="T8" fmla="*/ 107 w 125"/>
                <a:gd name="T9" fmla="*/ 53 h 87"/>
                <a:gd name="T10" fmla="*/ 111 w 125"/>
                <a:gd name="T11" fmla="*/ 56 h 87"/>
                <a:gd name="T12" fmla="*/ 113 w 125"/>
                <a:gd name="T13" fmla="*/ 56 h 87"/>
                <a:gd name="T14" fmla="*/ 114 w 125"/>
                <a:gd name="T15" fmla="*/ 54 h 87"/>
                <a:gd name="T16" fmla="*/ 120 w 125"/>
                <a:gd name="T17" fmla="*/ 54 h 87"/>
                <a:gd name="T18" fmla="*/ 122 w 125"/>
                <a:gd name="T19" fmla="*/ 53 h 87"/>
                <a:gd name="T20" fmla="*/ 125 w 125"/>
                <a:gd name="T21" fmla="*/ 53 h 87"/>
                <a:gd name="T22" fmla="*/ 125 w 125"/>
                <a:gd name="T23" fmla="*/ 54 h 87"/>
                <a:gd name="T24" fmla="*/ 123 w 125"/>
                <a:gd name="T25" fmla="*/ 66 h 87"/>
                <a:gd name="T26" fmla="*/ 117 w 125"/>
                <a:gd name="T27" fmla="*/ 72 h 87"/>
                <a:gd name="T28" fmla="*/ 116 w 125"/>
                <a:gd name="T29" fmla="*/ 72 h 87"/>
                <a:gd name="T30" fmla="*/ 116 w 125"/>
                <a:gd name="T31" fmla="*/ 71 h 87"/>
                <a:gd name="T32" fmla="*/ 117 w 125"/>
                <a:gd name="T33" fmla="*/ 66 h 87"/>
                <a:gd name="T34" fmla="*/ 116 w 125"/>
                <a:gd name="T35" fmla="*/ 65 h 87"/>
                <a:gd name="T36" fmla="*/ 113 w 125"/>
                <a:gd name="T37" fmla="*/ 84 h 87"/>
                <a:gd name="T38" fmla="*/ 89 w 125"/>
                <a:gd name="T39" fmla="*/ 78 h 87"/>
                <a:gd name="T40" fmla="*/ 70 w 125"/>
                <a:gd name="T41" fmla="*/ 87 h 87"/>
                <a:gd name="T42" fmla="*/ 39 w 125"/>
                <a:gd name="T43" fmla="*/ 84 h 87"/>
                <a:gd name="T44" fmla="*/ 37 w 125"/>
                <a:gd name="T45" fmla="*/ 84 h 87"/>
                <a:gd name="T46" fmla="*/ 34 w 125"/>
                <a:gd name="T47" fmla="*/ 81 h 87"/>
                <a:gd name="T48" fmla="*/ 36 w 125"/>
                <a:gd name="T49" fmla="*/ 78 h 87"/>
                <a:gd name="T50" fmla="*/ 34 w 125"/>
                <a:gd name="T51" fmla="*/ 78 h 87"/>
                <a:gd name="T52" fmla="*/ 30 w 125"/>
                <a:gd name="T53" fmla="*/ 72 h 87"/>
                <a:gd name="T54" fmla="*/ 31 w 125"/>
                <a:gd name="T55" fmla="*/ 71 h 87"/>
                <a:gd name="T56" fmla="*/ 31 w 125"/>
                <a:gd name="T57" fmla="*/ 69 h 87"/>
                <a:gd name="T58" fmla="*/ 28 w 125"/>
                <a:gd name="T59" fmla="*/ 71 h 87"/>
                <a:gd name="T60" fmla="*/ 18 w 125"/>
                <a:gd name="T61" fmla="*/ 65 h 87"/>
                <a:gd name="T62" fmla="*/ 16 w 125"/>
                <a:gd name="T63" fmla="*/ 65 h 87"/>
                <a:gd name="T64" fmla="*/ 16 w 125"/>
                <a:gd name="T65" fmla="*/ 59 h 87"/>
                <a:gd name="T66" fmla="*/ 13 w 125"/>
                <a:gd name="T67" fmla="*/ 57 h 87"/>
                <a:gd name="T68" fmla="*/ 12 w 125"/>
                <a:gd name="T69" fmla="*/ 57 h 87"/>
                <a:gd name="T70" fmla="*/ 8 w 125"/>
                <a:gd name="T71" fmla="*/ 45 h 87"/>
                <a:gd name="T72" fmla="*/ 0 w 125"/>
                <a:gd name="T73" fmla="*/ 41 h 87"/>
                <a:gd name="T74" fmla="*/ 2 w 125"/>
                <a:gd name="T75" fmla="*/ 40 h 87"/>
                <a:gd name="T76" fmla="*/ 12 w 125"/>
                <a:gd name="T77" fmla="*/ 37 h 87"/>
                <a:gd name="T78" fmla="*/ 24 w 125"/>
                <a:gd name="T79" fmla="*/ 13 h 87"/>
                <a:gd name="T80" fmla="*/ 34 w 125"/>
                <a:gd name="T81" fmla="*/ 5 h 87"/>
                <a:gd name="T82" fmla="*/ 58 w 125"/>
                <a:gd name="T83" fmla="*/ 4 h 87"/>
                <a:gd name="T84" fmla="*/ 64 w 125"/>
                <a:gd name="T85" fmla="*/ 8 h 87"/>
                <a:gd name="T86" fmla="*/ 86 w 125"/>
                <a:gd name="T8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87">
                  <a:moveTo>
                    <a:pt x="86" y="0"/>
                  </a:moveTo>
                  <a:lnTo>
                    <a:pt x="88" y="0"/>
                  </a:lnTo>
                  <a:lnTo>
                    <a:pt x="95" y="8"/>
                  </a:lnTo>
                  <a:lnTo>
                    <a:pt x="104" y="28"/>
                  </a:lnTo>
                  <a:lnTo>
                    <a:pt x="107" y="53"/>
                  </a:lnTo>
                  <a:lnTo>
                    <a:pt x="111" y="56"/>
                  </a:lnTo>
                  <a:lnTo>
                    <a:pt x="113" y="56"/>
                  </a:lnTo>
                  <a:lnTo>
                    <a:pt x="114" y="54"/>
                  </a:lnTo>
                  <a:lnTo>
                    <a:pt x="120" y="54"/>
                  </a:lnTo>
                  <a:lnTo>
                    <a:pt x="122" y="53"/>
                  </a:lnTo>
                  <a:lnTo>
                    <a:pt x="125" y="53"/>
                  </a:lnTo>
                  <a:lnTo>
                    <a:pt x="125" y="54"/>
                  </a:lnTo>
                  <a:lnTo>
                    <a:pt x="123" y="66"/>
                  </a:lnTo>
                  <a:lnTo>
                    <a:pt x="117" y="72"/>
                  </a:lnTo>
                  <a:lnTo>
                    <a:pt x="116" y="72"/>
                  </a:lnTo>
                  <a:lnTo>
                    <a:pt x="116" y="71"/>
                  </a:lnTo>
                  <a:lnTo>
                    <a:pt x="117" y="66"/>
                  </a:lnTo>
                  <a:lnTo>
                    <a:pt x="116" y="65"/>
                  </a:lnTo>
                  <a:lnTo>
                    <a:pt x="113" y="84"/>
                  </a:lnTo>
                  <a:lnTo>
                    <a:pt x="89" y="78"/>
                  </a:lnTo>
                  <a:lnTo>
                    <a:pt x="70" y="87"/>
                  </a:lnTo>
                  <a:lnTo>
                    <a:pt x="39" y="84"/>
                  </a:lnTo>
                  <a:lnTo>
                    <a:pt x="37" y="84"/>
                  </a:lnTo>
                  <a:lnTo>
                    <a:pt x="34" y="81"/>
                  </a:lnTo>
                  <a:lnTo>
                    <a:pt x="36" y="78"/>
                  </a:lnTo>
                  <a:lnTo>
                    <a:pt x="34" y="78"/>
                  </a:lnTo>
                  <a:lnTo>
                    <a:pt x="30" y="72"/>
                  </a:lnTo>
                  <a:lnTo>
                    <a:pt x="31" y="71"/>
                  </a:lnTo>
                  <a:lnTo>
                    <a:pt x="31" y="69"/>
                  </a:lnTo>
                  <a:lnTo>
                    <a:pt x="28" y="71"/>
                  </a:lnTo>
                  <a:lnTo>
                    <a:pt x="18" y="65"/>
                  </a:lnTo>
                  <a:lnTo>
                    <a:pt x="16" y="65"/>
                  </a:lnTo>
                  <a:lnTo>
                    <a:pt x="16" y="59"/>
                  </a:lnTo>
                  <a:lnTo>
                    <a:pt x="13" y="57"/>
                  </a:lnTo>
                  <a:lnTo>
                    <a:pt x="12" y="57"/>
                  </a:lnTo>
                  <a:lnTo>
                    <a:pt x="8" y="45"/>
                  </a:lnTo>
                  <a:lnTo>
                    <a:pt x="0" y="41"/>
                  </a:lnTo>
                  <a:lnTo>
                    <a:pt x="2" y="40"/>
                  </a:lnTo>
                  <a:lnTo>
                    <a:pt x="12" y="37"/>
                  </a:lnTo>
                  <a:lnTo>
                    <a:pt x="24" y="13"/>
                  </a:lnTo>
                  <a:lnTo>
                    <a:pt x="34" y="5"/>
                  </a:lnTo>
                  <a:lnTo>
                    <a:pt x="58" y="4"/>
                  </a:lnTo>
                  <a:lnTo>
                    <a:pt x="64" y="8"/>
                  </a:lnTo>
                  <a:lnTo>
                    <a:pt x="8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7" name="Slovenia">
              <a:extLst>
                <a:ext uri="{FF2B5EF4-FFF2-40B4-BE49-F238E27FC236}">
                  <a16:creationId xmlns:a16="http://schemas.microsoft.com/office/drawing/2014/main" id="{71BE0B55-A182-22EB-64DF-4B04FDD86403}"/>
                </a:ext>
              </a:extLst>
            </p:cNvPr>
            <p:cNvSpPr>
              <a:spLocks/>
            </p:cNvSpPr>
            <p:nvPr/>
          </p:nvSpPr>
          <p:spPr bwMode="auto">
            <a:xfrm>
              <a:off x="6140273" y="3335113"/>
              <a:ext cx="72283" cy="45177"/>
            </a:xfrm>
            <a:custGeom>
              <a:avLst/>
              <a:gdLst>
                <a:gd name="T0" fmla="*/ 36 w 40"/>
                <a:gd name="T1" fmla="*/ 0 h 25"/>
                <a:gd name="T2" fmla="*/ 37 w 40"/>
                <a:gd name="T3" fmla="*/ 0 h 25"/>
                <a:gd name="T4" fmla="*/ 40 w 40"/>
                <a:gd name="T5" fmla="*/ 3 h 25"/>
                <a:gd name="T6" fmla="*/ 40 w 40"/>
                <a:gd name="T7" fmla="*/ 5 h 25"/>
                <a:gd name="T8" fmla="*/ 39 w 40"/>
                <a:gd name="T9" fmla="*/ 8 h 25"/>
                <a:gd name="T10" fmla="*/ 30 w 40"/>
                <a:gd name="T11" fmla="*/ 12 h 25"/>
                <a:gd name="T12" fmla="*/ 25 w 40"/>
                <a:gd name="T13" fmla="*/ 24 h 25"/>
                <a:gd name="T14" fmla="*/ 15 w 40"/>
                <a:gd name="T15" fmla="*/ 22 h 25"/>
                <a:gd name="T16" fmla="*/ 8 w 40"/>
                <a:gd name="T17" fmla="*/ 25 h 25"/>
                <a:gd name="T18" fmla="*/ 8 w 40"/>
                <a:gd name="T19" fmla="*/ 24 h 25"/>
                <a:gd name="T20" fmla="*/ 5 w 40"/>
                <a:gd name="T21" fmla="*/ 19 h 25"/>
                <a:gd name="T22" fmla="*/ 3 w 40"/>
                <a:gd name="T23" fmla="*/ 14 h 25"/>
                <a:gd name="T24" fmla="*/ 0 w 40"/>
                <a:gd name="T25" fmla="*/ 14 h 25"/>
                <a:gd name="T26" fmla="*/ 0 w 40"/>
                <a:gd name="T27" fmla="*/ 12 h 25"/>
                <a:gd name="T28" fmla="*/ 5 w 40"/>
                <a:gd name="T29" fmla="*/ 8 h 25"/>
                <a:gd name="T30" fmla="*/ 17 w 40"/>
                <a:gd name="T31" fmla="*/ 8 h 25"/>
                <a:gd name="T32" fmla="*/ 36 w 40"/>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5">
                  <a:moveTo>
                    <a:pt x="36" y="0"/>
                  </a:moveTo>
                  <a:lnTo>
                    <a:pt x="37" y="0"/>
                  </a:lnTo>
                  <a:lnTo>
                    <a:pt x="40" y="3"/>
                  </a:lnTo>
                  <a:lnTo>
                    <a:pt x="40" y="5"/>
                  </a:lnTo>
                  <a:lnTo>
                    <a:pt x="39" y="8"/>
                  </a:lnTo>
                  <a:lnTo>
                    <a:pt x="30" y="12"/>
                  </a:lnTo>
                  <a:lnTo>
                    <a:pt x="25" y="24"/>
                  </a:lnTo>
                  <a:lnTo>
                    <a:pt x="15" y="22"/>
                  </a:lnTo>
                  <a:lnTo>
                    <a:pt x="8" y="25"/>
                  </a:lnTo>
                  <a:lnTo>
                    <a:pt x="8" y="24"/>
                  </a:lnTo>
                  <a:lnTo>
                    <a:pt x="5" y="19"/>
                  </a:lnTo>
                  <a:lnTo>
                    <a:pt x="3" y="14"/>
                  </a:lnTo>
                  <a:lnTo>
                    <a:pt x="0" y="14"/>
                  </a:lnTo>
                  <a:lnTo>
                    <a:pt x="0" y="12"/>
                  </a:lnTo>
                  <a:lnTo>
                    <a:pt x="5" y="8"/>
                  </a:lnTo>
                  <a:lnTo>
                    <a:pt x="17" y="8"/>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8" name="Bosnia &amp; Herzegovina">
              <a:extLst>
                <a:ext uri="{FF2B5EF4-FFF2-40B4-BE49-F238E27FC236}">
                  <a16:creationId xmlns:a16="http://schemas.microsoft.com/office/drawing/2014/main" id="{34946674-4F68-A57F-B0BB-C0A03627E031}"/>
                </a:ext>
              </a:extLst>
            </p:cNvPr>
            <p:cNvSpPr>
              <a:spLocks/>
            </p:cNvSpPr>
            <p:nvPr/>
          </p:nvSpPr>
          <p:spPr bwMode="auto">
            <a:xfrm>
              <a:off x="6194485" y="3383904"/>
              <a:ext cx="95775" cy="90353"/>
            </a:xfrm>
            <a:custGeom>
              <a:avLst/>
              <a:gdLst>
                <a:gd name="T0" fmla="*/ 4 w 53"/>
                <a:gd name="T1" fmla="*/ 0 h 50"/>
                <a:gd name="T2" fmla="*/ 6 w 53"/>
                <a:gd name="T3" fmla="*/ 0 h 50"/>
                <a:gd name="T4" fmla="*/ 9 w 53"/>
                <a:gd name="T5" fmla="*/ 4 h 50"/>
                <a:gd name="T6" fmla="*/ 16 w 53"/>
                <a:gd name="T7" fmla="*/ 0 h 50"/>
                <a:gd name="T8" fmla="*/ 21 w 53"/>
                <a:gd name="T9" fmla="*/ 0 h 50"/>
                <a:gd name="T10" fmla="*/ 25 w 53"/>
                <a:gd name="T11" fmla="*/ 1 h 50"/>
                <a:gd name="T12" fmla="*/ 30 w 53"/>
                <a:gd name="T13" fmla="*/ 1 h 50"/>
                <a:gd name="T14" fmla="*/ 32 w 53"/>
                <a:gd name="T15" fmla="*/ 3 h 50"/>
                <a:gd name="T16" fmla="*/ 37 w 53"/>
                <a:gd name="T17" fmla="*/ 4 h 50"/>
                <a:gd name="T18" fmla="*/ 40 w 53"/>
                <a:gd name="T19" fmla="*/ 4 h 50"/>
                <a:gd name="T20" fmla="*/ 44 w 53"/>
                <a:gd name="T21" fmla="*/ 10 h 50"/>
                <a:gd name="T22" fmla="*/ 46 w 53"/>
                <a:gd name="T23" fmla="*/ 9 h 50"/>
                <a:gd name="T24" fmla="*/ 50 w 53"/>
                <a:gd name="T25" fmla="*/ 10 h 50"/>
                <a:gd name="T26" fmla="*/ 52 w 53"/>
                <a:gd name="T27" fmla="*/ 10 h 50"/>
                <a:gd name="T28" fmla="*/ 46 w 53"/>
                <a:gd name="T29" fmla="*/ 19 h 50"/>
                <a:gd name="T30" fmla="*/ 53 w 53"/>
                <a:gd name="T31" fmla="*/ 24 h 50"/>
                <a:gd name="T32" fmla="*/ 53 w 53"/>
                <a:gd name="T33" fmla="*/ 25 h 50"/>
                <a:gd name="T34" fmla="*/ 52 w 53"/>
                <a:gd name="T35" fmla="*/ 27 h 50"/>
                <a:gd name="T36" fmla="*/ 49 w 53"/>
                <a:gd name="T37" fmla="*/ 28 h 50"/>
                <a:gd name="T38" fmla="*/ 52 w 53"/>
                <a:gd name="T39" fmla="*/ 32 h 50"/>
                <a:gd name="T40" fmla="*/ 50 w 53"/>
                <a:gd name="T41" fmla="*/ 32 h 50"/>
                <a:gd name="T42" fmla="*/ 47 w 53"/>
                <a:gd name="T43" fmla="*/ 35 h 50"/>
                <a:gd name="T44" fmla="*/ 44 w 53"/>
                <a:gd name="T45" fmla="*/ 35 h 50"/>
                <a:gd name="T46" fmla="*/ 46 w 53"/>
                <a:gd name="T47" fmla="*/ 37 h 50"/>
                <a:gd name="T48" fmla="*/ 46 w 53"/>
                <a:gd name="T49" fmla="*/ 38 h 50"/>
                <a:gd name="T50" fmla="*/ 44 w 53"/>
                <a:gd name="T51" fmla="*/ 38 h 50"/>
                <a:gd name="T52" fmla="*/ 40 w 53"/>
                <a:gd name="T53" fmla="*/ 35 h 50"/>
                <a:gd name="T54" fmla="*/ 38 w 53"/>
                <a:gd name="T55" fmla="*/ 37 h 50"/>
                <a:gd name="T56" fmla="*/ 41 w 53"/>
                <a:gd name="T57" fmla="*/ 41 h 50"/>
                <a:gd name="T58" fmla="*/ 37 w 53"/>
                <a:gd name="T59" fmla="*/ 44 h 50"/>
                <a:gd name="T60" fmla="*/ 38 w 53"/>
                <a:gd name="T61" fmla="*/ 50 h 50"/>
                <a:gd name="T62" fmla="*/ 37 w 53"/>
                <a:gd name="T63" fmla="*/ 50 h 50"/>
                <a:gd name="T64" fmla="*/ 21 w 53"/>
                <a:gd name="T65" fmla="*/ 37 h 50"/>
                <a:gd name="T66" fmla="*/ 4 w 53"/>
                <a:gd name="T67" fmla="*/ 12 h 50"/>
                <a:gd name="T68" fmla="*/ 0 w 53"/>
                <a:gd name="T69" fmla="*/ 9 h 50"/>
                <a:gd name="T70" fmla="*/ 0 w 53"/>
                <a:gd name="T71" fmla="*/ 7 h 50"/>
                <a:gd name="T72" fmla="*/ 4 w 53"/>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0">
                  <a:moveTo>
                    <a:pt x="4" y="0"/>
                  </a:moveTo>
                  <a:lnTo>
                    <a:pt x="6" y="0"/>
                  </a:lnTo>
                  <a:lnTo>
                    <a:pt x="9" y="4"/>
                  </a:lnTo>
                  <a:lnTo>
                    <a:pt x="16" y="0"/>
                  </a:lnTo>
                  <a:lnTo>
                    <a:pt x="21" y="0"/>
                  </a:lnTo>
                  <a:lnTo>
                    <a:pt x="25" y="1"/>
                  </a:lnTo>
                  <a:lnTo>
                    <a:pt x="30" y="1"/>
                  </a:lnTo>
                  <a:lnTo>
                    <a:pt x="32" y="3"/>
                  </a:lnTo>
                  <a:lnTo>
                    <a:pt x="37" y="4"/>
                  </a:lnTo>
                  <a:lnTo>
                    <a:pt x="40" y="4"/>
                  </a:lnTo>
                  <a:lnTo>
                    <a:pt x="44" y="10"/>
                  </a:lnTo>
                  <a:lnTo>
                    <a:pt x="46" y="9"/>
                  </a:lnTo>
                  <a:lnTo>
                    <a:pt x="50" y="10"/>
                  </a:lnTo>
                  <a:lnTo>
                    <a:pt x="52" y="10"/>
                  </a:lnTo>
                  <a:lnTo>
                    <a:pt x="46" y="19"/>
                  </a:lnTo>
                  <a:lnTo>
                    <a:pt x="53" y="24"/>
                  </a:lnTo>
                  <a:lnTo>
                    <a:pt x="53" y="25"/>
                  </a:lnTo>
                  <a:lnTo>
                    <a:pt x="52" y="27"/>
                  </a:lnTo>
                  <a:lnTo>
                    <a:pt x="49" y="28"/>
                  </a:lnTo>
                  <a:lnTo>
                    <a:pt x="52" y="32"/>
                  </a:lnTo>
                  <a:lnTo>
                    <a:pt x="50" y="32"/>
                  </a:lnTo>
                  <a:lnTo>
                    <a:pt x="47" y="35"/>
                  </a:lnTo>
                  <a:lnTo>
                    <a:pt x="44" y="35"/>
                  </a:lnTo>
                  <a:lnTo>
                    <a:pt x="46" y="37"/>
                  </a:lnTo>
                  <a:lnTo>
                    <a:pt x="46" y="38"/>
                  </a:lnTo>
                  <a:lnTo>
                    <a:pt x="44" y="38"/>
                  </a:lnTo>
                  <a:lnTo>
                    <a:pt x="40" y="35"/>
                  </a:lnTo>
                  <a:lnTo>
                    <a:pt x="38" y="37"/>
                  </a:lnTo>
                  <a:lnTo>
                    <a:pt x="41" y="41"/>
                  </a:lnTo>
                  <a:lnTo>
                    <a:pt x="37" y="44"/>
                  </a:lnTo>
                  <a:lnTo>
                    <a:pt x="38" y="50"/>
                  </a:lnTo>
                  <a:lnTo>
                    <a:pt x="37" y="50"/>
                  </a:lnTo>
                  <a:lnTo>
                    <a:pt x="21" y="37"/>
                  </a:lnTo>
                  <a:lnTo>
                    <a:pt x="4" y="12"/>
                  </a:lnTo>
                  <a:lnTo>
                    <a:pt x="0" y="9"/>
                  </a:lnTo>
                  <a:lnTo>
                    <a:pt x="0" y="7"/>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9" name="Serbia">
              <a:extLst>
                <a:ext uri="{FF2B5EF4-FFF2-40B4-BE49-F238E27FC236}">
                  <a16:creationId xmlns:a16="http://schemas.microsoft.com/office/drawing/2014/main" id="{02A8E5A6-DDCF-B2B0-C1A5-DD8E38D2BF52}"/>
                </a:ext>
              </a:extLst>
            </p:cNvPr>
            <p:cNvSpPr>
              <a:spLocks/>
            </p:cNvSpPr>
            <p:nvPr/>
          </p:nvSpPr>
          <p:spPr bwMode="auto">
            <a:xfrm>
              <a:off x="6266768" y="3360412"/>
              <a:ext cx="99389" cy="135531"/>
            </a:xfrm>
            <a:custGeom>
              <a:avLst/>
              <a:gdLst>
                <a:gd name="T0" fmla="*/ 13 w 55"/>
                <a:gd name="T1" fmla="*/ 0 h 75"/>
                <a:gd name="T2" fmla="*/ 21 w 55"/>
                <a:gd name="T3" fmla="*/ 0 h 75"/>
                <a:gd name="T4" fmla="*/ 27 w 55"/>
                <a:gd name="T5" fmla="*/ 5 h 75"/>
                <a:gd name="T6" fmla="*/ 32 w 55"/>
                <a:gd name="T7" fmla="*/ 16 h 75"/>
                <a:gd name="T8" fmla="*/ 37 w 55"/>
                <a:gd name="T9" fmla="*/ 17 h 75"/>
                <a:gd name="T10" fmla="*/ 37 w 55"/>
                <a:gd name="T11" fmla="*/ 23 h 75"/>
                <a:gd name="T12" fmla="*/ 47 w 55"/>
                <a:gd name="T13" fmla="*/ 29 h 75"/>
                <a:gd name="T14" fmla="*/ 49 w 55"/>
                <a:gd name="T15" fmla="*/ 26 h 75"/>
                <a:gd name="T16" fmla="*/ 50 w 55"/>
                <a:gd name="T17" fmla="*/ 26 h 75"/>
                <a:gd name="T18" fmla="*/ 50 w 55"/>
                <a:gd name="T19" fmla="*/ 28 h 75"/>
                <a:gd name="T20" fmla="*/ 53 w 55"/>
                <a:gd name="T21" fmla="*/ 29 h 75"/>
                <a:gd name="T22" fmla="*/ 53 w 55"/>
                <a:gd name="T23" fmla="*/ 31 h 75"/>
                <a:gd name="T24" fmla="*/ 52 w 55"/>
                <a:gd name="T25" fmla="*/ 31 h 75"/>
                <a:gd name="T26" fmla="*/ 50 w 55"/>
                <a:gd name="T27" fmla="*/ 32 h 75"/>
                <a:gd name="T28" fmla="*/ 53 w 55"/>
                <a:gd name="T29" fmla="*/ 37 h 75"/>
                <a:gd name="T30" fmla="*/ 55 w 55"/>
                <a:gd name="T31" fmla="*/ 37 h 75"/>
                <a:gd name="T32" fmla="*/ 55 w 55"/>
                <a:gd name="T33" fmla="*/ 38 h 75"/>
                <a:gd name="T34" fmla="*/ 53 w 55"/>
                <a:gd name="T35" fmla="*/ 38 h 75"/>
                <a:gd name="T36" fmla="*/ 50 w 55"/>
                <a:gd name="T37" fmla="*/ 40 h 75"/>
                <a:gd name="T38" fmla="*/ 49 w 55"/>
                <a:gd name="T39" fmla="*/ 44 h 75"/>
                <a:gd name="T40" fmla="*/ 50 w 55"/>
                <a:gd name="T41" fmla="*/ 48 h 75"/>
                <a:gd name="T42" fmla="*/ 55 w 55"/>
                <a:gd name="T43" fmla="*/ 56 h 75"/>
                <a:gd name="T44" fmla="*/ 55 w 55"/>
                <a:gd name="T45" fmla="*/ 57 h 75"/>
                <a:gd name="T46" fmla="*/ 50 w 55"/>
                <a:gd name="T47" fmla="*/ 66 h 75"/>
                <a:gd name="T48" fmla="*/ 50 w 55"/>
                <a:gd name="T49" fmla="*/ 69 h 75"/>
                <a:gd name="T50" fmla="*/ 46 w 55"/>
                <a:gd name="T51" fmla="*/ 69 h 75"/>
                <a:gd name="T52" fmla="*/ 43 w 55"/>
                <a:gd name="T53" fmla="*/ 68 h 75"/>
                <a:gd name="T54" fmla="*/ 35 w 55"/>
                <a:gd name="T55" fmla="*/ 68 h 75"/>
                <a:gd name="T56" fmla="*/ 27 w 55"/>
                <a:gd name="T57" fmla="*/ 75 h 75"/>
                <a:gd name="T58" fmla="*/ 25 w 55"/>
                <a:gd name="T59" fmla="*/ 75 h 75"/>
                <a:gd name="T60" fmla="*/ 25 w 55"/>
                <a:gd name="T61" fmla="*/ 74 h 75"/>
                <a:gd name="T62" fmla="*/ 19 w 55"/>
                <a:gd name="T63" fmla="*/ 68 h 75"/>
                <a:gd name="T64" fmla="*/ 15 w 55"/>
                <a:gd name="T65" fmla="*/ 66 h 75"/>
                <a:gd name="T66" fmla="*/ 15 w 55"/>
                <a:gd name="T67" fmla="*/ 60 h 75"/>
                <a:gd name="T68" fmla="*/ 16 w 55"/>
                <a:gd name="T69" fmla="*/ 60 h 75"/>
                <a:gd name="T70" fmla="*/ 18 w 55"/>
                <a:gd name="T71" fmla="*/ 62 h 75"/>
                <a:gd name="T72" fmla="*/ 19 w 55"/>
                <a:gd name="T73" fmla="*/ 59 h 75"/>
                <a:gd name="T74" fmla="*/ 6 w 55"/>
                <a:gd name="T75" fmla="*/ 50 h 75"/>
                <a:gd name="T76" fmla="*/ 6 w 55"/>
                <a:gd name="T77" fmla="*/ 47 h 75"/>
                <a:gd name="T78" fmla="*/ 7 w 55"/>
                <a:gd name="T79" fmla="*/ 47 h 75"/>
                <a:gd name="T80" fmla="*/ 10 w 55"/>
                <a:gd name="T81" fmla="*/ 45 h 75"/>
                <a:gd name="T82" fmla="*/ 7 w 55"/>
                <a:gd name="T83" fmla="*/ 40 h 75"/>
                <a:gd name="T84" fmla="*/ 12 w 55"/>
                <a:gd name="T85" fmla="*/ 38 h 75"/>
                <a:gd name="T86" fmla="*/ 6 w 55"/>
                <a:gd name="T87" fmla="*/ 34 h 75"/>
                <a:gd name="T88" fmla="*/ 4 w 55"/>
                <a:gd name="T89" fmla="*/ 34 h 75"/>
                <a:gd name="T90" fmla="*/ 4 w 55"/>
                <a:gd name="T91" fmla="*/ 32 h 75"/>
                <a:gd name="T92" fmla="*/ 9 w 55"/>
                <a:gd name="T93" fmla="*/ 25 h 75"/>
                <a:gd name="T94" fmla="*/ 6 w 55"/>
                <a:gd name="T95" fmla="*/ 23 h 75"/>
                <a:gd name="T96" fmla="*/ 6 w 55"/>
                <a:gd name="T97" fmla="*/ 22 h 75"/>
                <a:gd name="T98" fmla="*/ 7 w 55"/>
                <a:gd name="T99" fmla="*/ 19 h 75"/>
                <a:gd name="T100" fmla="*/ 10 w 55"/>
                <a:gd name="T101" fmla="*/ 17 h 75"/>
                <a:gd name="T102" fmla="*/ 3 w 55"/>
                <a:gd name="T103" fmla="*/ 14 h 75"/>
                <a:gd name="T104" fmla="*/ 0 w 55"/>
                <a:gd name="T105" fmla="*/ 4 h 75"/>
                <a:gd name="T106" fmla="*/ 13 w 55"/>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75">
                  <a:moveTo>
                    <a:pt x="13" y="0"/>
                  </a:moveTo>
                  <a:lnTo>
                    <a:pt x="21" y="0"/>
                  </a:lnTo>
                  <a:lnTo>
                    <a:pt x="27" y="5"/>
                  </a:lnTo>
                  <a:lnTo>
                    <a:pt x="32" y="16"/>
                  </a:lnTo>
                  <a:lnTo>
                    <a:pt x="37" y="17"/>
                  </a:lnTo>
                  <a:lnTo>
                    <a:pt x="37" y="23"/>
                  </a:lnTo>
                  <a:lnTo>
                    <a:pt x="47" y="29"/>
                  </a:lnTo>
                  <a:lnTo>
                    <a:pt x="49" y="26"/>
                  </a:lnTo>
                  <a:lnTo>
                    <a:pt x="50" y="26"/>
                  </a:lnTo>
                  <a:lnTo>
                    <a:pt x="50" y="28"/>
                  </a:lnTo>
                  <a:lnTo>
                    <a:pt x="53" y="29"/>
                  </a:lnTo>
                  <a:lnTo>
                    <a:pt x="53" y="31"/>
                  </a:lnTo>
                  <a:lnTo>
                    <a:pt x="52" y="31"/>
                  </a:lnTo>
                  <a:lnTo>
                    <a:pt x="50" y="32"/>
                  </a:lnTo>
                  <a:lnTo>
                    <a:pt x="53" y="37"/>
                  </a:lnTo>
                  <a:lnTo>
                    <a:pt x="55" y="37"/>
                  </a:lnTo>
                  <a:lnTo>
                    <a:pt x="55" y="38"/>
                  </a:lnTo>
                  <a:lnTo>
                    <a:pt x="53" y="38"/>
                  </a:lnTo>
                  <a:lnTo>
                    <a:pt x="50" y="40"/>
                  </a:lnTo>
                  <a:lnTo>
                    <a:pt x="49" y="44"/>
                  </a:lnTo>
                  <a:lnTo>
                    <a:pt x="50" y="48"/>
                  </a:lnTo>
                  <a:lnTo>
                    <a:pt x="55" y="56"/>
                  </a:lnTo>
                  <a:lnTo>
                    <a:pt x="55" y="57"/>
                  </a:lnTo>
                  <a:lnTo>
                    <a:pt x="50" y="66"/>
                  </a:lnTo>
                  <a:lnTo>
                    <a:pt x="50" y="69"/>
                  </a:lnTo>
                  <a:lnTo>
                    <a:pt x="46" y="69"/>
                  </a:lnTo>
                  <a:lnTo>
                    <a:pt x="43" y="68"/>
                  </a:lnTo>
                  <a:lnTo>
                    <a:pt x="35" y="68"/>
                  </a:lnTo>
                  <a:lnTo>
                    <a:pt x="27" y="75"/>
                  </a:lnTo>
                  <a:lnTo>
                    <a:pt x="25" y="75"/>
                  </a:lnTo>
                  <a:lnTo>
                    <a:pt x="25" y="74"/>
                  </a:lnTo>
                  <a:lnTo>
                    <a:pt x="19" y="68"/>
                  </a:lnTo>
                  <a:lnTo>
                    <a:pt x="15" y="66"/>
                  </a:lnTo>
                  <a:lnTo>
                    <a:pt x="15" y="60"/>
                  </a:lnTo>
                  <a:lnTo>
                    <a:pt x="16" y="60"/>
                  </a:lnTo>
                  <a:lnTo>
                    <a:pt x="18" y="62"/>
                  </a:lnTo>
                  <a:lnTo>
                    <a:pt x="19" y="59"/>
                  </a:lnTo>
                  <a:lnTo>
                    <a:pt x="6" y="50"/>
                  </a:lnTo>
                  <a:lnTo>
                    <a:pt x="6" y="47"/>
                  </a:lnTo>
                  <a:lnTo>
                    <a:pt x="7" y="47"/>
                  </a:lnTo>
                  <a:lnTo>
                    <a:pt x="10" y="45"/>
                  </a:lnTo>
                  <a:lnTo>
                    <a:pt x="7" y="40"/>
                  </a:lnTo>
                  <a:lnTo>
                    <a:pt x="12" y="38"/>
                  </a:lnTo>
                  <a:lnTo>
                    <a:pt x="6" y="34"/>
                  </a:lnTo>
                  <a:lnTo>
                    <a:pt x="4" y="34"/>
                  </a:lnTo>
                  <a:lnTo>
                    <a:pt x="4" y="32"/>
                  </a:lnTo>
                  <a:lnTo>
                    <a:pt x="9" y="25"/>
                  </a:lnTo>
                  <a:lnTo>
                    <a:pt x="6" y="23"/>
                  </a:lnTo>
                  <a:lnTo>
                    <a:pt x="6" y="22"/>
                  </a:lnTo>
                  <a:lnTo>
                    <a:pt x="7" y="19"/>
                  </a:lnTo>
                  <a:lnTo>
                    <a:pt x="10" y="17"/>
                  </a:lnTo>
                  <a:lnTo>
                    <a:pt x="3" y="14"/>
                  </a:lnTo>
                  <a:lnTo>
                    <a:pt x="0" y="4"/>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0" name="Belarus">
              <a:extLst>
                <a:ext uri="{FF2B5EF4-FFF2-40B4-BE49-F238E27FC236}">
                  <a16:creationId xmlns:a16="http://schemas.microsoft.com/office/drawing/2014/main" id="{3D46BE94-851D-21C4-8995-855539D637B2}"/>
                </a:ext>
              </a:extLst>
            </p:cNvPr>
            <p:cNvSpPr>
              <a:spLocks/>
            </p:cNvSpPr>
            <p:nvPr/>
          </p:nvSpPr>
          <p:spPr bwMode="auto">
            <a:xfrm>
              <a:off x="6373385" y="2984542"/>
              <a:ext cx="231304" cy="193357"/>
            </a:xfrm>
            <a:custGeom>
              <a:avLst/>
              <a:gdLst>
                <a:gd name="T0" fmla="*/ 68 w 128"/>
                <a:gd name="T1" fmla="*/ 0 h 107"/>
                <a:gd name="T2" fmla="*/ 82 w 128"/>
                <a:gd name="T3" fmla="*/ 3 h 107"/>
                <a:gd name="T4" fmla="*/ 85 w 128"/>
                <a:gd name="T5" fmla="*/ 6 h 107"/>
                <a:gd name="T6" fmla="*/ 94 w 128"/>
                <a:gd name="T7" fmla="*/ 6 h 107"/>
                <a:gd name="T8" fmla="*/ 104 w 128"/>
                <a:gd name="T9" fmla="*/ 13 h 107"/>
                <a:gd name="T10" fmla="*/ 105 w 128"/>
                <a:gd name="T11" fmla="*/ 22 h 107"/>
                <a:gd name="T12" fmla="*/ 102 w 128"/>
                <a:gd name="T13" fmla="*/ 31 h 107"/>
                <a:gd name="T14" fmla="*/ 114 w 128"/>
                <a:gd name="T15" fmla="*/ 47 h 107"/>
                <a:gd name="T16" fmla="*/ 120 w 128"/>
                <a:gd name="T17" fmla="*/ 52 h 107"/>
                <a:gd name="T18" fmla="*/ 125 w 128"/>
                <a:gd name="T19" fmla="*/ 56 h 107"/>
                <a:gd name="T20" fmla="*/ 128 w 128"/>
                <a:gd name="T21" fmla="*/ 62 h 107"/>
                <a:gd name="T22" fmla="*/ 119 w 128"/>
                <a:gd name="T23" fmla="*/ 68 h 107"/>
                <a:gd name="T24" fmla="*/ 108 w 128"/>
                <a:gd name="T25" fmla="*/ 68 h 107"/>
                <a:gd name="T26" fmla="*/ 114 w 128"/>
                <a:gd name="T27" fmla="*/ 89 h 107"/>
                <a:gd name="T28" fmla="*/ 104 w 128"/>
                <a:gd name="T29" fmla="*/ 92 h 107"/>
                <a:gd name="T30" fmla="*/ 99 w 128"/>
                <a:gd name="T31" fmla="*/ 104 h 107"/>
                <a:gd name="T32" fmla="*/ 97 w 128"/>
                <a:gd name="T33" fmla="*/ 107 h 107"/>
                <a:gd name="T34" fmla="*/ 91 w 128"/>
                <a:gd name="T35" fmla="*/ 105 h 107"/>
                <a:gd name="T36" fmla="*/ 83 w 128"/>
                <a:gd name="T37" fmla="*/ 107 h 107"/>
                <a:gd name="T38" fmla="*/ 76 w 128"/>
                <a:gd name="T39" fmla="*/ 105 h 107"/>
                <a:gd name="T40" fmla="*/ 67 w 128"/>
                <a:gd name="T41" fmla="*/ 102 h 107"/>
                <a:gd name="T42" fmla="*/ 59 w 128"/>
                <a:gd name="T43" fmla="*/ 105 h 107"/>
                <a:gd name="T44" fmla="*/ 55 w 128"/>
                <a:gd name="T45" fmla="*/ 102 h 107"/>
                <a:gd name="T46" fmla="*/ 51 w 128"/>
                <a:gd name="T47" fmla="*/ 98 h 107"/>
                <a:gd name="T48" fmla="*/ 19 w 128"/>
                <a:gd name="T49" fmla="*/ 95 h 107"/>
                <a:gd name="T50" fmla="*/ 3 w 128"/>
                <a:gd name="T51" fmla="*/ 101 h 107"/>
                <a:gd name="T52" fmla="*/ 0 w 128"/>
                <a:gd name="T53" fmla="*/ 86 h 107"/>
                <a:gd name="T54" fmla="*/ 5 w 128"/>
                <a:gd name="T55" fmla="*/ 50 h 107"/>
                <a:gd name="T56" fmla="*/ 22 w 128"/>
                <a:gd name="T57" fmla="*/ 46 h 107"/>
                <a:gd name="T58" fmla="*/ 30 w 128"/>
                <a:gd name="T59" fmla="*/ 41 h 107"/>
                <a:gd name="T60" fmla="*/ 34 w 128"/>
                <a:gd name="T61" fmla="*/ 44 h 107"/>
                <a:gd name="T62" fmla="*/ 36 w 128"/>
                <a:gd name="T63" fmla="*/ 27 h 107"/>
                <a:gd name="T64" fmla="*/ 48 w 128"/>
                <a:gd name="T65" fmla="*/ 19 h 107"/>
                <a:gd name="T66" fmla="*/ 43 w 128"/>
                <a:gd name="T67" fmla="*/ 15 h 107"/>
                <a:gd name="T68" fmla="*/ 52 w 128"/>
                <a:gd name="T69" fmla="*/ 7 h 107"/>
                <a:gd name="T70" fmla="*/ 64 w 128"/>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7">
                  <a:moveTo>
                    <a:pt x="64" y="0"/>
                  </a:moveTo>
                  <a:lnTo>
                    <a:pt x="68" y="0"/>
                  </a:lnTo>
                  <a:lnTo>
                    <a:pt x="68" y="1"/>
                  </a:lnTo>
                  <a:lnTo>
                    <a:pt x="82" y="3"/>
                  </a:lnTo>
                  <a:lnTo>
                    <a:pt x="85" y="4"/>
                  </a:lnTo>
                  <a:lnTo>
                    <a:pt x="85" y="6"/>
                  </a:lnTo>
                  <a:lnTo>
                    <a:pt x="83" y="9"/>
                  </a:lnTo>
                  <a:lnTo>
                    <a:pt x="94" y="6"/>
                  </a:lnTo>
                  <a:lnTo>
                    <a:pt x="104" y="12"/>
                  </a:lnTo>
                  <a:lnTo>
                    <a:pt x="104" y="13"/>
                  </a:lnTo>
                  <a:lnTo>
                    <a:pt x="102" y="19"/>
                  </a:lnTo>
                  <a:lnTo>
                    <a:pt x="105" y="22"/>
                  </a:lnTo>
                  <a:lnTo>
                    <a:pt x="105" y="24"/>
                  </a:lnTo>
                  <a:lnTo>
                    <a:pt x="102" y="31"/>
                  </a:lnTo>
                  <a:lnTo>
                    <a:pt x="110" y="43"/>
                  </a:lnTo>
                  <a:lnTo>
                    <a:pt x="114" y="47"/>
                  </a:lnTo>
                  <a:lnTo>
                    <a:pt x="116" y="52"/>
                  </a:lnTo>
                  <a:lnTo>
                    <a:pt x="120" y="52"/>
                  </a:lnTo>
                  <a:lnTo>
                    <a:pt x="125" y="53"/>
                  </a:lnTo>
                  <a:lnTo>
                    <a:pt x="125" y="56"/>
                  </a:lnTo>
                  <a:lnTo>
                    <a:pt x="128" y="58"/>
                  </a:lnTo>
                  <a:lnTo>
                    <a:pt x="128" y="62"/>
                  </a:lnTo>
                  <a:lnTo>
                    <a:pt x="120" y="68"/>
                  </a:lnTo>
                  <a:lnTo>
                    <a:pt x="119" y="68"/>
                  </a:lnTo>
                  <a:lnTo>
                    <a:pt x="111" y="65"/>
                  </a:lnTo>
                  <a:lnTo>
                    <a:pt x="108" y="68"/>
                  </a:lnTo>
                  <a:lnTo>
                    <a:pt x="111" y="71"/>
                  </a:lnTo>
                  <a:lnTo>
                    <a:pt x="114" y="89"/>
                  </a:lnTo>
                  <a:lnTo>
                    <a:pt x="114" y="90"/>
                  </a:lnTo>
                  <a:lnTo>
                    <a:pt x="104" y="92"/>
                  </a:lnTo>
                  <a:lnTo>
                    <a:pt x="101" y="95"/>
                  </a:lnTo>
                  <a:lnTo>
                    <a:pt x="99" y="104"/>
                  </a:lnTo>
                  <a:lnTo>
                    <a:pt x="99" y="105"/>
                  </a:lnTo>
                  <a:lnTo>
                    <a:pt x="97" y="107"/>
                  </a:lnTo>
                  <a:lnTo>
                    <a:pt x="94" y="105"/>
                  </a:lnTo>
                  <a:lnTo>
                    <a:pt x="91" y="105"/>
                  </a:lnTo>
                  <a:lnTo>
                    <a:pt x="88" y="107"/>
                  </a:lnTo>
                  <a:lnTo>
                    <a:pt x="83" y="107"/>
                  </a:lnTo>
                  <a:lnTo>
                    <a:pt x="79" y="101"/>
                  </a:lnTo>
                  <a:lnTo>
                    <a:pt x="76" y="105"/>
                  </a:lnTo>
                  <a:lnTo>
                    <a:pt x="74" y="105"/>
                  </a:lnTo>
                  <a:lnTo>
                    <a:pt x="67" y="102"/>
                  </a:lnTo>
                  <a:lnTo>
                    <a:pt x="61" y="105"/>
                  </a:lnTo>
                  <a:lnTo>
                    <a:pt x="59" y="105"/>
                  </a:lnTo>
                  <a:lnTo>
                    <a:pt x="58" y="102"/>
                  </a:lnTo>
                  <a:lnTo>
                    <a:pt x="55" y="102"/>
                  </a:lnTo>
                  <a:lnTo>
                    <a:pt x="55" y="101"/>
                  </a:lnTo>
                  <a:lnTo>
                    <a:pt x="51" y="98"/>
                  </a:lnTo>
                  <a:lnTo>
                    <a:pt x="36" y="93"/>
                  </a:lnTo>
                  <a:lnTo>
                    <a:pt x="19" y="95"/>
                  </a:lnTo>
                  <a:lnTo>
                    <a:pt x="16" y="98"/>
                  </a:lnTo>
                  <a:lnTo>
                    <a:pt x="3" y="101"/>
                  </a:lnTo>
                  <a:lnTo>
                    <a:pt x="3" y="92"/>
                  </a:lnTo>
                  <a:lnTo>
                    <a:pt x="0" y="86"/>
                  </a:lnTo>
                  <a:lnTo>
                    <a:pt x="8" y="76"/>
                  </a:lnTo>
                  <a:lnTo>
                    <a:pt x="5" y="50"/>
                  </a:lnTo>
                  <a:lnTo>
                    <a:pt x="22" y="49"/>
                  </a:lnTo>
                  <a:lnTo>
                    <a:pt x="22" y="46"/>
                  </a:lnTo>
                  <a:lnTo>
                    <a:pt x="28" y="41"/>
                  </a:lnTo>
                  <a:lnTo>
                    <a:pt x="30" y="41"/>
                  </a:lnTo>
                  <a:lnTo>
                    <a:pt x="34" y="46"/>
                  </a:lnTo>
                  <a:lnTo>
                    <a:pt x="34" y="44"/>
                  </a:lnTo>
                  <a:lnTo>
                    <a:pt x="33" y="40"/>
                  </a:lnTo>
                  <a:lnTo>
                    <a:pt x="36" y="27"/>
                  </a:lnTo>
                  <a:lnTo>
                    <a:pt x="46" y="24"/>
                  </a:lnTo>
                  <a:lnTo>
                    <a:pt x="48" y="19"/>
                  </a:lnTo>
                  <a:lnTo>
                    <a:pt x="43" y="19"/>
                  </a:lnTo>
                  <a:lnTo>
                    <a:pt x="43" y="15"/>
                  </a:lnTo>
                  <a:lnTo>
                    <a:pt x="45" y="15"/>
                  </a:lnTo>
                  <a:lnTo>
                    <a:pt x="52" y="7"/>
                  </a:lnTo>
                  <a:lnTo>
                    <a:pt x="58" y="7"/>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1" name="Moldova">
              <a:extLst>
                <a:ext uri="{FF2B5EF4-FFF2-40B4-BE49-F238E27FC236}">
                  <a16:creationId xmlns:a16="http://schemas.microsoft.com/office/drawing/2014/main" id="{FEABDA10-449C-E88E-5607-4F4D08BC90A5}"/>
                </a:ext>
              </a:extLst>
            </p:cNvPr>
            <p:cNvSpPr>
              <a:spLocks/>
            </p:cNvSpPr>
            <p:nvPr/>
          </p:nvSpPr>
          <p:spPr bwMode="auto">
            <a:xfrm>
              <a:off x="6456509" y="3279094"/>
              <a:ext cx="81319" cy="106617"/>
            </a:xfrm>
            <a:custGeom>
              <a:avLst/>
              <a:gdLst>
                <a:gd name="T0" fmla="*/ 11 w 45"/>
                <a:gd name="T1" fmla="*/ 0 h 59"/>
                <a:gd name="T2" fmla="*/ 22 w 45"/>
                <a:gd name="T3" fmla="*/ 6 h 59"/>
                <a:gd name="T4" fmla="*/ 27 w 45"/>
                <a:gd name="T5" fmla="*/ 6 h 59"/>
                <a:gd name="T6" fmla="*/ 34 w 45"/>
                <a:gd name="T7" fmla="*/ 9 h 59"/>
                <a:gd name="T8" fmla="*/ 34 w 45"/>
                <a:gd name="T9" fmla="*/ 18 h 59"/>
                <a:gd name="T10" fmla="*/ 39 w 45"/>
                <a:gd name="T11" fmla="*/ 21 h 59"/>
                <a:gd name="T12" fmla="*/ 42 w 45"/>
                <a:gd name="T13" fmla="*/ 30 h 59"/>
                <a:gd name="T14" fmla="*/ 45 w 45"/>
                <a:gd name="T15" fmla="*/ 33 h 59"/>
                <a:gd name="T16" fmla="*/ 45 w 45"/>
                <a:gd name="T17" fmla="*/ 40 h 59"/>
                <a:gd name="T18" fmla="*/ 34 w 45"/>
                <a:gd name="T19" fmla="*/ 40 h 59"/>
                <a:gd name="T20" fmla="*/ 31 w 45"/>
                <a:gd name="T21" fmla="*/ 48 h 59"/>
                <a:gd name="T22" fmla="*/ 27 w 45"/>
                <a:gd name="T23" fmla="*/ 53 h 59"/>
                <a:gd name="T24" fmla="*/ 25 w 45"/>
                <a:gd name="T25" fmla="*/ 56 h 59"/>
                <a:gd name="T26" fmla="*/ 25 w 45"/>
                <a:gd name="T27" fmla="*/ 58 h 59"/>
                <a:gd name="T28" fmla="*/ 19 w 45"/>
                <a:gd name="T29" fmla="*/ 59 h 59"/>
                <a:gd name="T30" fmla="*/ 19 w 45"/>
                <a:gd name="T31" fmla="*/ 58 h 59"/>
                <a:gd name="T32" fmla="*/ 16 w 45"/>
                <a:gd name="T33" fmla="*/ 33 h 59"/>
                <a:gd name="T34" fmla="*/ 8 w 45"/>
                <a:gd name="T35" fmla="*/ 13 h 59"/>
                <a:gd name="T36" fmla="*/ 0 w 45"/>
                <a:gd name="T37" fmla="*/ 6 h 59"/>
                <a:gd name="T38" fmla="*/ 0 w 45"/>
                <a:gd name="T39" fmla="*/ 5 h 59"/>
                <a:gd name="T40" fmla="*/ 3 w 45"/>
                <a:gd name="T41" fmla="*/ 2 h 59"/>
                <a:gd name="T42" fmla="*/ 5 w 45"/>
                <a:gd name="T43" fmla="*/ 2 h 59"/>
                <a:gd name="T44" fmla="*/ 11 w 45"/>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9">
                  <a:moveTo>
                    <a:pt x="11" y="0"/>
                  </a:moveTo>
                  <a:lnTo>
                    <a:pt x="22" y="6"/>
                  </a:lnTo>
                  <a:lnTo>
                    <a:pt x="27" y="6"/>
                  </a:lnTo>
                  <a:lnTo>
                    <a:pt x="34" y="9"/>
                  </a:lnTo>
                  <a:lnTo>
                    <a:pt x="34" y="18"/>
                  </a:lnTo>
                  <a:lnTo>
                    <a:pt x="39" y="21"/>
                  </a:lnTo>
                  <a:lnTo>
                    <a:pt x="42" y="30"/>
                  </a:lnTo>
                  <a:lnTo>
                    <a:pt x="45" y="33"/>
                  </a:lnTo>
                  <a:lnTo>
                    <a:pt x="45" y="40"/>
                  </a:lnTo>
                  <a:lnTo>
                    <a:pt x="34" y="40"/>
                  </a:lnTo>
                  <a:lnTo>
                    <a:pt x="31" y="48"/>
                  </a:lnTo>
                  <a:lnTo>
                    <a:pt x="27" y="53"/>
                  </a:lnTo>
                  <a:lnTo>
                    <a:pt x="25" y="56"/>
                  </a:lnTo>
                  <a:lnTo>
                    <a:pt x="25" y="58"/>
                  </a:lnTo>
                  <a:lnTo>
                    <a:pt x="19" y="59"/>
                  </a:lnTo>
                  <a:lnTo>
                    <a:pt x="19" y="58"/>
                  </a:lnTo>
                  <a:lnTo>
                    <a:pt x="16" y="33"/>
                  </a:lnTo>
                  <a:lnTo>
                    <a:pt x="8" y="13"/>
                  </a:lnTo>
                  <a:lnTo>
                    <a:pt x="0" y="6"/>
                  </a:lnTo>
                  <a:lnTo>
                    <a:pt x="0" y="5"/>
                  </a:lnTo>
                  <a:lnTo>
                    <a:pt x="3" y="2"/>
                  </a:lnTo>
                  <a:lnTo>
                    <a:pt x="5" y="2"/>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2" name="Ukraine">
              <a:extLst>
                <a:ext uri="{FF2B5EF4-FFF2-40B4-BE49-F238E27FC236}">
                  <a16:creationId xmlns:a16="http://schemas.microsoft.com/office/drawing/2014/main" id="{B5953DCD-F446-4508-D1A6-0FCD5879AA0D}"/>
                </a:ext>
              </a:extLst>
            </p:cNvPr>
            <p:cNvSpPr>
              <a:spLocks noEditPoints="1"/>
            </p:cNvSpPr>
            <p:nvPr/>
          </p:nvSpPr>
          <p:spPr bwMode="auto">
            <a:xfrm>
              <a:off x="6346278" y="3134530"/>
              <a:ext cx="431888" cy="287324"/>
            </a:xfrm>
            <a:custGeom>
              <a:avLst/>
              <a:gdLst>
                <a:gd name="T0" fmla="*/ 156 w 239"/>
                <a:gd name="T1" fmla="*/ 126 h 159"/>
                <a:gd name="T2" fmla="*/ 159 w 239"/>
                <a:gd name="T3" fmla="*/ 125 h 159"/>
                <a:gd name="T4" fmla="*/ 156 w 239"/>
                <a:gd name="T5" fmla="*/ 1 h 159"/>
                <a:gd name="T6" fmla="*/ 160 w 239"/>
                <a:gd name="T7" fmla="*/ 16 h 159"/>
                <a:gd name="T8" fmla="*/ 171 w 239"/>
                <a:gd name="T9" fmla="*/ 24 h 159"/>
                <a:gd name="T10" fmla="*/ 177 w 239"/>
                <a:gd name="T11" fmla="*/ 39 h 159"/>
                <a:gd name="T12" fmla="*/ 189 w 239"/>
                <a:gd name="T13" fmla="*/ 43 h 159"/>
                <a:gd name="T14" fmla="*/ 202 w 239"/>
                <a:gd name="T15" fmla="*/ 40 h 159"/>
                <a:gd name="T16" fmla="*/ 221 w 239"/>
                <a:gd name="T17" fmla="*/ 52 h 159"/>
                <a:gd name="T18" fmla="*/ 239 w 239"/>
                <a:gd name="T19" fmla="*/ 58 h 159"/>
                <a:gd name="T20" fmla="*/ 239 w 239"/>
                <a:gd name="T21" fmla="*/ 65 h 159"/>
                <a:gd name="T22" fmla="*/ 235 w 239"/>
                <a:gd name="T23" fmla="*/ 70 h 159"/>
                <a:gd name="T24" fmla="*/ 233 w 239"/>
                <a:gd name="T25" fmla="*/ 76 h 159"/>
                <a:gd name="T26" fmla="*/ 233 w 239"/>
                <a:gd name="T27" fmla="*/ 93 h 159"/>
                <a:gd name="T28" fmla="*/ 223 w 239"/>
                <a:gd name="T29" fmla="*/ 92 h 159"/>
                <a:gd name="T30" fmla="*/ 214 w 239"/>
                <a:gd name="T31" fmla="*/ 101 h 159"/>
                <a:gd name="T32" fmla="*/ 175 w 239"/>
                <a:gd name="T33" fmla="*/ 125 h 159"/>
                <a:gd name="T34" fmla="*/ 172 w 239"/>
                <a:gd name="T35" fmla="*/ 122 h 159"/>
                <a:gd name="T36" fmla="*/ 168 w 239"/>
                <a:gd name="T37" fmla="*/ 130 h 159"/>
                <a:gd name="T38" fmla="*/ 165 w 239"/>
                <a:gd name="T39" fmla="*/ 129 h 159"/>
                <a:gd name="T40" fmla="*/ 168 w 239"/>
                <a:gd name="T41" fmla="*/ 135 h 159"/>
                <a:gd name="T42" fmla="*/ 175 w 239"/>
                <a:gd name="T43" fmla="*/ 141 h 159"/>
                <a:gd name="T44" fmla="*/ 186 w 239"/>
                <a:gd name="T45" fmla="*/ 138 h 159"/>
                <a:gd name="T46" fmla="*/ 190 w 239"/>
                <a:gd name="T47" fmla="*/ 147 h 159"/>
                <a:gd name="T48" fmla="*/ 177 w 239"/>
                <a:gd name="T49" fmla="*/ 145 h 159"/>
                <a:gd name="T50" fmla="*/ 149 w 239"/>
                <a:gd name="T51" fmla="*/ 145 h 159"/>
                <a:gd name="T52" fmla="*/ 153 w 239"/>
                <a:gd name="T53" fmla="*/ 130 h 159"/>
                <a:gd name="T54" fmla="*/ 128 w 239"/>
                <a:gd name="T55" fmla="*/ 125 h 159"/>
                <a:gd name="T56" fmla="*/ 125 w 239"/>
                <a:gd name="T57" fmla="*/ 119 h 159"/>
                <a:gd name="T58" fmla="*/ 114 w 239"/>
                <a:gd name="T59" fmla="*/ 120 h 159"/>
                <a:gd name="T60" fmla="*/ 110 w 239"/>
                <a:gd name="T61" fmla="*/ 129 h 159"/>
                <a:gd name="T62" fmla="*/ 100 w 239"/>
                <a:gd name="T63" fmla="*/ 139 h 159"/>
                <a:gd name="T64" fmla="*/ 88 w 239"/>
                <a:gd name="T65" fmla="*/ 141 h 159"/>
                <a:gd name="T66" fmla="*/ 80 w 239"/>
                <a:gd name="T67" fmla="*/ 139 h 159"/>
                <a:gd name="T68" fmla="*/ 86 w 239"/>
                <a:gd name="T69" fmla="*/ 132 h 159"/>
                <a:gd name="T70" fmla="*/ 94 w 239"/>
                <a:gd name="T71" fmla="*/ 119 h 159"/>
                <a:gd name="T72" fmla="*/ 101 w 239"/>
                <a:gd name="T73" fmla="*/ 110 h 159"/>
                <a:gd name="T74" fmla="*/ 94 w 239"/>
                <a:gd name="T75" fmla="*/ 90 h 159"/>
                <a:gd name="T76" fmla="*/ 72 w 239"/>
                <a:gd name="T77" fmla="*/ 82 h 159"/>
                <a:gd name="T78" fmla="*/ 39 w 239"/>
                <a:gd name="T79" fmla="*/ 95 h 159"/>
                <a:gd name="T80" fmla="*/ 33 w 239"/>
                <a:gd name="T81" fmla="*/ 90 h 159"/>
                <a:gd name="T82" fmla="*/ 0 w 239"/>
                <a:gd name="T83" fmla="*/ 82 h 159"/>
                <a:gd name="T84" fmla="*/ 8 w 239"/>
                <a:gd name="T85" fmla="*/ 62 h 159"/>
                <a:gd name="T86" fmla="*/ 18 w 239"/>
                <a:gd name="T87" fmla="*/ 18 h 159"/>
                <a:gd name="T88" fmla="*/ 34 w 239"/>
                <a:gd name="T89" fmla="*/ 10 h 159"/>
                <a:gd name="T90" fmla="*/ 70 w 239"/>
                <a:gd name="T91" fmla="*/ 18 h 159"/>
                <a:gd name="T92" fmla="*/ 82 w 239"/>
                <a:gd name="T93" fmla="*/ 18 h 159"/>
                <a:gd name="T94" fmla="*/ 95 w 239"/>
                <a:gd name="T95" fmla="*/ 16 h 159"/>
                <a:gd name="T96" fmla="*/ 106 w 239"/>
                <a:gd name="T97" fmla="*/ 21 h 159"/>
                <a:gd name="T98" fmla="*/ 113 w 239"/>
                <a:gd name="T99" fmla="*/ 21 h 159"/>
                <a:gd name="T100" fmla="*/ 122 w 239"/>
                <a:gd name="T101" fmla="*/ 7 h 159"/>
                <a:gd name="T102" fmla="*/ 132 w 239"/>
                <a:gd name="T103" fmla="*/ 7 h 159"/>
                <a:gd name="T104" fmla="*/ 149 w 239"/>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159">
                  <a:moveTo>
                    <a:pt x="159" y="125"/>
                  </a:moveTo>
                  <a:lnTo>
                    <a:pt x="159" y="126"/>
                  </a:lnTo>
                  <a:lnTo>
                    <a:pt x="156" y="126"/>
                  </a:lnTo>
                  <a:lnTo>
                    <a:pt x="159" y="130"/>
                  </a:lnTo>
                  <a:lnTo>
                    <a:pt x="162" y="129"/>
                  </a:lnTo>
                  <a:lnTo>
                    <a:pt x="159" y="125"/>
                  </a:lnTo>
                  <a:close/>
                  <a:moveTo>
                    <a:pt x="149" y="0"/>
                  </a:moveTo>
                  <a:lnTo>
                    <a:pt x="155" y="0"/>
                  </a:lnTo>
                  <a:lnTo>
                    <a:pt x="156" y="1"/>
                  </a:lnTo>
                  <a:lnTo>
                    <a:pt x="163" y="12"/>
                  </a:lnTo>
                  <a:lnTo>
                    <a:pt x="163" y="15"/>
                  </a:lnTo>
                  <a:lnTo>
                    <a:pt x="160" y="16"/>
                  </a:lnTo>
                  <a:lnTo>
                    <a:pt x="162" y="22"/>
                  </a:lnTo>
                  <a:lnTo>
                    <a:pt x="168" y="25"/>
                  </a:lnTo>
                  <a:lnTo>
                    <a:pt x="171" y="24"/>
                  </a:lnTo>
                  <a:lnTo>
                    <a:pt x="172" y="24"/>
                  </a:lnTo>
                  <a:lnTo>
                    <a:pt x="177" y="28"/>
                  </a:lnTo>
                  <a:lnTo>
                    <a:pt x="177" y="39"/>
                  </a:lnTo>
                  <a:lnTo>
                    <a:pt x="180" y="40"/>
                  </a:lnTo>
                  <a:lnTo>
                    <a:pt x="187" y="40"/>
                  </a:lnTo>
                  <a:lnTo>
                    <a:pt x="189" y="43"/>
                  </a:lnTo>
                  <a:lnTo>
                    <a:pt x="192" y="43"/>
                  </a:lnTo>
                  <a:lnTo>
                    <a:pt x="200" y="40"/>
                  </a:lnTo>
                  <a:lnTo>
                    <a:pt x="202" y="40"/>
                  </a:lnTo>
                  <a:lnTo>
                    <a:pt x="211" y="49"/>
                  </a:lnTo>
                  <a:lnTo>
                    <a:pt x="215" y="49"/>
                  </a:lnTo>
                  <a:lnTo>
                    <a:pt x="221" y="52"/>
                  </a:lnTo>
                  <a:lnTo>
                    <a:pt x="224" y="52"/>
                  </a:lnTo>
                  <a:lnTo>
                    <a:pt x="238" y="58"/>
                  </a:lnTo>
                  <a:lnTo>
                    <a:pt x="239" y="58"/>
                  </a:lnTo>
                  <a:lnTo>
                    <a:pt x="239" y="59"/>
                  </a:lnTo>
                  <a:lnTo>
                    <a:pt x="238" y="59"/>
                  </a:lnTo>
                  <a:lnTo>
                    <a:pt x="239" y="65"/>
                  </a:lnTo>
                  <a:lnTo>
                    <a:pt x="238" y="68"/>
                  </a:lnTo>
                  <a:lnTo>
                    <a:pt x="238" y="70"/>
                  </a:lnTo>
                  <a:lnTo>
                    <a:pt x="235" y="70"/>
                  </a:lnTo>
                  <a:lnTo>
                    <a:pt x="238" y="73"/>
                  </a:lnTo>
                  <a:lnTo>
                    <a:pt x="238" y="74"/>
                  </a:lnTo>
                  <a:lnTo>
                    <a:pt x="233" y="76"/>
                  </a:lnTo>
                  <a:lnTo>
                    <a:pt x="233" y="83"/>
                  </a:lnTo>
                  <a:lnTo>
                    <a:pt x="236" y="83"/>
                  </a:lnTo>
                  <a:lnTo>
                    <a:pt x="233" y="93"/>
                  </a:lnTo>
                  <a:lnTo>
                    <a:pt x="233" y="95"/>
                  </a:lnTo>
                  <a:lnTo>
                    <a:pt x="226" y="95"/>
                  </a:lnTo>
                  <a:lnTo>
                    <a:pt x="223" y="92"/>
                  </a:lnTo>
                  <a:lnTo>
                    <a:pt x="218" y="96"/>
                  </a:lnTo>
                  <a:lnTo>
                    <a:pt x="215" y="98"/>
                  </a:lnTo>
                  <a:lnTo>
                    <a:pt x="214" y="101"/>
                  </a:lnTo>
                  <a:lnTo>
                    <a:pt x="214" y="108"/>
                  </a:lnTo>
                  <a:lnTo>
                    <a:pt x="180" y="119"/>
                  </a:lnTo>
                  <a:lnTo>
                    <a:pt x="175" y="125"/>
                  </a:lnTo>
                  <a:lnTo>
                    <a:pt x="174" y="125"/>
                  </a:lnTo>
                  <a:lnTo>
                    <a:pt x="174" y="123"/>
                  </a:lnTo>
                  <a:lnTo>
                    <a:pt x="172" y="122"/>
                  </a:lnTo>
                  <a:lnTo>
                    <a:pt x="169" y="126"/>
                  </a:lnTo>
                  <a:lnTo>
                    <a:pt x="169" y="130"/>
                  </a:lnTo>
                  <a:lnTo>
                    <a:pt x="168" y="130"/>
                  </a:lnTo>
                  <a:lnTo>
                    <a:pt x="165" y="128"/>
                  </a:lnTo>
                  <a:lnTo>
                    <a:pt x="163" y="129"/>
                  </a:lnTo>
                  <a:lnTo>
                    <a:pt x="165" y="129"/>
                  </a:lnTo>
                  <a:lnTo>
                    <a:pt x="165" y="130"/>
                  </a:lnTo>
                  <a:lnTo>
                    <a:pt x="163" y="133"/>
                  </a:lnTo>
                  <a:lnTo>
                    <a:pt x="168" y="135"/>
                  </a:lnTo>
                  <a:lnTo>
                    <a:pt x="169" y="135"/>
                  </a:lnTo>
                  <a:lnTo>
                    <a:pt x="171" y="141"/>
                  </a:lnTo>
                  <a:lnTo>
                    <a:pt x="175" y="141"/>
                  </a:lnTo>
                  <a:lnTo>
                    <a:pt x="178" y="139"/>
                  </a:lnTo>
                  <a:lnTo>
                    <a:pt x="183" y="139"/>
                  </a:lnTo>
                  <a:lnTo>
                    <a:pt x="186" y="138"/>
                  </a:lnTo>
                  <a:lnTo>
                    <a:pt x="192" y="138"/>
                  </a:lnTo>
                  <a:lnTo>
                    <a:pt x="192" y="139"/>
                  </a:lnTo>
                  <a:lnTo>
                    <a:pt x="190" y="147"/>
                  </a:lnTo>
                  <a:lnTo>
                    <a:pt x="186" y="147"/>
                  </a:lnTo>
                  <a:lnTo>
                    <a:pt x="183" y="145"/>
                  </a:lnTo>
                  <a:lnTo>
                    <a:pt x="177" y="145"/>
                  </a:lnTo>
                  <a:lnTo>
                    <a:pt x="156" y="159"/>
                  </a:lnTo>
                  <a:lnTo>
                    <a:pt x="149" y="157"/>
                  </a:lnTo>
                  <a:lnTo>
                    <a:pt x="149" y="145"/>
                  </a:lnTo>
                  <a:lnTo>
                    <a:pt x="137" y="141"/>
                  </a:lnTo>
                  <a:lnTo>
                    <a:pt x="137" y="139"/>
                  </a:lnTo>
                  <a:lnTo>
                    <a:pt x="153" y="130"/>
                  </a:lnTo>
                  <a:lnTo>
                    <a:pt x="152" y="129"/>
                  </a:lnTo>
                  <a:lnTo>
                    <a:pt x="128" y="126"/>
                  </a:lnTo>
                  <a:lnTo>
                    <a:pt x="128" y="125"/>
                  </a:lnTo>
                  <a:lnTo>
                    <a:pt x="129" y="123"/>
                  </a:lnTo>
                  <a:lnTo>
                    <a:pt x="125" y="120"/>
                  </a:lnTo>
                  <a:lnTo>
                    <a:pt x="125" y="119"/>
                  </a:lnTo>
                  <a:lnTo>
                    <a:pt x="132" y="119"/>
                  </a:lnTo>
                  <a:lnTo>
                    <a:pt x="129" y="116"/>
                  </a:lnTo>
                  <a:lnTo>
                    <a:pt x="114" y="120"/>
                  </a:lnTo>
                  <a:lnTo>
                    <a:pt x="112" y="126"/>
                  </a:lnTo>
                  <a:lnTo>
                    <a:pt x="109" y="125"/>
                  </a:lnTo>
                  <a:lnTo>
                    <a:pt x="110" y="129"/>
                  </a:lnTo>
                  <a:lnTo>
                    <a:pt x="101" y="136"/>
                  </a:lnTo>
                  <a:lnTo>
                    <a:pt x="100" y="135"/>
                  </a:lnTo>
                  <a:lnTo>
                    <a:pt x="100" y="139"/>
                  </a:lnTo>
                  <a:lnTo>
                    <a:pt x="97" y="139"/>
                  </a:lnTo>
                  <a:lnTo>
                    <a:pt x="95" y="141"/>
                  </a:lnTo>
                  <a:lnTo>
                    <a:pt x="88" y="141"/>
                  </a:lnTo>
                  <a:lnTo>
                    <a:pt x="86" y="142"/>
                  </a:lnTo>
                  <a:lnTo>
                    <a:pt x="85" y="142"/>
                  </a:lnTo>
                  <a:lnTo>
                    <a:pt x="80" y="139"/>
                  </a:lnTo>
                  <a:lnTo>
                    <a:pt x="80" y="138"/>
                  </a:lnTo>
                  <a:lnTo>
                    <a:pt x="85" y="136"/>
                  </a:lnTo>
                  <a:lnTo>
                    <a:pt x="86" y="132"/>
                  </a:lnTo>
                  <a:lnTo>
                    <a:pt x="91" y="128"/>
                  </a:lnTo>
                  <a:lnTo>
                    <a:pt x="94" y="120"/>
                  </a:lnTo>
                  <a:lnTo>
                    <a:pt x="94" y="119"/>
                  </a:lnTo>
                  <a:lnTo>
                    <a:pt x="104" y="119"/>
                  </a:lnTo>
                  <a:lnTo>
                    <a:pt x="104" y="113"/>
                  </a:lnTo>
                  <a:lnTo>
                    <a:pt x="101" y="110"/>
                  </a:lnTo>
                  <a:lnTo>
                    <a:pt x="98" y="102"/>
                  </a:lnTo>
                  <a:lnTo>
                    <a:pt x="94" y="99"/>
                  </a:lnTo>
                  <a:lnTo>
                    <a:pt x="94" y="90"/>
                  </a:lnTo>
                  <a:lnTo>
                    <a:pt x="88" y="87"/>
                  </a:lnTo>
                  <a:lnTo>
                    <a:pt x="83" y="87"/>
                  </a:lnTo>
                  <a:lnTo>
                    <a:pt x="72" y="82"/>
                  </a:lnTo>
                  <a:lnTo>
                    <a:pt x="66" y="82"/>
                  </a:lnTo>
                  <a:lnTo>
                    <a:pt x="63" y="86"/>
                  </a:lnTo>
                  <a:lnTo>
                    <a:pt x="39" y="95"/>
                  </a:lnTo>
                  <a:lnTo>
                    <a:pt x="37" y="95"/>
                  </a:lnTo>
                  <a:lnTo>
                    <a:pt x="37" y="93"/>
                  </a:lnTo>
                  <a:lnTo>
                    <a:pt x="33" y="90"/>
                  </a:lnTo>
                  <a:lnTo>
                    <a:pt x="9" y="92"/>
                  </a:lnTo>
                  <a:lnTo>
                    <a:pt x="0" y="83"/>
                  </a:lnTo>
                  <a:lnTo>
                    <a:pt x="0" y="82"/>
                  </a:lnTo>
                  <a:lnTo>
                    <a:pt x="5" y="68"/>
                  </a:lnTo>
                  <a:lnTo>
                    <a:pt x="8" y="68"/>
                  </a:lnTo>
                  <a:lnTo>
                    <a:pt x="8" y="62"/>
                  </a:lnTo>
                  <a:lnTo>
                    <a:pt x="12" y="52"/>
                  </a:lnTo>
                  <a:lnTo>
                    <a:pt x="26" y="37"/>
                  </a:lnTo>
                  <a:lnTo>
                    <a:pt x="18" y="18"/>
                  </a:lnTo>
                  <a:lnTo>
                    <a:pt x="18" y="16"/>
                  </a:lnTo>
                  <a:lnTo>
                    <a:pt x="31" y="13"/>
                  </a:lnTo>
                  <a:lnTo>
                    <a:pt x="34" y="10"/>
                  </a:lnTo>
                  <a:lnTo>
                    <a:pt x="52" y="9"/>
                  </a:lnTo>
                  <a:lnTo>
                    <a:pt x="67" y="13"/>
                  </a:lnTo>
                  <a:lnTo>
                    <a:pt x="70" y="18"/>
                  </a:lnTo>
                  <a:lnTo>
                    <a:pt x="74" y="18"/>
                  </a:lnTo>
                  <a:lnTo>
                    <a:pt x="76" y="21"/>
                  </a:lnTo>
                  <a:lnTo>
                    <a:pt x="82" y="18"/>
                  </a:lnTo>
                  <a:lnTo>
                    <a:pt x="89" y="21"/>
                  </a:lnTo>
                  <a:lnTo>
                    <a:pt x="94" y="16"/>
                  </a:lnTo>
                  <a:lnTo>
                    <a:pt x="95" y="16"/>
                  </a:lnTo>
                  <a:lnTo>
                    <a:pt x="100" y="22"/>
                  </a:lnTo>
                  <a:lnTo>
                    <a:pt x="103" y="22"/>
                  </a:lnTo>
                  <a:lnTo>
                    <a:pt x="106" y="21"/>
                  </a:lnTo>
                  <a:lnTo>
                    <a:pt x="109" y="21"/>
                  </a:lnTo>
                  <a:lnTo>
                    <a:pt x="112" y="22"/>
                  </a:lnTo>
                  <a:lnTo>
                    <a:pt x="113" y="21"/>
                  </a:lnTo>
                  <a:lnTo>
                    <a:pt x="114" y="12"/>
                  </a:lnTo>
                  <a:lnTo>
                    <a:pt x="119" y="7"/>
                  </a:lnTo>
                  <a:lnTo>
                    <a:pt x="122" y="7"/>
                  </a:lnTo>
                  <a:lnTo>
                    <a:pt x="126" y="6"/>
                  </a:lnTo>
                  <a:lnTo>
                    <a:pt x="129" y="6"/>
                  </a:lnTo>
                  <a:lnTo>
                    <a:pt x="132" y="7"/>
                  </a:lnTo>
                  <a:lnTo>
                    <a:pt x="137" y="1"/>
                  </a:lnTo>
                  <a:lnTo>
                    <a:pt x="144" y="1"/>
                  </a:lnTo>
                  <a:lnTo>
                    <a:pt x="1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3" name="Albania">
              <a:extLst>
                <a:ext uri="{FF2B5EF4-FFF2-40B4-BE49-F238E27FC236}">
                  <a16:creationId xmlns:a16="http://schemas.microsoft.com/office/drawing/2014/main" id="{A05FE660-FEC7-8D46-DEA6-F41EA20723A1}"/>
                </a:ext>
              </a:extLst>
            </p:cNvPr>
            <p:cNvSpPr>
              <a:spLocks/>
            </p:cNvSpPr>
            <p:nvPr/>
          </p:nvSpPr>
          <p:spPr bwMode="auto">
            <a:xfrm>
              <a:off x="6279416" y="3474256"/>
              <a:ext cx="45177" cy="97581"/>
            </a:xfrm>
            <a:custGeom>
              <a:avLst/>
              <a:gdLst>
                <a:gd name="T0" fmla="*/ 6 w 25"/>
                <a:gd name="T1" fmla="*/ 0 h 54"/>
                <a:gd name="T2" fmla="*/ 12 w 25"/>
                <a:gd name="T3" fmla="*/ 3 h 54"/>
                <a:gd name="T4" fmla="*/ 20 w 25"/>
                <a:gd name="T5" fmla="*/ 11 h 54"/>
                <a:gd name="T6" fmla="*/ 18 w 25"/>
                <a:gd name="T7" fmla="*/ 24 h 54"/>
                <a:gd name="T8" fmla="*/ 24 w 25"/>
                <a:gd name="T9" fmla="*/ 33 h 54"/>
                <a:gd name="T10" fmla="*/ 25 w 25"/>
                <a:gd name="T11" fmla="*/ 37 h 54"/>
                <a:gd name="T12" fmla="*/ 25 w 25"/>
                <a:gd name="T13" fmla="*/ 39 h 54"/>
                <a:gd name="T14" fmla="*/ 14 w 25"/>
                <a:gd name="T15" fmla="*/ 54 h 54"/>
                <a:gd name="T16" fmla="*/ 12 w 25"/>
                <a:gd name="T17" fmla="*/ 54 h 54"/>
                <a:gd name="T18" fmla="*/ 0 w 25"/>
                <a:gd name="T19" fmla="*/ 40 h 54"/>
                <a:gd name="T20" fmla="*/ 0 w 25"/>
                <a:gd name="T21" fmla="*/ 39 h 54"/>
                <a:gd name="T22" fmla="*/ 2 w 25"/>
                <a:gd name="T23" fmla="*/ 39 h 54"/>
                <a:gd name="T24" fmla="*/ 2 w 25"/>
                <a:gd name="T25" fmla="*/ 24 h 54"/>
                <a:gd name="T26" fmla="*/ 5 w 25"/>
                <a:gd name="T27" fmla="*/ 17 h 54"/>
                <a:gd name="T28" fmla="*/ 0 w 25"/>
                <a:gd name="T29" fmla="*/ 15 h 54"/>
                <a:gd name="T30" fmla="*/ 3 w 25"/>
                <a:gd name="T31" fmla="*/ 5 h 54"/>
                <a:gd name="T32" fmla="*/ 6 w 25"/>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0"/>
                  </a:moveTo>
                  <a:lnTo>
                    <a:pt x="12" y="3"/>
                  </a:lnTo>
                  <a:lnTo>
                    <a:pt x="20" y="11"/>
                  </a:lnTo>
                  <a:lnTo>
                    <a:pt x="18" y="24"/>
                  </a:lnTo>
                  <a:lnTo>
                    <a:pt x="24" y="33"/>
                  </a:lnTo>
                  <a:lnTo>
                    <a:pt x="25" y="37"/>
                  </a:lnTo>
                  <a:lnTo>
                    <a:pt x="25" y="39"/>
                  </a:lnTo>
                  <a:lnTo>
                    <a:pt x="14" y="54"/>
                  </a:lnTo>
                  <a:lnTo>
                    <a:pt x="12" y="54"/>
                  </a:lnTo>
                  <a:lnTo>
                    <a:pt x="0" y="40"/>
                  </a:lnTo>
                  <a:lnTo>
                    <a:pt x="0" y="39"/>
                  </a:lnTo>
                  <a:lnTo>
                    <a:pt x="2" y="39"/>
                  </a:lnTo>
                  <a:lnTo>
                    <a:pt x="2" y="24"/>
                  </a:lnTo>
                  <a:lnTo>
                    <a:pt x="5" y="17"/>
                  </a:lnTo>
                  <a:lnTo>
                    <a:pt x="0" y="15"/>
                  </a:lnTo>
                  <a:lnTo>
                    <a:pt x="3" y="5"/>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4" name="Bulgaria">
              <a:extLst>
                <a:ext uri="{FF2B5EF4-FFF2-40B4-BE49-F238E27FC236}">
                  <a16:creationId xmlns:a16="http://schemas.microsoft.com/office/drawing/2014/main" id="{E96728C8-D025-9FEF-056C-7228A6C8155F}"/>
                </a:ext>
              </a:extLst>
            </p:cNvPr>
            <p:cNvSpPr>
              <a:spLocks/>
            </p:cNvSpPr>
            <p:nvPr/>
          </p:nvSpPr>
          <p:spPr bwMode="auto">
            <a:xfrm>
              <a:off x="6351698" y="3427272"/>
              <a:ext cx="153601" cy="95775"/>
            </a:xfrm>
            <a:custGeom>
              <a:avLst/>
              <a:gdLst>
                <a:gd name="T0" fmla="*/ 6 w 85"/>
                <a:gd name="T1" fmla="*/ 0 h 53"/>
                <a:gd name="T2" fmla="*/ 9 w 85"/>
                <a:gd name="T3" fmla="*/ 0 h 53"/>
                <a:gd name="T4" fmla="*/ 11 w 85"/>
                <a:gd name="T5" fmla="*/ 1 h 53"/>
                <a:gd name="T6" fmla="*/ 9 w 85"/>
                <a:gd name="T7" fmla="*/ 4 h 53"/>
                <a:gd name="T8" fmla="*/ 11 w 85"/>
                <a:gd name="T9" fmla="*/ 7 h 53"/>
                <a:gd name="T10" fmla="*/ 42 w 85"/>
                <a:gd name="T11" fmla="*/ 8 h 53"/>
                <a:gd name="T12" fmla="*/ 61 w 85"/>
                <a:gd name="T13" fmla="*/ 1 h 53"/>
                <a:gd name="T14" fmla="*/ 85 w 85"/>
                <a:gd name="T15" fmla="*/ 7 h 53"/>
                <a:gd name="T16" fmla="*/ 82 w 85"/>
                <a:gd name="T17" fmla="*/ 14 h 53"/>
                <a:gd name="T18" fmla="*/ 76 w 85"/>
                <a:gd name="T19" fmla="*/ 19 h 53"/>
                <a:gd name="T20" fmla="*/ 74 w 85"/>
                <a:gd name="T21" fmla="*/ 26 h 53"/>
                <a:gd name="T22" fmla="*/ 70 w 85"/>
                <a:gd name="T23" fmla="*/ 31 h 53"/>
                <a:gd name="T24" fmla="*/ 76 w 85"/>
                <a:gd name="T25" fmla="*/ 40 h 53"/>
                <a:gd name="T26" fmla="*/ 76 w 85"/>
                <a:gd name="T27" fmla="*/ 41 h 53"/>
                <a:gd name="T28" fmla="*/ 73 w 85"/>
                <a:gd name="T29" fmla="*/ 41 h 53"/>
                <a:gd name="T30" fmla="*/ 70 w 85"/>
                <a:gd name="T31" fmla="*/ 40 h 53"/>
                <a:gd name="T32" fmla="*/ 64 w 85"/>
                <a:gd name="T33" fmla="*/ 40 h 53"/>
                <a:gd name="T34" fmla="*/ 54 w 85"/>
                <a:gd name="T35" fmla="*/ 44 h 53"/>
                <a:gd name="T36" fmla="*/ 52 w 85"/>
                <a:gd name="T37" fmla="*/ 44 h 53"/>
                <a:gd name="T38" fmla="*/ 52 w 85"/>
                <a:gd name="T39" fmla="*/ 49 h 53"/>
                <a:gd name="T40" fmla="*/ 48 w 85"/>
                <a:gd name="T41" fmla="*/ 50 h 53"/>
                <a:gd name="T42" fmla="*/ 43 w 85"/>
                <a:gd name="T43" fmla="*/ 53 h 53"/>
                <a:gd name="T44" fmla="*/ 42 w 85"/>
                <a:gd name="T45" fmla="*/ 53 h 53"/>
                <a:gd name="T46" fmla="*/ 28 w 85"/>
                <a:gd name="T47" fmla="*/ 47 h 53"/>
                <a:gd name="T48" fmla="*/ 9 w 85"/>
                <a:gd name="T49" fmla="*/ 51 h 53"/>
                <a:gd name="T50" fmla="*/ 9 w 85"/>
                <a:gd name="T51" fmla="*/ 50 h 53"/>
                <a:gd name="T52" fmla="*/ 6 w 85"/>
                <a:gd name="T53" fmla="*/ 40 h 53"/>
                <a:gd name="T54" fmla="*/ 2 w 85"/>
                <a:gd name="T55" fmla="*/ 35 h 53"/>
                <a:gd name="T56" fmla="*/ 2 w 85"/>
                <a:gd name="T57" fmla="*/ 28 h 53"/>
                <a:gd name="T58" fmla="*/ 6 w 85"/>
                <a:gd name="T59" fmla="*/ 20 h 53"/>
                <a:gd name="T60" fmla="*/ 2 w 85"/>
                <a:gd name="T61" fmla="*/ 13 h 53"/>
                <a:gd name="T62" fmla="*/ 0 w 85"/>
                <a:gd name="T63" fmla="*/ 7 h 53"/>
                <a:gd name="T64" fmla="*/ 2 w 85"/>
                <a:gd name="T65" fmla="*/ 1 h 53"/>
                <a:gd name="T66" fmla="*/ 6 w 85"/>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53">
                  <a:moveTo>
                    <a:pt x="6" y="0"/>
                  </a:moveTo>
                  <a:lnTo>
                    <a:pt x="9" y="0"/>
                  </a:lnTo>
                  <a:lnTo>
                    <a:pt x="11" y="1"/>
                  </a:lnTo>
                  <a:lnTo>
                    <a:pt x="9" y="4"/>
                  </a:lnTo>
                  <a:lnTo>
                    <a:pt x="11" y="7"/>
                  </a:lnTo>
                  <a:lnTo>
                    <a:pt x="42" y="8"/>
                  </a:lnTo>
                  <a:lnTo>
                    <a:pt x="61" y="1"/>
                  </a:lnTo>
                  <a:lnTo>
                    <a:pt x="85" y="7"/>
                  </a:lnTo>
                  <a:lnTo>
                    <a:pt x="82" y="14"/>
                  </a:lnTo>
                  <a:lnTo>
                    <a:pt x="76" y="19"/>
                  </a:lnTo>
                  <a:lnTo>
                    <a:pt x="74" y="26"/>
                  </a:lnTo>
                  <a:lnTo>
                    <a:pt x="70" y="31"/>
                  </a:lnTo>
                  <a:lnTo>
                    <a:pt x="76" y="40"/>
                  </a:lnTo>
                  <a:lnTo>
                    <a:pt x="76" y="41"/>
                  </a:lnTo>
                  <a:lnTo>
                    <a:pt x="73" y="41"/>
                  </a:lnTo>
                  <a:lnTo>
                    <a:pt x="70" y="40"/>
                  </a:lnTo>
                  <a:lnTo>
                    <a:pt x="64" y="40"/>
                  </a:lnTo>
                  <a:lnTo>
                    <a:pt x="54" y="44"/>
                  </a:lnTo>
                  <a:lnTo>
                    <a:pt x="52" y="44"/>
                  </a:lnTo>
                  <a:lnTo>
                    <a:pt x="52" y="49"/>
                  </a:lnTo>
                  <a:lnTo>
                    <a:pt x="48" y="50"/>
                  </a:lnTo>
                  <a:lnTo>
                    <a:pt x="43" y="53"/>
                  </a:lnTo>
                  <a:lnTo>
                    <a:pt x="42" y="53"/>
                  </a:lnTo>
                  <a:lnTo>
                    <a:pt x="28" y="47"/>
                  </a:lnTo>
                  <a:lnTo>
                    <a:pt x="9" y="51"/>
                  </a:lnTo>
                  <a:lnTo>
                    <a:pt x="9" y="50"/>
                  </a:lnTo>
                  <a:lnTo>
                    <a:pt x="6" y="40"/>
                  </a:lnTo>
                  <a:lnTo>
                    <a:pt x="2" y="35"/>
                  </a:lnTo>
                  <a:lnTo>
                    <a:pt x="2" y="28"/>
                  </a:lnTo>
                  <a:lnTo>
                    <a:pt x="6" y="20"/>
                  </a:lnTo>
                  <a:lnTo>
                    <a:pt x="2" y="13"/>
                  </a:lnTo>
                  <a:lnTo>
                    <a:pt x="0" y="7"/>
                  </a:lnTo>
                  <a:lnTo>
                    <a:pt x="2"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5" name="Cyprus">
              <a:extLst>
                <a:ext uri="{FF2B5EF4-FFF2-40B4-BE49-F238E27FC236}">
                  <a16:creationId xmlns:a16="http://schemas.microsoft.com/office/drawing/2014/main" id="{C2306F17-2D44-9BA4-6085-8E2278344778}"/>
                </a:ext>
              </a:extLst>
            </p:cNvPr>
            <p:cNvSpPr>
              <a:spLocks/>
            </p:cNvSpPr>
            <p:nvPr/>
          </p:nvSpPr>
          <p:spPr bwMode="auto">
            <a:xfrm>
              <a:off x="6588424" y="3685683"/>
              <a:ext cx="56019" cy="36141"/>
            </a:xfrm>
            <a:custGeom>
              <a:avLst/>
              <a:gdLst>
                <a:gd name="T0" fmla="*/ 31 w 31"/>
                <a:gd name="T1" fmla="*/ 0 h 20"/>
                <a:gd name="T2" fmla="*/ 31 w 31"/>
                <a:gd name="T3" fmla="*/ 2 h 20"/>
                <a:gd name="T4" fmla="*/ 25 w 31"/>
                <a:gd name="T5" fmla="*/ 14 h 20"/>
                <a:gd name="T6" fmla="*/ 12 w 31"/>
                <a:gd name="T7" fmla="*/ 20 h 20"/>
                <a:gd name="T8" fmla="*/ 10 w 31"/>
                <a:gd name="T9" fmla="*/ 20 h 20"/>
                <a:gd name="T10" fmla="*/ 4 w 31"/>
                <a:gd name="T11" fmla="*/ 18 h 20"/>
                <a:gd name="T12" fmla="*/ 0 w 31"/>
                <a:gd name="T13" fmla="*/ 12 h 20"/>
                <a:gd name="T14" fmla="*/ 1 w 31"/>
                <a:gd name="T15" fmla="*/ 12 h 20"/>
                <a:gd name="T16" fmla="*/ 10 w 31"/>
                <a:gd name="T17" fmla="*/ 6 h 20"/>
                <a:gd name="T18" fmla="*/ 23 w 31"/>
                <a:gd name="T19" fmla="*/ 5 h 20"/>
                <a:gd name="T20" fmla="*/ 31 w 31"/>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31" y="0"/>
                  </a:moveTo>
                  <a:lnTo>
                    <a:pt x="31" y="2"/>
                  </a:lnTo>
                  <a:lnTo>
                    <a:pt x="25" y="14"/>
                  </a:lnTo>
                  <a:lnTo>
                    <a:pt x="12" y="20"/>
                  </a:lnTo>
                  <a:lnTo>
                    <a:pt x="10" y="20"/>
                  </a:lnTo>
                  <a:lnTo>
                    <a:pt x="4" y="18"/>
                  </a:lnTo>
                  <a:lnTo>
                    <a:pt x="0" y="12"/>
                  </a:lnTo>
                  <a:lnTo>
                    <a:pt x="1" y="12"/>
                  </a:lnTo>
                  <a:lnTo>
                    <a:pt x="10" y="6"/>
                  </a:lnTo>
                  <a:lnTo>
                    <a:pt x="23" y="5"/>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6" name="Kosovo">
              <a:extLst>
                <a:ext uri="{FF2B5EF4-FFF2-40B4-BE49-F238E27FC236}">
                  <a16:creationId xmlns:a16="http://schemas.microsoft.com/office/drawing/2014/main" id="{93E67232-0CCF-66A1-3A1F-3743873A1651}"/>
                </a:ext>
              </a:extLst>
            </p:cNvPr>
            <p:cNvSpPr>
              <a:spLocks/>
            </p:cNvSpPr>
            <p:nvPr/>
          </p:nvSpPr>
          <p:spPr bwMode="auto">
            <a:xfrm>
              <a:off x="6293873" y="3457993"/>
              <a:ext cx="39755" cy="37948"/>
            </a:xfrm>
            <a:custGeom>
              <a:avLst/>
              <a:gdLst>
                <a:gd name="T0" fmla="*/ 9 w 22"/>
                <a:gd name="T1" fmla="*/ 0 h 21"/>
                <a:gd name="T2" fmla="*/ 15 w 22"/>
                <a:gd name="T3" fmla="*/ 0 h 21"/>
                <a:gd name="T4" fmla="*/ 15 w 22"/>
                <a:gd name="T5" fmla="*/ 2 h 21"/>
                <a:gd name="T6" fmla="*/ 17 w 22"/>
                <a:gd name="T7" fmla="*/ 8 h 21"/>
                <a:gd name="T8" fmla="*/ 22 w 22"/>
                <a:gd name="T9" fmla="*/ 8 h 21"/>
                <a:gd name="T10" fmla="*/ 22 w 22"/>
                <a:gd name="T11" fmla="*/ 14 h 21"/>
                <a:gd name="T12" fmla="*/ 12 w 22"/>
                <a:gd name="T13" fmla="*/ 21 h 21"/>
                <a:gd name="T14" fmla="*/ 10 w 22"/>
                <a:gd name="T15" fmla="*/ 21 h 21"/>
                <a:gd name="T16" fmla="*/ 10 w 22"/>
                <a:gd name="T17" fmla="*/ 20 h 21"/>
                <a:gd name="T18" fmla="*/ 4 w 22"/>
                <a:gd name="T19" fmla="*/ 14 h 21"/>
                <a:gd name="T20" fmla="*/ 0 w 22"/>
                <a:gd name="T21" fmla="*/ 12 h 21"/>
                <a:gd name="T22" fmla="*/ 0 w 22"/>
                <a:gd name="T23" fmla="*/ 6 h 21"/>
                <a:gd name="T24" fmla="*/ 1 w 22"/>
                <a:gd name="T25" fmla="*/ 6 h 21"/>
                <a:gd name="T26" fmla="*/ 3 w 22"/>
                <a:gd name="T27" fmla="*/ 8 h 21"/>
                <a:gd name="T28" fmla="*/ 4 w 22"/>
                <a:gd name="T29" fmla="*/ 5 h 21"/>
                <a:gd name="T30" fmla="*/ 9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9" y="0"/>
                  </a:moveTo>
                  <a:lnTo>
                    <a:pt x="15" y="0"/>
                  </a:lnTo>
                  <a:lnTo>
                    <a:pt x="15" y="2"/>
                  </a:lnTo>
                  <a:lnTo>
                    <a:pt x="17" y="8"/>
                  </a:lnTo>
                  <a:lnTo>
                    <a:pt x="22" y="8"/>
                  </a:lnTo>
                  <a:lnTo>
                    <a:pt x="22" y="14"/>
                  </a:lnTo>
                  <a:lnTo>
                    <a:pt x="12" y="21"/>
                  </a:lnTo>
                  <a:lnTo>
                    <a:pt x="10" y="21"/>
                  </a:lnTo>
                  <a:lnTo>
                    <a:pt x="10" y="20"/>
                  </a:lnTo>
                  <a:lnTo>
                    <a:pt x="4" y="14"/>
                  </a:lnTo>
                  <a:lnTo>
                    <a:pt x="0" y="12"/>
                  </a:lnTo>
                  <a:lnTo>
                    <a:pt x="0" y="6"/>
                  </a:lnTo>
                  <a:lnTo>
                    <a:pt x="1" y="6"/>
                  </a:lnTo>
                  <a:lnTo>
                    <a:pt x="3" y="8"/>
                  </a:lnTo>
                  <a:lnTo>
                    <a:pt x="4" y="5"/>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7" name="Macedonia">
              <a:extLst>
                <a:ext uri="{FF2B5EF4-FFF2-40B4-BE49-F238E27FC236}">
                  <a16:creationId xmlns:a16="http://schemas.microsoft.com/office/drawing/2014/main" id="{2F9B6976-BD75-274B-D7C8-60FCF486A751}"/>
                </a:ext>
              </a:extLst>
            </p:cNvPr>
            <p:cNvSpPr>
              <a:spLocks/>
            </p:cNvSpPr>
            <p:nvPr/>
          </p:nvSpPr>
          <p:spPr bwMode="auto">
            <a:xfrm>
              <a:off x="6310137" y="3479677"/>
              <a:ext cx="61440" cy="54212"/>
            </a:xfrm>
            <a:custGeom>
              <a:avLst/>
              <a:gdLst>
                <a:gd name="T0" fmla="*/ 11 w 34"/>
                <a:gd name="T1" fmla="*/ 0 h 30"/>
                <a:gd name="T2" fmla="*/ 25 w 34"/>
                <a:gd name="T3" fmla="*/ 2 h 30"/>
                <a:gd name="T4" fmla="*/ 26 w 34"/>
                <a:gd name="T5" fmla="*/ 2 h 30"/>
                <a:gd name="T6" fmla="*/ 26 w 34"/>
                <a:gd name="T7" fmla="*/ 5 h 30"/>
                <a:gd name="T8" fmla="*/ 31 w 34"/>
                <a:gd name="T9" fmla="*/ 9 h 30"/>
                <a:gd name="T10" fmla="*/ 34 w 34"/>
                <a:gd name="T11" fmla="*/ 21 h 30"/>
                <a:gd name="T12" fmla="*/ 32 w 34"/>
                <a:gd name="T13" fmla="*/ 21 h 30"/>
                <a:gd name="T14" fmla="*/ 7 w 34"/>
                <a:gd name="T15" fmla="*/ 30 h 30"/>
                <a:gd name="T16" fmla="*/ 6 w 34"/>
                <a:gd name="T17" fmla="*/ 30 h 30"/>
                <a:gd name="T18" fmla="*/ 0 w 34"/>
                <a:gd name="T19" fmla="*/ 21 h 30"/>
                <a:gd name="T20" fmla="*/ 1 w 34"/>
                <a:gd name="T21" fmla="*/ 8 h 30"/>
                <a:gd name="T22" fmla="*/ 11 w 3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1" y="0"/>
                  </a:moveTo>
                  <a:lnTo>
                    <a:pt x="25" y="2"/>
                  </a:lnTo>
                  <a:lnTo>
                    <a:pt x="26" y="2"/>
                  </a:lnTo>
                  <a:lnTo>
                    <a:pt x="26" y="5"/>
                  </a:lnTo>
                  <a:lnTo>
                    <a:pt x="31" y="9"/>
                  </a:lnTo>
                  <a:lnTo>
                    <a:pt x="34" y="21"/>
                  </a:lnTo>
                  <a:lnTo>
                    <a:pt x="32" y="21"/>
                  </a:lnTo>
                  <a:lnTo>
                    <a:pt x="7" y="30"/>
                  </a:lnTo>
                  <a:lnTo>
                    <a:pt x="6" y="30"/>
                  </a:lnTo>
                  <a:lnTo>
                    <a:pt x="0" y="21"/>
                  </a:lnTo>
                  <a:lnTo>
                    <a:pt x="1" y="8"/>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8" name="Slovakia">
              <a:extLst>
                <a:ext uri="{FF2B5EF4-FFF2-40B4-BE49-F238E27FC236}">
                  <a16:creationId xmlns:a16="http://schemas.microsoft.com/office/drawing/2014/main" id="{10FAC0AD-3940-9DD4-CA91-7826C46766BA}"/>
                </a:ext>
              </a:extLst>
            </p:cNvPr>
            <p:cNvSpPr>
              <a:spLocks/>
            </p:cNvSpPr>
            <p:nvPr/>
          </p:nvSpPr>
          <p:spPr bwMode="auto">
            <a:xfrm>
              <a:off x="6221590" y="3241146"/>
              <a:ext cx="133723" cy="65054"/>
            </a:xfrm>
            <a:custGeom>
              <a:avLst/>
              <a:gdLst>
                <a:gd name="T0" fmla="*/ 35 w 74"/>
                <a:gd name="T1" fmla="*/ 0 h 36"/>
                <a:gd name="T2" fmla="*/ 41 w 74"/>
                <a:gd name="T3" fmla="*/ 6 h 36"/>
                <a:gd name="T4" fmla="*/ 60 w 74"/>
                <a:gd name="T5" fmla="*/ 3 h 36"/>
                <a:gd name="T6" fmla="*/ 74 w 74"/>
                <a:gd name="T7" fmla="*/ 9 h 36"/>
                <a:gd name="T8" fmla="*/ 71 w 74"/>
                <a:gd name="T9" fmla="*/ 23 h 36"/>
                <a:gd name="T10" fmla="*/ 52 w 74"/>
                <a:gd name="T11" fmla="*/ 21 h 36"/>
                <a:gd name="T12" fmla="*/ 41 w 74"/>
                <a:gd name="T13" fmla="*/ 28 h 36"/>
                <a:gd name="T14" fmla="*/ 26 w 74"/>
                <a:gd name="T15" fmla="*/ 30 h 36"/>
                <a:gd name="T16" fmla="*/ 22 w 74"/>
                <a:gd name="T17" fmla="*/ 36 h 36"/>
                <a:gd name="T18" fmla="*/ 13 w 74"/>
                <a:gd name="T19" fmla="*/ 36 h 36"/>
                <a:gd name="T20" fmla="*/ 4 w 74"/>
                <a:gd name="T21" fmla="*/ 30 h 36"/>
                <a:gd name="T22" fmla="*/ 0 w 74"/>
                <a:gd name="T23" fmla="*/ 17 h 36"/>
                <a:gd name="T24" fmla="*/ 20 w 74"/>
                <a:gd name="T25" fmla="*/ 14 h 36"/>
                <a:gd name="T26" fmla="*/ 23 w 74"/>
                <a:gd name="T27" fmla="*/ 6 h 36"/>
                <a:gd name="T28" fmla="*/ 35 w 7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6">
                  <a:moveTo>
                    <a:pt x="35" y="0"/>
                  </a:moveTo>
                  <a:lnTo>
                    <a:pt x="41" y="6"/>
                  </a:lnTo>
                  <a:lnTo>
                    <a:pt x="60" y="3"/>
                  </a:lnTo>
                  <a:lnTo>
                    <a:pt x="74" y="9"/>
                  </a:lnTo>
                  <a:lnTo>
                    <a:pt x="71" y="23"/>
                  </a:lnTo>
                  <a:lnTo>
                    <a:pt x="52" y="21"/>
                  </a:lnTo>
                  <a:lnTo>
                    <a:pt x="41" y="28"/>
                  </a:lnTo>
                  <a:lnTo>
                    <a:pt x="26" y="30"/>
                  </a:lnTo>
                  <a:lnTo>
                    <a:pt x="22" y="36"/>
                  </a:lnTo>
                  <a:lnTo>
                    <a:pt x="13" y="36"/>
                  </a:lnTo>
                  <a:lnTo>
                    <a:pt x="4" y="30"/>
                  </a:lnTo>
                  <a:lnTo>
                    <a:pt x="0" y="17"/>
                  </a:lnTo>
                  <a:lnTo>
                    <a:pt x="20" y="14"/>
                  </a:lnTo>
                  <a:lnTo>
                    <a:pt x="23" y="6"/>
                  </a:lnTo>
                  <a:lnTo>
                    <a:pt x="3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9" name="Montenegro">
              <a:extLst>
                <a:ext uri="{FF2B5EF4-FFF2-40B4-BE49-F238E27FC236}">
                  <a16:creationId xmlns:a16="http://schemas.microsoft.com/office/drawing/2014/main" id="{54724A76-3152-DFE1-14B1-9CF161646D0A}"/>
                </a:ext>
              </a:extLst>
            </p:cNvPr>
            <p:cNvSpPr>
              <a:spLocks/>
            </p:cNvSpPr>
            <p:nvPr/>
          </p:nvSpPr>
          <p:spPr bwMode="auto">
            <a:xfrm>
              <a:off x="6255925" y="3445344"/>
              <a:ext cx="48791" cy="56019"/>
            </a:xfrm>
            <a:custGeom>
              <a:avLst/>
              <a:gdLst>
                <a:gd name="T0" fmla="*/ 6 w 27"/>
                <a:gd name="T1" fmla="*/ 0 h 31"/>
                <a:gd name="T2" fmla="*/ 9 w 27"/>
                <a:gd name="T3" fmla="*/ 1 h 31"/>
                <a:gd name="T4" fmla="*/ 9 w 27"/>
                <a:gd name="T5" fmla="*/ 0 h 31"/>
                <a:gd name="T6" fmla="*/ 13 w 27"/>
                <a:gd name="T7" fmla="*/ 0 h 31"/>
                <a:gd name="T8" fmla="*/ 13 w 27"/>
                <a:gd name="T9" fmla="*/ 1 h 31"/>
                <a:gd name="T10" fmla="*/ 27 w 27"/>
                <a:gd name="T11" fmla="*/ 12 h 31"/>
                <a:gd name="T12" fmla="*/ 25 w 27"/>
                <a:gd name="T13" fmla="*/ 16 h 31"/>
                <a:gd name="T14" fmla="*/ 24 w 27"/>
                <a:gd name="T15" fmla="*/ 16 h 31"/>
                <a:gd name="T16" fmla="*/ 22 w 27"/>
                <a:gd name="T17" fmla="*/ 15 h 31"/>
                <a:gd name="T18" fmla="*/ 22 w 27"/>
                <a:gd name="T19" fmla="*/ 19 h 31"/>
                <a:gd name="T20" fmla="*/ 19 w 27"/>
                <a:gd name="T21" fmla="*/ 18 h 31"/>
                <a:gd name="T22" fmla="*/ 16 w 27"/>
                <a:gd name="T23" fmla="*/ 21 h 31"/>
                <a:gd name="T24" fmla="*/ 15 w 27"/>
                <a:gd name="T25" fmla="*/ 31 h 31"/>
                <a:gd name="T26" fmla="*/ 13 w 27"/>
                <a:gd name="T27" fmla="*/ 31 h 31"/>
                <a:gd name="T28" fmla="*/ 0 w 27"/>
                <a:gd name="T29" fmla="*/ 19 h 31"/>
                <a:gd name="T30" fmla="*/ 0 w 27"/>
                <a:gd name="T31" fmla="*/ 18 h 31"/>
                <a:gd name="T32" fmla="*/ 3 w 27"/>
                <a:gd name="T33" fmla="*/ 16 h 31"/>
                <a:gd name="T34" fmla="*/ 1 w 27"/>
                <a:gd name="T35" fmla="*/ 10 h 31"/>
                <a:gd name="T36" fmla="*/ 1 w 27"/>
                <a:gd name="T37" fmla="*/ 9 h 31"/>
                <a:gd name="T38" fmla="*/ 6 w 27"/>
                <a:gd name="T39" fmla="*/ 7 h 31"/>
                <a:gd name="T40" fmla="*/ 3 w 27"/>
                <a:gd name="T41" fmla="*/ 3 h 31"/>
                <a:gd name="T42" fmla="*/ 3 w 27"/>
                <a:gd name="T43" fmla="*/ 1 h 31"/>
                <a:gd name="T44" fmla="*/ 6 w 27"/>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
                  <a:moveTo>
                    <a:pt x="6" y="0"/>
                  </a:moveTo>
                  <a:lnTo>
                    <a:pt x="9" y="1"/>
                  </a:lnTo>
                  <a:lnTo>
                    <a:pt x="9" y="0"/>
                  </a:lnTo>
                  <a:lnTo>
                    <a:pt x="13" y="0"/>
                  </a:lnTo>
                  <a:lnTo>
                    <a:pt x="13" y="1"/>
                  </a:lnTo>
                  <a:lnTo>
                    <a:pt x="27" y="12"/>
                  </a:lnTo>
                  <a:lnTo>
                    <a:pt x="25" y="16"/>
                  </a:lnTo>
                  <a:lnTo>
                    <a:pt x="24" y="16"/>
                  </a:lnTo>
                  <a:lnTo>
                    <a:pt x="22" y="15"/>
                  </a:lnTo>
                  <a:lnTo>
                    <a:pt x="22" y="19"/>
                  </a:lnTo>
                  <a:lnTo>
                    <a:pt x="19" y="18"/>
                  </a:lnTo>
                  <a:lnTo>
                    <a:pt x="16" y="21"/>
                  </a:lnTo>
                  <a:lnTo>
                    <a:pt x="15" y="31"/>
                  </a:lnTo>
                  <a:lnTo>
                    <a:pt x="13" y="31"/>
                  </a:lnTo>
                  <a:lnTo>
                    <a:pt x="0" y="19"/>
                  </a:lnTo>
                  <a:lnTo>
                    <a:pt x="0" y="18"/>
                  </a:lnTo>
                  <a:lnTo>
                    <a:pt x="3" y="16"/>
                  </a:lnTo>
                  <a:lnTo>
                    <a:pt x="1" y="10"/>
                  </a:lnTo>
                  <a:lnTo>
                    <a:pt x="1" y="9"/>
                  </a:lnTo>
                  <a:lnTo>
                    <a:pt x="6" y="7"/>
                  </a:lnTo>
                  <a:lnTo>
                    <a:pt x="3" y="3"/>
                  </a:lnTo>
                  <a:lnTo>
                    <a:pt x="3"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0" name="Palma">
              <a:extLst>
                <a:ext uri="{FF2B5EF4-FFF2-40B4-BE49-F238E27FC236}">
                  <a16:creationId xmlns:a16="http://schemas.microsoft.com/office/drawing/2014/main" id="{0EE5D453-3BD7-C1EE-CB98-15FC775FF219}"/>
                </a:ext>
              </a:extLst>
            </p:cNvPr>
            <p:cNvSpPr>
              <a:spLocks/>
            </p:cNvSpPr>
            <p:nvPr/>
          </p:nvSpPr>
          <p:spPr bwMode="auto">
            <a:xfrm>
              <a:off x="5883670" y="3560996"/>
              <a:ext cx="27107" cy="23493"/>
            </a:xfrm>
            <a:custGeom>
              <a:avLst/>
              <a:gdLst>
                <a:gd name="T0" fmla="*/ 10 w 15"/>
                <a:gd name="T1" fmla="*/ 0 h 13"/>
                <a:gd name="T2" fmla="*/ 12 w 15"/>
                <a:gd name="T3" fmla="*/ 0 h 13"/>
                <a:gd name="T4" fmla="*/ 12 w 15"/>
                <a:gd name="T5" fmla="*/ 3 h 13"/>
                <a:gd name="T6" fmla="*/ 15 w 15"/>
                <a:gd name="T7" fmla="*/ 4 h 13"/>
                <a:gd name="T8" fmla="*/ 15 w 15"/>
                <a:gd name="T9" fmla="*/ 6 h 13"/>
                <a:gd name="T10" fmla="*/ 10 w 15"/>
                <a:gd name="T11" fmla="*/ 12 h 13"/>
                <a:gd name="T12" fmla="*/ 10 w 15"/>
                <a:gd name="T13" fmla="*/ 13 h 13"/>
                <a:gd name="T14" fmla="*/ 1 w 15"/>
                <a:gd name="T15" fmla="*/ 7 h 13"/>
                <a:gd name="T16" fmla="*/ 0 w 15"/>
                <a:gd name="T17" fmla="*/ 7 h 13"/>
                <a:gd name="T18" fmla="*/ 0 w 15"/>
                <a:gd name="T19" fmla="*/ 6 h 13"/>
                <a:gd name="T20" fmla="*/ 1 w 15"/>
                <a:gd name="T21" fmla="*/ 6 h 13"/>
                <a:gd name="T22" fmla="*/ 10 w 1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0" y="0"/>
                  </a:moveTo>
                  <a:lnTo>
                    <a:pt x="12" y="0"/>
                  </a:lnTo>
                  <a:lnTo>
                    <a:pt x="12" y="3"/>
                  </a:lnTo>
                  <a:lnTo>
                    <a:pt x="15" y="4"/>
                  </a:lnTo>
                  <a:lnTo>
                    <a:pt x="15" y="6"/>
                  </a:lnTo>
                  <a:lnTo>
                    <a:pt x="10" y="12"/>
                  </a:lnTo>
                  <a:lnTo>
                    <a:pt x="10" y="13"/>
                  </a:lnTo>
                  <a:lnTo>
                    <a:pt x="1" y="7"/>
                  </a:lnTo>
                  <a:lnTo>
                    <a:pt x="0" y="7"/>
                  </a:lnTo>
                  <a:lnTo>
                    <a:pt x="0" y="6"/>
                  </a:lnTo>
                  <a:lnTo>
                    <a:pt x="1" y="6"/>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1" name="Armenia">
              <a:extLst>
                <a:ext uri="{FF2B5EF4-FFF2-40B4-BE49-F238E27FC236}">
                  <a16:creationId xmlns:a16="http://schemas.microsoft.com/office/drawing/2014/main" id="{4DB7E86E-F8BA-2FA8-C16D-E45263F42219}"/>
                </a:ext>
              </a:extLst>
            </p:cNvPr>
            <p:cNvSpPr>
              <a:spLocks/>
            </p:cNvSpPr>
            <p:nvPr/>
          </p:nvSpPr>
          <p:spPr bwMode="auto">
            <a:xfrm>
              <a:off x="6850449" y="3517627"/>
              <a:ext cx="77705" cy="77705"/>
            </a:xfrm>
            <a:custGeom>
              <a:avLst/>
              <a:gdLst>
                <a:gd name="T0" fmla="*/ 19 w 43"/>
                <a:gd name="T1" fmla="*/ 0 h 43"/>
                <a:gd name="T2" fmla="*/ 22 w 43"/>
                <a:gd name="T3" fmla="*/ 0 h 43"/>
                <a:gd name="T4" fmla="*/ 25 w 43"/>
                <a:gd name="T5" fmla="*/ 4 h 43"/>
                <a:gd name="T6" fmla="*/ 28 w 43"/>
                <a:gd name="T7" fmla="*/ 6 h 43"/>
                <a:gd name="T8" fmla="*/ 30 w 43"/>
                <a:gd name="T9" fmla="*/ 6 h 43"/>
                <a:gd name="T10" fmla="*/ 28 w 43"/>
                <a:gd name="T11" fmla="*/ 13 h 43"/>
                <a:gd name="T12" fmla="*/ 34 w 43"/>
                <a:gd name="T13" fmla="*/ 18 h 43"/>
                <a:gd name="T14" fmla="*/ 33 w 43"/>
                <a:gd name="T15" fmla="*/ 24 h 43"/>
                <a:gd name="T16" fmla="*/ 37 w 43"/>
                <a:gd name="T17" fmla="*/ 28 h 43"/>
                <a:gd name="T18" fmla="*/ 42 w 43"/>
                <a:gd name="T19" fmla="*/ 28 h 43"/>
                <a:gd name="T20" fmla="*/ 42 w 43"/>
                <a:gd name="T21" fmla="*/ 37 h 43"/>
                <a:gd name="T22" fmla="*/ 40 w 43"/>
                <a:gd name="T23" fmla="*/ 37 h 43"/>
                <a:gd name="T24" fmla="*/ 43 w 43"/>
                <a:gd name="T25" fmla="*/ 42 h 43"/>
                <a:gd name="T26" fmla="*/ 43 w 43"/>
                <a:gd name="T27" fmla="*/ 43 h 43"/>
                <a:gd name="T28" fmla="*/ 34 w 43"/>
                <a:gd name="T29" fmla="*/ 43 h 43"/>
                <a:gd name="T30" fmla="*/ 31 w 43"/>
                <a:gd name="T31" fmla="*/ 31 h 43"/>
                <a:gd name="T32" fmla="*/ 27 w 43"/>
                <a:gd name="T33" fmla="*/ 31 h 43"/>
                <a:gd name="T34" fmla="*/ 22 w 43"/>
                <a:gd name="T35" fmla="*/ 28 h 43"/>
                <a:gd name="T36" fmla="*/ 18 w 43"/>
                <a:gd name="T37" fmla="*/ 30 h 43"/>
                <a:gd name="T38" fmla="*/ 16 w 43"/>
                <a:gd name="T39" fmla="*/ 30 h 43"/>
                <a:gd name="T40" fmla="*/ 15 w 43"/>
                <a:gd name="T41" fmla="*/ 27 h 43"/>
                <a:gd name="T42" fmla="*/ 6 w 43"/>
                <a:gd name="T43" fmla="*/ 21 h 43"/>
                <a:gd name="T44" fmla="*/ 0 w 43"/>
                <a:gd name="T45" fmla="*/ 6 h 43"/>
                <a:gd name="T46" fmla="*/ 2 w 43"/>
                <a:gd name="T47" fmla="*/ 6 h 43"/>
                <a:gd name="T48" fmla="*/ 19 w 43"/>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9" y="0"/>
                  </a:moveTo>
                  <a:lnTo>
                    <a:pt x="22" y="0"/>
                  </a:lnTo>
                  <a:lnTo>
                    <a:pt x="25" y="4"/>
                  </a:lnTo>
                  <a:lnTo>
                    <a:pt x="28" y="6"/>
                  </a:lnTo>
                  <a:lnTo>
                    <a:pt x="30" y="6"/>
                  </a:lnTo>
                  <a:lnTo>
                    <a:pt x="28" y="13"/>
                  </a:lnTo>
                  <a:lnTo>
                    <a:pt x="34" y="18"/>
                  </a:lnTo>
                  <a:lnTo>
                    <a:pt x="33" y="24"/>
                  </a:lnTo>
                  <a:lnTo>
                    <a:pt x="37" y="28"/>
                  </a:lnTo>
                  <a:lnTo>
                    <a:pt x="42" y="28"/>
                  </a:lnTo>
                  <a:lnTo>
                    <a:pt x="42" y="37"/>
                  </a:lnTo>
                  <a:lnTo>
                    <a:pt x="40" y="37"/>
                  </a:lnTo>
                  <a:lnTo>
                    <a:pt x="43" y="42"/>
                  </a:lnTo>
                  <a:lnTo>
                    <a:pt x="43" y="43"/>
                  </a:lnTo>
                  <a:lnTo>
                    <a:pt x="34" y="43"/>
                  </a:lnTo>
                  <a:lnTo>
                    <a:pt x="31" y="31"/>
                  </a:lnTo>
                  <a:lnTo>
                    <a:pt x="27" y="31"/>
                  </a:lnTo>
                  <a:lnTo>
                    <a:pt x="22" y="28"/>
                  </a:lnTo>
                  <a:lnTo>
                    <a:pt x="18" y="30"/>
                  </a:lnTo>
                  <a:lnTo>
                    <a:pt x="16" y="30"/>
                  </a:lnTo>
                  <a:lnTo>
                    <a:pt x="15" y="27"/>
                  </a:lnTo>
                  <a:lnTo>
                    <a:pt x="6" y="21"/>
                  </a:lnTo>
                  <a:lnTo>
                    <a:pt x="0" y="6"/>
                  </a:lnTo>
                  <a:lnTo>
                    <a:pt x="2" y="6"/>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2" name="Azerbaijan - West">
              <a:extLst>
                <a:ext uri="{FF2B5EF4-FFF2-40B4-BE49-F238E27FC236}">
                  <a16:creationId xmlns:a16="http://schemas.microsoft.com/office/drawing/2014/main" id="{853E7ECC-57B7-9CE9-2B7F-55C8DABBEDA8}"/>
                </a:ext>
              </a:extLst>
            </p:cNvPr>
            <p:cNvSpPr>
              <a:spLocks/>
            </p:cNvSpPr>
            <p:nvPr/>
          </p:nvSpPr>
          <p:spPr bwMode="auto">
            <a:xfrm>
              <a:off x="6879361" y="3566417"/>
              <a:ext cx="36141" cy="28913"/>
            </a:xfrm>
            <a:custGeom>
              <a:avLst/>
              <a:gdLst>
                <a:gd name="T0" fmla="*/ 5 w 20"/>
                <a:gd name="T1" fmla="*/ 0 h 16"/>
                <a:gd name="T2" fmla="*/ 6 w 20"/>
                <a:gd name="T3" fmla="*/ 0 h 16"/>
                <a:gd name="T4" fmla="*/ 11 w 20"/>
                <a:gd name="T5" fmla="*/ 3 h 16"/>
                <a:gd name="T6" fmla="*/ 17 w 20"/>
                <a:gd name="T7" fmla="*/ 3 h 16"/>
                <a:gd name="T8" fmla="*/ 20 w 20"/>
                <a:gd name="T9" fmla="*/ 15 h 16"/>
                <a:gd name="T10" fmla="*/ 20 w 20"/>
                <a:gd name="T11" fmla="*/ 16 h 16"/>
                <a:gd name="T12" fmla="*/ 11 w 20"/>
                <a:gd name="T13" fmla="*/ 16 h 16"/>
                <a:gd name="T14" fmla="*/ 11 w 20"/>
                <a:gd name="T15" fmla="*/ 15 h 16"/>
                <a:gd name="T16" fmla="*/ 0 w 20"/>
                <a:gd name="T17" fmla="*/ 3 h 16"/>
                <a:gd name="T18" fmla="*/ 0 w 20"/>
                <a:gd name="T19" fmla="*/ 1 h 16"/>
                <a:gd name="T20" fmla="*/ 2 w 20"/>
                <a:gd name="T21" fmla="*/ 1 h 16"/>
                <a:gd name="T22" fmla="*/ 5 w 20"/>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5" y="0"/>
                  </a:moveTo>
                  <a:lnTo>
                    <a:pt x="6" y="0"/>
                  </a:lnTo>
                  <a:lnTo>
                    <a:pt x="11" y="3"/>
                  </a:lnTo>
                  <a:lnTo>
                    <a:pt x="17" y="3"/>
                  </a:lnTo>
                  <a:lnTo>
                    <a:pt x="20" y="15"/>
                  </a:lnTo>
                  <a:lnTo>
                    <a:pt x="20" y="16"/>
                  </a:lnTo>
                  <a:lnTo>
                    <a:pt x="11" y="16"/>
                  </a:lnTo>
                  <a:lnTo>
                    <a:pt x="11" y="15"/>
                  </a:lnTo>
                  <a:lnTo>
                    <a:pt x="0" y="3"/>
                  </a:lnTo>
                  <a:lnTo>
                    <a:pt x="0" y="1"/>
                  </a:lnTo>
                  <a:lnTo>
                    <a:pt x="2" y="1"/>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3" name="Azerbaijan - East">
              <a:extLst>
                <a:ext uri="{FF2B5EF4-FFF2-40B4-BE49-F238E27FC236}">
                  <a16:creationId xmlns:a16="http://schemas.microsoft.com/office/drawing/2014/main" id="{BBE2987B-8CD6-0AD4-A790-D393CFA007D8}"/>
                </a:ext>
              </a:extLst>
            </p:cNvPr>
            <p:cNvSpPr>
              <a:spLocks/>
            </p:cNvSpPr>
            <p:nvPr/>
          </p:nvSpPr>
          <p:spPr bwMode="auto">
            <a:xfrm>
              <a:off x="6888396" y="3495942"/>
              <a:ext cx="124688" cy="112038"/>
            </a:xfrm>
            <a:custGeom>
              <a:avLst/>
              <a:gdLst>
                <a:gd name="T0" fmla="*/ 19 w 69"/>
                <a:gd name="T1" fmla="*/ 0 h 62"/>
                <a:gd name="T2" fmla="*/ 29 w 69"/>
                <a:gd name="T3" fmla="*/ 6 h 62"/>
                <a:gd name="T4" fmla="*/ 31 w 69"/>
                <a:gd name="T5" fmla="*/ 12 h 62"/>
                <a:gd name="T6" fmla="*/ 38 w 69"/>
                <a:gd name="T7" fmla="*/ 12 h 62"/>
                <a:gd name="T8" fmla="*/ 44 w 69"/>
                <a:gd name="T9" fmla="*/ 3 h 62"/>
                <a:gd name="T10" fmla="*/ 46 w 69"/>
                <a:gd name="T11" fmla="*/ 3 h 62"/>
                <a:gd name="T12" fmla="*/ 52 w 69"/>
                <a:gd name="T13" fmla="*/ 9 h 62"/>
                <a:gd name="T14" fmla="*/ 61 w 69"/>
                <a:gd name="T15" fmla="*/ 24 h 62"/>
                <a:gd name="T16" fmla="*/ 68 w 69"/>
                <a:gd name="T17" fmla="*/ 25 h 62"/>
                <a:gd name="T18" fmla="*/ 69 w 69"/>
                <a:gd name="T19" fmla="*/ 30 h 62"/>
                <a:gd name="T20" fmla="*/ 69 w 69"/>
                <a:gd name="T21" fmla="*/ 31 h 62"/>
                <a:gd name="T22" fmla="*/ 64 w 69"/>
                <a:gd name="T23" fmla="*/ 30 h 62"/>
                <a:gd name="T24" fmla="*/ 61 w 69"/>
                <a:gd name="T25" fmla="*/ 33 h 62"/>
                <a:gd name="T26" fmla="*/ 56 w 69"/>
                <a:gd name="T27" fmla="*/ 52 h 62"/>
                <a:gd name="T28" fmla="*/ 55 w 69"/>
                <a:gd name="T29" fmla="*/ 52 h 62"/>
                <a:gd name="T30" fmla="*/ 52 w 69"/>
                <a:gd name="T31" fmla="*/ 51 h 62"/>
                <a:gd name="T32" fmla="*/ 52 w 69"/>
                <a:gd name="T33" fmla="*/ 61 h 62"/>
                <a:gd name="T34" fmla="*/ 50 w 69"/>
                <a:gd name="T35" fmla="*/ 61 h 62"/>
                <a:gd name="T36" fmla="*/ 50 w 69"/>
                <a:gd name="T37" fmla="*/ 62 h 62"/>
                <a:gd name="T38" fmla="*/ 38 w 69"/>
                <a:gd name="T39" fmla="*/ 55 h 62"/>
                <a:gd name="T40" fmla="*/ 43 w 69"/>
                <a:gd name="T41" fmla="*/ 52 h 62"/>
                <a:gd name="T42" fmla="*/ 40 w 69"/>
                <a:gd name="T43" fmla="*/ 43 h 62"/>
                <a:gd name="T44" fmla="*/ 37 w 69"/>
                <a:gd name="T45" fmla="*/ 43 h 62"/>
                <a:gd name="T46" fmla="*/ 28 w 69"/>
                <a:gd name="T47" fmla="*/ 46 h 62"/>
                <a:gd name="T48" fmla="*/ 22 w 69"/>
                <a:gd name="T49" fmla="*/ 55 h 62"/>
                <a:gd name="T50" fmla="*/ 21 w 69"/>
                <a:gd name="T51" fmla="*/ 55 h 62"/>
                <a:gd name="T52" fmla="*/ 18 w 69"/>
                <a:gd name="T53" fmla="*/ 49 h 62"/>
                <a:gd name="T54" fmla="*/ 18 w 69"/>
                <a:gd name="T55" fmla="*/ 48 h 62"/>
                <a:gd name="T56" fmla="*/ 19 w 69"/>
                <a:gd name="T57" fmla="*/ 48 h 62"/>
                <a:gd name="T58" fmla="*/ 19 w 69"/>
                <a:gd name="T59" fmla="*/ 42 h 62"/>
                <a:gd name="T60" fmla="*/ 16 w 69"/>
                <a:gd name="T61" fmla="*/ 42 h 62"/>
                <a:gd name="T62" fmla="*/ 10 w 69"/>
                <a:gd name="T63" fmla="*/ 36 h 62"/>
                <a:gd name="T64" fmla="*/ 12 w 69"/>
                <a:gd name="T65" fmla="*/ 30 h 62"/>
                <a:gd name="T66" fmla="*/ 6 w 69"/>
                <a:gd name="T67" fmla="*/ 25 h 62"/>
                <a:gd name="T68" fmla="*/ 7 w 69"/>
                <a:gd name="T69" fmla="*/ 18 h 62"/>
                <a:gd name="T70" fmla="*/ 3 w 69"/>
                <a:gd name="T71" fmla="*/ 18 h 62"/>
                <a:gd name="T72" fmla="*/ 3 w 69"/>
                <a:gd name="T73" fmla="*/ 16 h 62"/>
                <a:gd name="T74" fmla="*/ 0 w 69"/>
                <a:gd name="T75" fmla="*/ 12 h 62"/>
                <a:gd name="T76" fmla="*/ 4 w 69"/>
                <a:gd name="T77" fmla="*/ 9 h 62"/>
                <a:gd name="T78" fmla="*/ 6 w 69"/>
                <a:gd name="T79" fmla="*/ 9 h 62"/>
                <a:gd name="T80" fmla="*/ 21 w 69"/>
                <a:gd name="T81" fmla="*/ 13 h 62"/>
                <a:gd name="T82" fmla="*/ 21 w 69"/>
                <a:gd name="T83" fmla="*/ 12 h 62"/>
                <a:gd name="T84" fmla="*/ 16 w 69"/>
                <a:gd name="T85" fmla="*/ 6 h 62"/>
                <a:gd name="T86" fmla="*/ 19 w 69"/>
                <a:gd name="T87" fmla="*/ 2 h 62"/>
                <a:gd name="T88" fmla="*/ 19 w 69"/>
                <a:gd name="T8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2">
                  <a:moveTo>
                    <a:pt x="19" y="0"/>
                  </a:moveTo>
                  <a:lnTo>
                    <a:pt x="29" y="6"/>
                  </a:lnTo>
                  <a:lnTo>
                    <a:pt x="31" y="12"/>
                  </a:lnTo>
                  <a:lnTo>
                    <a:pt x="38" y="12"/>
                  </a:lnTo>
                  <a:lnTo>
                    <a:pt x="44" y="3"/>
                  </a:lnTo>
                  <a:lnTo>
                    <a:pt x="46" y="3"/>
                  </a:lnTo>
                  <a:lnTo>
                    <a:pt x="52" y="9"/>
                  </a:lnTo>
                  <a:lnTo>
                    <a:pt x="61" y="24"/>
                  </a:lnTo>
                  <a:lnTo>
                    <a:pt x="68" y="25"/>
                  </a:lnTo>
                  <a:lnTo>
                    <a:pt x="69" y="30"/>
                  </a:lnTo>
                  <a:lnTo>
                    <a:pt x="69" y="31"/>
                  </a:lnTo>
                  <a:lnTo>
                    <a:pt x="64" y="30"/>
                  </a:lnTo>
                  <a:lnTo>
                    <a:pt x="61" y="33"/>
                  </a:lnTo>
                  <a:lnTo>
                    <a:pt x="56" y="52"/>
                  </a:lnTo>
                  <a:lnTo>
                    <a:pt x="55" y="52"/>
                  </a:lnTo>
                  <a:lnTo>
                    <a:pt x="52" y="51"/>
                  </a:lnTo>
                  <a:lnTo>
                    <a:pt x="52" y="61"/>
                  </a:lnTo>
                  <a:lnTo>
                    <a:pt x="50" y="61"/>
                  </a:lnTo>
                  <a:lnTo>
                    <a:pt x="50" y="62"/>
                  </a:lnTo>
                  <a:lnTo>
                    <a:pt x="38" y="55"/>
                  </a:lnTo>
                  <a:lnTo>
                    <a:pt x="43" y="52"/>
                  </a:lnTo>
                  <a:lnTo>
                    <a:pt x="40" y="43"/>
                  </a:lnTo>
                  <a:lnTo>
                    <a:pt x="37" y="43"/>
                  </a:lnTo>
                  <a:lnTo>
                    <a:pt x="28" y="46"/>
                  </a:lnTo>
                  <a:lnTo>
                    <a:pt x="22" y="55"/>
                  </a:lnTo>
                  <a:lnTo>
                    <a:pt x="21" y="55"/>
                  </a:lnTo>
                  <a:lnTo>
                    <a:pt x="18" y="49"/>
                  </a:lnTo>
                  <a:lnTo>
                    <a:pt x="18" y="48"/>
                  </a:lnTo>
                  <a:lnTo>
                    <a:pt x="19" y="48"/>
                  </a:lnTo>
                  <a:lnTo>
                    <a:pt x="19" y="42"/>
                  </a:lnTo>
                  <a:lnTo>
                    <a:pt x="16" y="42"/>
                  </a:lnTo>
                  <a:lnTo>
                    <a:pt x="10" y="36"/>
                  </a:lnTo>
                  <a:lnTo>
                    <a:pt x="12" y="30"/>
                  </a:lnTo>
                  <a:lnTo>
                    <a:pt x="6" y="25"/>
                  </a:lnTo>
                  <a:lnTo>
                    <a:pt x="7" y="18"/>
                  </a:lnTo>
                  <a:lnTo>
                    <a:pt x="3" y="18"/>
                  </a:lnTo>
                  <a:lnTo>
                    <a:pt x="3" y="16"/>
                  </a:lnTo>
                  <a:lnTo>
                    <a:pt x="0" y="12"/>
                  </a:lnTo>
                  <a:lnTo>
                    <a:pt x="4" y="9"/>
                  </a:lnTo>
                  <a:lnTo>
                    <a:pt x="6" y="9"/>
                  </a:lnTo>
                  <a:lnTo>
                    <a:pt x="21" y="13"/>
                  </a:lnTo>
                  <a:lnTo>
                    <a:pt x="21" y="12"/>
                  </a:lnTo>
                  <a:lnTo>
                    <a:pt x="16" y="6"/>
                  </a:lnTo>
                  <a:lnTo>
                    <a:pt x="19" y="2"/>
                  </a:lnTo>
                  <a:lnTo>
                    <a:pt x="1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4" name="Denmark">
              <a:extLst>
                <a:ext uri="{FF2B5EF4-FFF2-40B4-BE49-F238E27FC236}">
                  <a16:creationId xmlns:a16="http://schemas.microsoft.com/office/drawing/2014/main" id="{320ADDD8-3E47-02B7-83D8-2AE2C1D21942}"/>
                </a:ext>
              </a:extLst>
            </p:cNvPr>
            <p:cNvSpPr>
              <a:spLocks/>
            </p:cNvSpPr>
            <p:nvPr/>
          </p:nvSpPr>
          <p:spPr bwMode="auto">
            <a:xfrm>
              <a:off x="6015586" y="2914068"/>
              <a:ext cx="112038" cy="137336"/>
            </a:xfrm>
            <a:custGeom>
              <a:avLst/>
              <a:gdLst/>
              <a:ahLst/>
              <a:cxnLst/>
              <a:rect l="l" t="t" r="r" b="b"/>
              <a:pathLst>
                <a:path w="112931" h="138431">
                  <a:moveTo>
                    <a:pt x="78324" y="120216"/>
                  </a:moveTo>
                  <a:lnTo>
                    <a:pt x="87431" y="122038"/>
                  </a:lnTo>
                  <a:lnTo>
                    <a:pt x="87431" y="125681"/>
                  </a:lnTo>
                  <a:lnTo>
                    <a:pt x="91074" y="132967"/>
                  </a:lnTo>
                  <a:lnTo>
                    <a:pt x="91074" y="136610"/>
                  </a:lnTo>
                  <a:lnTo>
                    <a:pt x="72859" y="131145"/>
                  </a:lnTo>
                  <a:lnTo>
                    <a:pt x="72859" y="122038"/>
                  </a:lnTo>
                  <a:close/>
                  <a:moveTo>
                    <a:pt x="61929" y="92894"/>
                  </a:moveTo>
                  <a:lnTo>
                    <a:pt x="63751" y="92894"/>
                  </a:lnTo>
                  <a:lnTo>
                    <a:pt x="69215" y="105645"/>
                  </a:lnTo>
                  <a:lnTo>
                    <a:pt x="69215" y="116574"/>
                  </a:lnTo>
                  <a:lnTo>
                    <a:pt x="69216" y="116574"/>
                  </a:lnTo>
                  <a:lnTo>
                    <a:pt x="67395" y="131147"/>
                  </a:lnTo>
                  <a:lnTo>
                    <a:pt x="67395" y="132968"/>
                  </a:lnTo>
                  <a:lnTo>
                    <a:pt x="63752" y="132968"/>
                  </a:lnTo>
                  <a:lnTo>
                    <a:pt x="63752" y="131147"/>
                  </a:lnTo>
                  <a:lnTo>
                    <a:pt x="61930" y="125682"/>
                  </a:lnTo>
                  <a:lnTo>
                    <a:pt x="67395" y="116574"/>
                  </a:lnTo>
                  <a:lnTo>
                    <a:pt x="61929" y="116574"/>
                  </a:lnTo>
                  <a:lnTo>
                    <a:pt x="56465" y="120217"/>
                  </a:lnTo>
                  <a:lnTo>
                    <a:pt x="47358" y="120217"/>
                  </a:lnTo>
                  <a:lnTo>
                    <a:pt x="47358" y="116574"/>
                  </a:lnTo>
                  <a:lnTo>
                    <a:pt x="40072" y="98359"/>
                  </a:lnTo>
                  <a:lnTo>
                    <a:pt x="41894" y="98359"/>
                  </a:lnTo>
                  <a:lnTo>
                    <a:pt x="47358" y="94716"/>
                  </a:lnTo>
                  <a:close/>
                  <a:moveTo>
                    <a:pt x="103824" y="71036"/>
                  </a:moveTo>
                  <a:lnTo>
                    <a:pt x="112931" y="89251"/>
                  </a:lnTo>
                  <a:lnTo>
                    <a:pt x="112931" y="92894"/>
                  </a:lnTo>
                  <a:lnTo>
                    <a:pt x="103824" y="98358"/>
                  </a:lnTo>
                  <a:lnTo>
                    <a:pt x="107467" y="109287"/>
                  </a:lnTo>
                  <a:lnTo>
                    <a:pt x="107467" y="111108"/>
                  </a:lnTo>
                  <a:lnTo>
                    <a:pt x="102002" y="111108"/>
                  </a:lnTo>
                  <a:lnTo>
                    <a:pt x="102002" y="120216"/>
                  </a:lnTo>
                  <a:lnTo>
                    <a:pt x="98360" y="122037"/>
                  </a:lnTo>
                  <a:lnTo>
                    <a:pt x="98355" y="122036"/>
                  </a:lnTo>
                  <a:lnTo>
                    <a:pt x="98360" y="122038"/>
                  </a:lnTo>
                  <a:lnTo>
                    <a:pt x="98360" y="125681"/>
                  </a:lnTo>
                  <a:lnTo>
                    <a:pt x="96539" y="136610"/>
                  </a:lnTo>
                  <a:lnTo>
                    <a:pt x="96539" y="138431"/>
                  </a:lnTo>
                  <a:lnTo>
                    <a:pt x="92896" y="138431"/>
                  </a:lnTo>
                  <a:lnTo>
                    <a:pt x="91074" y="122038"/>
                  </a:lnTo>
                  <a:lnTo>
                    <a:pt x="91074" y="120823"/>
                  </a:lnTo>
                  <a:lnTo>
                    <a:pt x="87431" y="120216"/>
                  </a:lnTo>
                  <a:lnTo>
                    <a:pt x="87431" y="114751"/>
                  </a:lnTo>
                  <a:lnTo>
                    <a:pt x="78324" y="111108"/>
                  </a:lnTo>
                  <a:lnTo>
                    <a:pt x="74681" y="94715"/>
                  </a:lnTo>
                  <a:lnTo>
                    <a:pt x="69216" y="89251"/>
                  </a:lnTo>
                  <a:lnTo>
                    <a:pt x="83788" y="81965"/>
                  </a:lnTo>
                  <a:lnTo>
                    <a:pt x="80145" y="78322"/>
                  </a:lnTo>
                  <a:lnTo>
                    <a:pt x="80145" y="76501"/>
                  </a:lnTo>
                  <a:lnTo>
                    <a:pt x="91074" y="76501"/>
                  </a:lnTo>
                  <a:lnTo>
                    <a:pt x="91074" y="83786"/>
                  </a:lnTo>
                  <a:lnTo>
                    <a:pt x="92895" y="81965"/>
                  </a:lnTo>
                  <a:lnTo>
                    <a:pt x="92895" y="76501"/>
                  </a:lnTo>
                  <a:close/>
                  <a:moveTo>
                    <a:pt x="56466" y="0"/>
                  </a:moveTo>
                  <a:lnTo>
                    <a:pt x="58287" y="0"/>
                  </a:lnTo>
                  <a:lnTo>
                    <a:pt x="58287" y="21858"/>
                  </a:lnTo>
                  <a:lnTo>
                    <a:pt x="51002" y="49180"/>
                  </a:lnTo>
                  <a:lnTo>
                    <a:pt x="56466" y="49180"/>
                  </a:lnTo>
                  <a:lnTo>
                    <a:pt x="52823" y="58287"/>
                  </a:lnTo>
                  <a:lnTo>
                    <a:pt x="58287" y="58287"/>
                  </a:lnTo>
                  <a:lnTo>
                    <a:pt x="61930" y="54644"/>
                  </a:lnTo>
                  <a:lnTo>
                    <a:pt x="67395" y="54644"/>
                  </a:lnTo>
                  <a:lnTo>
                    <a:pt x="67395" y="58287"/>
                  </a:lnTo>
                  <a:lnTo>
                    <a:pt x="69216" y="58287"/>
                  </a:lnTo>
                  <a:lnTo>
                    <a:pt x="69216" y="65573"/>
                  </a:lnTo>
                  <a:lnTo>
                    <a:pt x="67395" y="65573"/>
                  </a:lnTo>
                  <a:lnTo>
                    <a:pt x="58287" y="72859"/>
                  </a:lnTo>
                  <a:lnTo>
                    <a:pt x="56466" y="71038"/>
                  </a:lnTo>
                  <a:lnTo>
                    <a:pt x="56466" y="78324"/>
                  </a:lnTo>
                  <a:lnTo>
                    <a:pt x="52823" y="78324"/>
                  </a:lnTo>
                  <a:lnTo>
                    <a:pt x="45537" y="83788"/>
                  </a:lnTo>
                  <a:lnTo>
                    <a:pt x="45537" y="89253"/>
                  </a:lnTo>
                  <a:lnTo>
                    <a:pt x="40073" y="89253"/>
                  </a:lnTo>
                  <a:lnTo>
                    <a:pt x="40073" y="94717"/>
                  </a:lnTo>
                  <a:lnTo>
                    <a:pt x="34608" y="114753"/>
                  </a:lnTo>
                  <a:lnTo>
                    <a:pt x="40073" y="125682"/>
                  </a:lnTo>
                  <a:lnTo>
                    <a:pt x="14572" y="125682"/>
                  </a:lnTo>
                  <a:lnTo>
                    <a:pt x="14572" y="122039"/>
                  </a:lnTo>
                  <a:lnTo>
                    <a:pt x="12751" y="122039"/>
                  </a:lnTo>
                  <a:lnTo>
                    <a:pt x="12751" y="105646"/>
                  </a:lnTo>
                  <a:lnTo>
                    <a:pt x="1822" y="98360"/>
                  </a:lnTo>
                  <a:lnTo>
                    <a:pt x="0" y="94717"/>
                  </a:lnTo>
                  <a:lnTo>
                    <a:pt x="0" y="60109"/>
                  </a:lnTo>
                  <a:lnTo>
                    <a:pt x="5465" y="382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5" name="Germany">
              <a:extLst>
                <a:ext uri="{FF2B5EF4-FFF2-40B4-BE49-F238E27FC236}">
                  <a16:creationId xmlns:a16="http://schemas.microsoft.com/office/drawing/2014/main" id="{82200C5A-7064-8726-9037-F7D781E5E1F6}"/>
                </a:ext>
              </a:extLst>
            </p:cNvPr>
            <p:cNvSpPr>
              <a:spLocks/>
            </p:cNvSpPr>
            <p:nvPr/>
          </p:nvSpPr>
          <p:spPr bwMode="auto">
            <a:xfrm>
              <a:off x="5966795" y="3035140"/>
              <a:ext cx="211427" cy="287324"/>
            </a:xfrm>
            <a:custGeom>
              <a:avLst/>
              <a:gdLst/>
              <a:ahLst/>
              <a:cxnLst/>
              <a:rect l="l" t="t" r="r" b="b"/>
              <a:pathLst>
                <a:path w="213112" h="289614">
                  <a:moveTo>
                    <a:pt x="61930" y="0"/>
                  </a:moveTo>
                  <a:lnTo>
                    <a:pt x="85609" y="0"/>
                  </a:lnTo>
                  <a:lnTo>
                    <a:pt x="91073" y="3643"/>
                  </a:lnTo>
                  <a:lnTo>
                    <a:pt x="94716" y="5464"/>
                  </a:lnTo>
                  <a:lnTo>
                    <a:pt x="94716" y="16393"/>
                  </a:lnTo>
                  <a:lnTo>
                    <a:pt x="96538" y="21858"/>
                  </a:lnTo>
                  <a:lnTo>
                    <a:pt x="122038" y="21858"/>
                  </a:lnTo>
                  <a:lnTo>
                    <a:pt x="122038" y="23679"/>
                  </a:lnTo>
                  <a:lnTo>
                    <a:pt x="112931" y="38251"/>
                  </a:lnTo>
                  <a:lnTo>
                    <a:pt x="129324" y="38251"/>
                  </a:lnTo>
                  <a:lnTo>
                    <a:pt x="156646" y="20036"/>
                  </a:lnTo>
                  <a:lnTo>
                    <a:pt x="158468" y="20036"/>
                  </a:lnTo>
                  <a:lnTo>
                    <a:pt x="156646" y="23679"/>
                  </a:lnTo>
                  <a:lnTo>
                    <a:pt x="163932" y="21858"/>
                  </a:lnTo>
                  <a:lnTo>
                    <a:pt x="167575" y="21858"/>
                  </a:lnTo>
                  <a:lnTo>
                    <a:pt x="167575" y="21858"/>
                  </a:lnTo>
                  <a:lnTo>
                    <a:pt x="169397" y="16394"/>
                  </a:lnTo>
                  <a:lnTo>
                    <a:pt x="169397" y="14572"/>
                  </a:lnTo>
                  <a:lnTo>
                    <a:pt x="169397" y="10929"/>
                  </a:lnTo>
                  <a:lnTo>
                    <a:pt x="180326" y="14572"/>
                  </a:lnTo>
                  <a:lnTo>
                    <a:pt x="183969" y="14572"/>
                  </a:lnTo>
                  <a:lnTo>
                    <a:pt x="183969" y="27323"/>
                  </a:lnTo>
                  <a:lnTo>
                    <a:pt x="180326" y="27323"/>
                  </a:lnTo>
                  <a:lnTo>
                    <a:pt x="169854" y="23832"/>
                  </a:lnTo>
                  <a:lnTo>
                    <a:pt x="194898" y="45537"/>
                  </a:lnTo>
                  <a:lnTo>
                    <a:pt x="200362" y="65573"/>
                  </a:lnTo>
                  <a:lnTo>
                    <a:pt x="196719" y="83788"/>
                  </a:lnTo>
                  <a:lnTo>
                    <a:pt x="202183" y="89252"/>
                  </a:lnTo>
                  <a:lnTo>
                    <a:pt x="207648" y="129325"/>
                  </a:lnTo>
                  <a:lnTo>
                    <a:pt x="213112" y="140253"/>
                  </a:lnTo>
                  <a:lnTo>
                    <a:pt x="207648" y="162111"/>
                  </a:lnTo>
                  <a:lnTo>
                    <a:pt x="196719" y="151182"/>
                  </a:lnTo>
                  <a:lnTo>
                    <a:pt x="196719" y="160290"/>
                  </a:lnTo>
                  <a:lnTo>
                    <a:pt x="194898" y="160290"/>
                  </a:lnTo>
                  <a:lnTo>
                    <a:pt x="151182" y="185790"/>
                  </a:lnTo>
                  <a:lnTo>
                    <a:pt x="147539" y="183969"/>
                  </a:lnTo>
                  <a:lnTo>
                    <a:pt x="158468" y="211291"/>
                  </a:lnTo>
                  <a:lnTo>
                    <a:pt x="189433" y="238613"/>
                  </a:lnTo>
                  <a:lnTo>
                    <a:pt x="167575" y="256828"/>
                  </a:lnTo>
                  <a:lnTo>
                    <a:pt x="169397" y="278685"/>
                  </a:lnTo>
                  <a:lnTo>
                    <a:pt x="167575" y="278685"/>
                  </a:lnTo>
                  <a:lnTo>
                    <a:pt x="163932" y="280507"/>
                  </a:lnTo>
                  <a:lnTo>
                    <a:pt x="162111" y="280507"/>
                  </a:lnTo>
                  <a:lnTo>
                    <a:pt x="151182" y="275042"/>
                  </a:lnTo>
                  <a:lnTo>
                    <a:pt x="123860" y="285971"/>
                  </a:lnTo>
                  <a:lnTo>
                    <a:pt x="111109" y="280507"/>
                  </a:lnTo>
                  <a:lnTo>
                    <a:pt x="105645" y="289614"/>
                  </a:lnTo>
                  <a:lnTo>
                    <a:pt x="102002" y="289614"/>
                  </a:lnTo>
                  <a:lnTo>
                    <a:pt x="91073" y="280507"/>
                  </a:lnTo>
                  <a:lnTo>
                    <a:pt x="83787" y="284150"/>
                  </a:lnTo>
                  <a:lnTo>
                    <a:pt x="67394" y="278685"/>
                  </a:lnTo>
                  <a:lnTo>
                    <a:pt x="38251" y="278685"/>
                  </a:lnTo>
                  <a:lnTo>
                    <a:pt x="38251" y="262292"/>
                  </a:lnTo>
                  <a:lnTo>
                    <a:pt x="49179" y="229506"/>
                  </a:lnTo>
                  <a:lnTo>
                    <a:pt x="18214" y="222220"/>
                  </a:lnTo>
                  <a:lnTo>
                    <a:pt x="5464" y="211291"/>
                  </a:lnTo>
                  <a:lnTo>
                    <a:pt x="5464" y="207648"/>
                  </a:lnTo>
                  <a:lnTo>
                    <a:pt x="7286" y="202183"/>
                  </a:lnTo>
                  <a:lnTo>
                    <a:pt x="1821" y="185790"/>
                  </a:lnTo>
                  <a:lnTo>
                    <a:pt x="5464" y="176683"/>
                  </a:lnTo>
                  <a:lnTo>
                    <a:pt x="0" y="165754"/>
                  </a:lnTo>
                  <a:lnTo>
                    <a:pt x="0" y="118396"/>
                  </a:lnTo>
                  <a:lnTo>
                    <a:pt x="12750" y="118396"/>
                  </a:lnTo>
                  <a:lnTo>
                    <a:pt x="23679" y="105645"/>
                  </a:lnTo>
                  <a:lnTo>
                    <a:pt x="16393" y="94717"/>
                  </a:lnTo>
                  <a:lnTo>
                    <a:pt x="12750" y="92895"/>
                  </a:lnTo>
                  <a:lnTo>
                    <a:pt x="16393" y="92895"/>
                  </a:lnTo>
                  <a:lnTo>
                    <a:pt x="21857" y="87431"/>
                  </a:lnTo>
                  <a:lnTo>
                    <a:pt x="27322" y="67395"/>
                  </a:lnTo>
                  <a:lnTo>
                    <a:pt x="34608" y="67395"/>
                  </a:lnTo>
                  <a:lnTo>
                    <a:pt x="27322" y="61930"/>
                  </a:lnTo>
                  <a:lnTo>
                    <a:pt x="27322" y="60109"/>
                  </a:lnTo>
                  <a:lnTo>
                    <a:pt x="29143" y="51001"/>
                  </a:lnTo>
                  <a:lnTo>
                    <a:pt x="32786" y="51001"/>
                  </a:lnTo>
                  <a:lnTo>
                    <a:pt x="43715" y="49180"/>
                  </a:lnTo>
                  <a:lnTo>
                    <a:pt x="51001" y="51001"/>
                  </a:lnTo>
                  <a:lnTo>
                    <a:pt x="54644" y="60109"/>
                  </a:lnTo>
                  <a:lnTo>
                    <a:pt x="58287" y="56466"/>
                  </a:lnTo>
                  <a:lnTo>
                    <a:pt x="61930" y="56466"/>
                  </a:lnTo>
                  <a:lnTo>
                    <a:pt x="61930" y="45537"/>
                  </a:lnTo>
                  <a:lnTo>
                    <a:pt x="72859" y="43715"/>
                  </a:lnTo>
                  <a:lnTo>
                    <a:pt x="61930" y="23679"/>
                  </a:lnTo>
                  <a:lnTo>
                    <a:pt x="63751" y="23679"/>
                  </a:lnTo>
                  <a:lnTo>
                    <a:pt x="69216" y="1639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6" name="Netherlands">
              <a:extLst>
                <a:ext uri="{FF2B5EF4-FFF2-40B4-BE49-F238E27FC236}">
                  <a16:creationId xmlns:a16="http://schemas.microsoft.com/office/drawing/2014/main" id="{47879770-9F26-3023-3D73-1129E7163BA7}"/>
                </a:ext>
              </a:extLst>
            </p:cNvPr>
            <p:cNvSpPr>
              <a:spLocks/>
            </p:cNvSpPr>
            <p:nvPr/>
          </p:nvSpPr>
          <p:spPr bwMode="auto">
            <a:xfrm>
              <a:off x="5907161" y="3094774"/>
              <a:ext cx="86739" cy="106617"/>
            </a:xfrm>
            <a:custGeom>
              <a:avLst/>
              <a:gdLst/>
              <a:ahLst/>
              <a:cxnLst/>
              <a:rect l="l" t="t" r="r" b="b"/>
              <a:pathLst>
                <a:path w="87430" h="107467">
                  <a:moveTo>
                    <a:pt x="38252" y="7286"/>
                  </a:moveTo>
                  <a:lnTo>
                    <a:pt x="43716" y="7286"/>
                  </a:lnTo>
                  <a:lnTo>
                    <a:pt x="43716" y="10929"/>
                  </a:lnTo>
                  <a:lnTo>
                    <a:pt x="32787" y="21858"/>
                  </a:lnTo>
                  <a:lnTo>
                    <a:pt x="30965" y="21858"/>
                  </a:lnTo>
                  <a:lnTo>
                    <a:pt x="38252" y="10929"/>
                  </a:lnTo>
                  <a:close/>
                  <a:moveTo>
                    <a:pt x="78323" y="0"/>
                  </a:moveTo>
                  <a:lnTo>
                    <a:pt x="87430" y="7286"/>
                  </a:lnTo>
                  <a:lnTo>
                    <a:pt x="87430" y="10929"/>
                  </a:lnTo>
                  <a:lnTo>
                    <a:pt x="83787" y="29144"/>
                  </a:lnTo>
                  <a:lnTo>
                    <a:pt x="78323" y="34608"/>
                  </a:lnTo>
                  <a:lnTo>
                    <a:pt x="87430" y="45537"/>
                  </a:lnTo>
                  <a:lnTo>
                    <a:pt x="76501" y="61930"/>
                  </a:lnTo>
                  <a:lnTo>
                    <a:pt x="61930" y="61930"/>
                  </a:lnTo>
                  <a:lnTo>
                    <a:pt x="61930" y="107467"/>
                  </a:lnTo>
                  <a:lnTo>
                    <a:pt x="60108" y="107467"/>
                  </a:lnTo>
                  <a:lnTo>
                    <a:pt x="54644" y="102003"/>
                  </a:lnTo>
                  <a:lnTo>
                    <a:pt x="51001" y="102003"/>
                  </a:lnTo>
                  <a:lnTo>
                    <a:pt x="51001" y="89252"/>
                  </a:lnTo>
                  <a:lnTo>
                    <a:pt x="38251" y="83788"/>
                  </a:lnTo>
                  <a:lnTo>
                    <a:pt x="32786" y="83788"/>
                  </a:lnTo>
                  <a:lnTo>
                    <a:pt x="27322" y="85609"/>
                  </a:lnTo>
                  <a:lnTo>
                    <a:pt x="21857" y="85609"/>
                  </a:lnTo>
                  <a:lnTo>
                    <a:pt x="16393" y="89252"/>
                  </a:lnTo>
                  <a:lnTo>
                    <a:pt x="10929" y="89252"/>
                  </a:lnTo>
                  <a:lnTo>
                    <a:pt x="0" y="83788"/>
                  </a:lnTo>
                  <a:lnTo>
                    <a:pt x="0" y="80145"/>
                  </a:lnTo>
                  <a:lnTo>
                    <a:pt x="16393" y="80145"/>
                  </a:lnTo>
                  <a:lnTo>
                    <a:pt x="14571" y="78324"/>
                  </a:lnTo>
                  <a:lnTo>
                    <a:pt x="10929" y="78324"/>
                  </a:lnTo>
                  <a:lnTo>
                    <a:pt x="10929" y="74681"/>
                  </a:lnTo>
                  <a:lnTo>
                    <a:pt x="14571" y="74681"/>
                  </a:lnTo>
                  <a:lnTo>
                    <a:pt x="30965" y="69216"/>
                  </a:lnTo>
                  <a:lnTo>
                    <a:pt x="21857" y="69216"/>
                  </a:lnTo>
                  <a:lnTo>
                    <a:pt x="20036" y="61930"/>
                  </a:lnTo>
                  <a:lnTo>
                    <a:pt x="16393" y="61930"/>
                  </a:lnTo>
                  <a:lnTo>
                    <a:pt x="20036" y="58287"/>
                  </a:lnTo>
                  <a:lnTo>
                    <a:pt x="38251" y="21858"/>
                  </a:lnTo>
                  <a:lnTo>
                    <a:pt x="41894" y="21858"/>
                  </a:lnTo>
                  <a:lnTo>
                    <a:pt x="43715" y="29144"/>
                  </a:lnTo>
                  <a:lnTo>
                    <a:pt x="41894" y="34608"/>
                  </a:lnTo>
                  <a:lnTo>
                    <a:pt x="41894" y="40073"/>
                  </a:lnTo>
                  <a:lnTo>
                    <a:pt x="45537" y="41894"/>
                  </a:lnTo>
                  <a:lnTo>
                    <a:pt x="45537" y="38251"/>
                  </a:lnTo>
                  <a:lnTo>
                    <a:pt x="49180" y="23679"/>
                  </a:lnTo>
                  <a:lnTo>
                    <a:pt x="45537" y="23679"/>
                  </a:lnTo>
                  <a:lnTo>
                    <a:pt x="45537" y="21858"/>
                  </a:lnTo>
                  <a:lnTo>
                    <a:pt x="49180"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7" name="Norway Mainland">
              <a:extLst>
                <a:ext uri="{FF2B5EF4-FFF2-40B4-BE49-F238E27FC236}">
                  <a16:creationId xmlns:a16="http://schemas.microsoft.com/office/drawing/2014/main" id="{3C54319B-C4C1-D0AB-A53D-17EB3E07A014}"/>
                </a:ext>
              </a:extLst>
            </p:cNvPr>
            <p:cNvSpPr>
              <a:spLocks noEditPoints="1"/>
            </p:cNvSpPr>
            <p:nvPr/>
          </p:nvSpPr>
          <p:spPr bwMode="auto">
            <a:xfrm>
              <a:off x="5943304" y="2169558"/>
              <a:ext cx="614401" cy="731861"/>
            </a:xfrm>
            <a:custGeom>
              <a:avLst/>
              <a:gdLst>
                <a:gd name="T0" fmla="*/ 295 w 340"/>
                <a:gd name="T1" fmla="*/ 0 h 405"/>
                <a:gd name="T2" fmla="*/ 305 w 340"/>
                <a:gd name="T3" fmla="*/ 14 h 405"/>
                <a:gd name="T4" fmla="*/ 306 w 340"/>
                <a:gd name="T5" fmla="*/ 20 h 405"/>
                <a:gd name="T6" fmla="*/ 318 w 340"/>
                <a:gd name="T7" fmla="*/ 9 h 405"/>
                <a:gd name="T8" fmla="*/ 340 w 340"/>
                <a:gd name="T9" fmla="*/ 28 h 405"/>
                <a:gd name="T10" fmla="*/ 315 w 340"/>
                <a:gd name="T11" fmla="*/ 39 h 405"/>
                <a:gd name="T12" fmla="*/ 326 w 340"/>
                <a:gd name="T13" fmla="*/ 55 h 405"/>
                <a:gd name="T14" fmla="*/ 339 w 340"/>
                <a:gd name="T15" fmla="*/ 61 h 405"/>
                <a:gd name="T16" fmla="*/ 314 w 340"/>
                <a:gd name="T17" fmla="*/ 80 h 405"/>
                <a:gd name="T18" fmla="*/ 317 w 340"/>
                <a:gd name="T19" fmla="*/ 55 h 405"/>
                <a:gd name="T20" fmla="*/ 257 w 340"/>
                <a:gd name="T21" fmla="*/ 94 h 405"/>
                <a:gd name="T22" fmla="*/ 228 w 340"/>
                <a:gd name="T23" fmla="*/ 91 h 405"/>
                <a:gd name="T24" fmla="*/ 204 w 340"/>
                <a:gd name="T25" fmla="*/ 79 h 405"/>
                <a:gd name="T26" fmla="*/ 197 w 340"/>
                <a:gd name="T27" fmla="*/ 101 h 405"/>
                <a:gd name="T28" fmla="*/ 174 w 340"/>
                <a:gd name="T29" fmla="*/ 98 h 405"/>
                <a:gd name="T30" fmla="*/ 146 w 340"/>
                <a:gd name="T31" fmla="*/ 138 h 405"/>
                <a:gd name="T32" fmla="*/ 124 w 340"/>
                <a:gd name="T33" fmla="*/ 208 h 405"/>
                <a:gd name="T34" fmla="*/ 105 w 340"/>
                <a:gd name="T35" fmla="*/ 245 h 405"/>
                <a:gd name="T36" fmla="*/ 94 w 340"/>
                <a:gd name="T37" fmla="*/ 309 h 405"/>
                <a:gd name="T38" fmla="*/ 97 w 340"/>
                <a:gd name="T39" fmla="*/ 355 h 405"/>
                <a:gd name="T40" fmla="*/ 81 w 340"/>
                <a:gd name="T41" fmla="*/ 386 h 405"/>
                <a:gd name="T42" fmla="*/ 72 w 340"/>
                <a:gd name="T43" fmla="*/ 368 h 405"/>
                <a:gd name="T44" fmla="*/ 68 w 340"/>
                <a:gd name="T45" fmla="*/ 381 h 405"/>
                <a:gd name="T46" fmla="*/ 22 w 340"/>
                <a:gd name="T47" fmla="*/ 399 h 405"/>
                <a:gd name="T48" fmla="*/ 13 w 340"/>
                <a:gd name="T49" fmla="*/ 383 h 405"/>
                <a:gd name="T50" fmla="*/ 3 w 340"/>
                <a:gd name="T51" fmla="*/ 369 h 405"/>
                <a:gd name="T52" fmla="*/ 20 w 340"/>
                <a:gd name="T53" fmla="*/ 344 h 405"/>
                <a:gd name="T54" fmla="*/ 8 w 340"/>
                <a:gd name="T55" fmla="*/ 359 h 405"/>
                <a:gd name="T56" fmla="*/ 5 w 340"/>
                <a:gd name="T57" fmla="*/ 353 h 405"/>
                <a:gd name="T58" fmla="*/ 8 w 340"/>
                <a:gd name="T59" fmla="*/ 340 h 405"/>
                <a:gd name="T60" fmla="*/ 1 w 340"/>
                <a:gd name="T61" fmla="*/ 335 h 405"/>
                <a:gd name="T62" fmla="*/ 23 w 340"/>
                <a:gd name="T63" fmla="*/ 326 h 405"/>
                <a:gd name="T64" fmla="*/ 31 w 340"/>
                <a:gd name="T65" fmla="*/ 323 h 405"/>
                <a:gd name="T66" fmla="*/ 19 w 340"/>
                <a:gd name="T67" fmla="*/ 326 h 405"/>
                <a:gd name="T68" fmla="*/ 1 w 340"/>
                <a:gd name="T69" fmla="*/ 309 h 405"/>
                <a:gd name="T70" fmla="*/ 14 w 340"/>
                <a:gd name="T71" fmla="*/ 301 h 405"/>
                <a:gd name="T72" fmla="*/ 20 w 340"/>
                <a:gd name="T73" fmla="*/ 289 h 405"/>
                <a:gd name="T74" fmla="*/ 26 w 340"/>
                <a:gd name="T75" fmla="*/ 279 h 405"/>
                <a:gd name="T76" fmla="*/ 54 w 340"/>
                <a:gd name="T77" fmla="*/ 260 h 405"/>
                <a:gd name="T78" fmla="*/ 63 w 340"/>
                <a:gd name="T79" fmla="*/ 255 h 405"/>
                <a:gd name="T80" fmla="*/ 62 w 340"/>
                <a:gd name="T81" fmla="*/ 248 h 405"/>
                <a:gd name="T82" fmla="*/ 80 w 340"/>
                <a:gd name="T83" fmla="*/ 226 h 405"/>
                <a:gd name="T84" fmla="*/ 84 w 340"/>
                <a:gd name="T85" fmla="*/ 215 h 405"/>
                <a:gd name="T86" fmla="*/ 93 w 340"/>
                <a:gd name="T87" fmla="*/ 205 h 405"/>
                <a:gd name="T88" fmla="*/ 100 w 340"/>
                <a:gd name="T89" fmla="*/ 193 h 405"/>
                <a:gd name="T90" fmla="*/ 99 w 340"/>
                <a:gd name="T91" fmla="*/ 184 h 405"/>
                <a:gd name="T92" fmla="*/ 106 w 340"/>
                <a:gd name="T93" fmla="*/ 165 h 405"/>
                <a:gd name="T94" fmla="*/ 126 w 340"/>
                <a:gd name="T95" fmla="*/ 132 h 405"/>
                <a:gd name="T96" fmla="*/ 137 w 340"/>
                <a:gd name="T97" fmla="*/ 126 h 405"/>
                <a:gd name="T98" fmla="*/ 149 w 340"/>
                <a:gd name="T99" fmla="*/ 116 h 405"/>
                <a:gd name="T100" fmla="*/ 158 w 340"/>
                <a:gd name="T101" fmla="*/ 104 h 405"/>
                <a:gd name="T102" fmla="*/ 151 w 340"/>
                <a:gd name="T103" fmla="*/ 97 h 405"/>
                <a:gd name="T104" fmla="*/ 171 w 340"/>
                <a:gd name="T105" fmla="*/ 73 h 405"/>
                <a:gd name="T106" fmla="*/ 179 w 340"/>
                <a:gd name="T107" fmla="*/ 70 h 405"/>
                <a:gd name="T108" fmla="*/ 185 w 340"/>
                <a:gd name="T109" fmla="*/ 54 h 405"/>
                <a:gd name="T110" fmla="*/ 200 w 340"/>
                <a:gd name="T111" fmla="*/ 46 h 405"/>
                <a:gd name="T112" fmla="*/ 206 w 340"/>
                <a:gd name="T113" fmla="*/ 49 h 405"/>
                <a:gd name="T114" fmla="*/ 216 w 340"/>
                <a:gd name="T115" fmla="*/ 40 h 405"/>
                <a:gd name="T116" fmla="*/ 222 w 340"/>
                <a:gd name="T117" fmla="*/ 31 h 405"/>
                <a:gd name="T118" fmla="*/ 238 w 340"/>
                <a:gd name="T119" fmla="*/ 43 h 405"/>
                <a:gd name="T120" fmla="*/ 253 w 340"/>
                <a:gd name="T121" fmla="*/ 11 h 405"/>
                <a:gd name="T122" fmla="*/ 274 w 340"/>
                <a:gd name="T123" fmla="*/ 11 h 405"/>
                <a:gd name="T124" fmla="*/ 283 w 340"/>
                <a:gd name="T125" fmla="*/ 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405">
                  <a:moveTo>
                    <a:pt x="105" y="183"/>
                  </a:moveTo>
                  <a:lnTo>
                    <a:pt x="103" y="184"/>
                  </a:lnTo>
                  <a:lnTo>
                    <a:pt x="106" y="186"/>
                  </a:lnTo>
                  <a:lnTo>
                    <a:pt x="105" y="183"/>
                  </a:lnTo>
                  <a:close/>
                  <a:moveTo>
                    <a:pt x="295" y="0"/>
                  </a:moveTo>
                  <a:lnTo>
                    <a:pt x="296" y="0"/>
                  </a:lnTo>
                  <a:lnTo>
                    <a:pt x="306" y="6"/>
                  </a:lnTo>
                  <a:lnTo>
                    <a:pt x="308" y="6"/>
                  </a:lnTo>
                  <a:lnTo>
                    <a:pt x="306" y="14"/>
                  </a:lnTo>
                  <a:lnTo>
                    <a:pt x="305" y="14"/>
                  </a:lnTo>
                  <a:lnTo>
                    <a:pt x="300" y="15"/>
                  </a:lnTo>
                  <a:lnTo>
                    <a:pt x="302" y="17"/>
                  </a:lnTo>
                  <a:lnTo>
                    <a:pt x="302" y="18"/>
                  </a:lnTo>
                  <a:lnTo>
                    <a:pt x="300" y="20"/>
                  </a:lnTo>
                  <a:lnTo>
                    <a:pt x="306" y="20"/>
                  </a:lnTo>
                  <a:lnTo>
                    <a:pt x="302" y="25"/>
                  </a:lnTo>
                  <a:lnTo>
                    <a:pt x="308" y="25"/>
                  </a:lnTo>
                  <a:lnTo>
                    <a:pt x="308" y="14"/>
                  </a:lnTo>
                  <a:lnTo>
                    <a:pt x="317" y="9"/>
                  </a:lnTo>
                  <a:lnTo>
                    <a:pt x="318" y="9"/>
                  </a:lnTo>
                  <a:lnTo>
                    <a:pt x="318" y="17"/>
                  </a:lnTo>
                  <a:lnTo>
                    <a:pt x="326" y="15"/>
                  </a:lnTo>
                  <a:lnTo>
                    <a:pt x="327" y="15"/>
                  </a:lnTo>
                  <a:lnTo>
                    <a:pt x="340" y="27"/>
                  </a:lnTo>
                  <a:lnTo>
                    <a:pt x="340" y="28"/>
                  </a:lnTo>
                  <a:lnTo>
                    <a:pt x="329" y="42"/>
                  </a:lnTo>
                  <a:lnTo>
                    <a:pt x="324" y="42"/>
                  </a:lnTo>
                  <a:lnTo>
                    <a:pt x="321" y="40"/>
                  </a:lnTo>
                  <a:lnTo>
                    <a:pt x="318" y="40"/>
                  </a:lnTo>
                  <a:lnTo>
                    <a:pt x="315" y="39"/>
                  </a:lnTo>
                  <a:lnTo>
                    <a:pt x="312" y="39"/>
                  </a:lnTo>
                  <a:lnTo>
                    <a:pt x="326" y="48"/>
                  </a:lnTo>
                  <a:lnTo>
                    <a:pt x="326" y="49"/>
                  </a:lnTo>
                  <a:lnTo>
                    <a:pt x="323" y="55"/>
                  </a:lnTo>
                  <a:lnTo>
                    <a:pt x="326" y="55"/>
                  </a:lnTo>
                  <a:lnTo>
                    <a:pt x="329" y="54"/>
                  </a:lnTo>
                  <a:lnTo>
                    <a:pt x="332" y="54"/>
                  </a:lnTo>
                  <a:lnTo>
                    <a:pt x="335" y="52"/>
                  </a:lnTo>
                  <a:lnTo>
                    <a:pt x="339" y="52"/>
                  </a:lnTo>
                  <a:lnTo>
                    <a:pt x="339" y="61"/>
                  </a:lnTo>
                  <a:lnTo>
                    <a:pt x="337" y="61"/>
                  </a:lnTo>
                  <a:lnTo>
                    <a:pt x="330" y="60"/>
                  </a:lnTo>
                  <a:lnTo>
                    <a:pt x="329" y="66"/>
                  </a:lnTo>
                  <a:lnTo>
                    <a:pt x="315" y="80"/>
                  </a:lnTo>
                  <a:lnTo>
                    <a:pt x="314" y="80"/>
                  </a:lnTo>
                  <a:lnTo>
                    <a:pt x="314" y="79"/>
                  </a:lnTo>
                  <a:lnTo>
                    <a:pt x="312" y="74"/>
                  </a:lnTo>
                  <a:lnTo>
                    <a:pt x="312" y="73"/>
                  </a:lnTo>
                  <a:lnTo>
                    <a:pt x="318" y="66"/>
                  </a:lnTo>
                  <a:lnTo>
                    <a:pt x="317" y="55"/>
                  </a:lnTo>
                  <a:lnTo>
                    <a:pt x="302" y="42"/>
                  </a:lnTo>
                  <a:lnTo>
                    <a:pt x="275" y="52"/>
                  </a:lnTo>
                  <a:lnTo>
                    <a:pt x="274" y="60"/>
                  </a:lnTo>
                  <a:lnTo>
                    <a:pt x="272" y="82"/>
                  </a:lnTo>
                  <a:lnTo>
                    <a:pt x="257" y="94"/>
                  </a:lnTo>
                  <a:lnTo>
                    <a:pt x="249" y="86"/>
                  </a:lnTo>
                  <a:lnTo>
                    <a:pt x="243" y="94"/>
                  </a:lnTo>
                  <a:lnTo>
                    <a:pt x="241" y="94"/>
                  </a:lnTo>
                  <a:lnTo>
                    <a:pt x="229" y="91"/>
                  </a:lnTo>
                  <a:lnTo>
                    <a:pt x="228" y="91"/>
                  </a:lnTo>
                  <a:lnTo>
                    <a:pt x="213" y="70"/>
                  </a:lnTo>
                  <a:lnTo>
                    <a:pt x="210" y="71"/>
                  </a:lnTo>
                  <a:lnTo>
                    <a:pt x="211" y="74"/>
                  </a:lnTo>
                  <a:lnTo>
                    <a:pt x="211" y="76"/>
                  </a:lnTo>
                  <a:lnTo>
                    <a:pt x="204" y="79"/>
                  </a:lnTo>
                  <a:lnTo>
                    <a:pt x="198" y="80"/>
                  </a:lnTo>
                  <a:lnTo>
                    <a:pt x="200" y="85"/>
                  </a:lnTo>
                  <a:lnTo>
                    <a:pt x="197" y="94"/>
                  </a:lnTo>
                  <a:lnTo>
                    <a:pt x="200" y="100"/>
                  </a:lnTo>
                  <a:lnTo>
                    <a:pt x="197" y="101"/>
                  </a:lnTo>
                  <a:lnTo>
                    <a:pt x="194" y="101"/>
                  </a:lnTo>
                  <a:lnTo>
                    <a:pt x="189" y="100"/>
                  </a:lnTo>
                  <a:lnTo>
                    <a:pt x="182" y="100"/>
                  </a:lnTo>
                  <a:lnTo>
                    <a:pt x="177" y="98"/>
                  </a:lnTo>
                  <a:lnTo>
                    <a:pt x="174" y="98"/>
                  </a:lnTo>
                  <a:lnTo>
                    <a:pt x="170" y="117"/>
                  </a:lnTo>
                  <a:lnTo>
                    <a:pt x="169" y="119"/>
                  </a:lnTo>
                  <a:lnTo>
                    <a:pt x="163" y="114"/>
                  </a:lnTo>
                  <a:lnTo>
                    <a:pt x="154" y="122"/>
                  </a:lnTo>
                  <a:lnTo>
                    <a:pt x="146" y="138"/>
                  </a:lnTo>
                  <a:lnTo>
                    <a:pt x="149" y="149"/>
                  </a:lnTo>
                  <a:lnTo>
                    <a:pt x="137" y="166"/>
                  </a:lnTo>
                  <a:lnTo>
                    <a:pt x="134" y="177"/>
                  </a:lnTo>
                  <a:lnTo>
                    <a:pt x="127" y="181"/>
                  </a:lnTo>
                  <a:lnTo>
                    <a:pt x="124" y="208"/>
                  </a:lnTo>
                  <a:lnTo>
                    <a:pt x="115" y="224"/>
                  </a:lnTo>
                  <a:lnTo>
                    <a:pt x="121" y="233"/>
                  </a:lnTo>
                  <a:lnTo>
                    <a:pt x="121" y="240"/>
                  </a:lnTo>
                  <a:lnTo>
                    <a:pt x="120" y="242"/>
                  </a:lnTo>
                  <a:lnTo>
                    <a:pt x="105" y="245"/>
                  </a:lnTo>
                  <a:lnTo>
                    <a:pt x="94" y="254"/>
                  </a:lnTo>
                  <a:lnTo>
                    <a:pt x="93" y="263"/>
                  </a:lnTo>
                  <a:lnTo>
                    <a:pt x="96" y="272"/>
                  </a:lnTo>
                  <a:lnTo>
                    <a:pt x="93" y="286"/>
                  </a:lnTo>
                  <a:lnTo>
                    <a:pt x="94" y="309"/>
                  </a:lnTo>
                  <a:lnTo>
                    <a:pt x="102" y="321"/>
                  </a:lnTo>
                  <a:lnTo>
                    <a:pt x="94" y="331"/>
                  </a:lnTo>
                  <a:lnTo>
                    <a:pt x="99" y="341"/>
                  </a:lnTo>
                  <a:lnTo>
                    <a:pt x="97" y="353"/>
                  </a:lnTo>
                  <a:lnTo>
                    <a:pt x="97" y="355"/>
                  </a:lnTo>
                  <a:lnTo>
                    <a:pt x="90" y="359"/>
                  </a:lnTo>
                  <a:lnTo>
                    <a:pt x="87" y="368"/>
                  </a:lnTo>
                  <a:lnTo>
                    <a:pt x="88" y="374"/>
                  </a:lnTo>
                  <a:lnTo>
                    <a:pt x="86" y="384"/>
                  </a:lnTo>
                  <a:lnTo>
                    <a:pt x="81" y="386"/>
                  </a:lnTo>
                  <a:lnTo>
                    <a:pt x="80" y="380"/>
                  </a:lnTo>
                  <a:lnTo>
                    <a:pt x="74" y="377"/>
                  </a:lnTo>
                  <a:lnTo>
                    <a:pt x="74" y="375"/>
                  </a:lnTo>
                  <a:lnTo>
                    <a:pt x="72" y="359"/>
                  </a:lnTo>
                  <a:lnTo>
                    <a:pt x="72" y="368"/>
                  </a:lnTo>
                  <a:lnTo>
                    <a:pt x="69" y="366"/>
                  </a:lnTo>
                  <a:lnTo>
                    <a:pt x="72" y="374"/>
                  </a:lnTo>
                  <a:lnTo>
                    <a:pt x="72" y="375"/>
                  </a:lnTo>
                  <a:lnTo>
                    <a:pt x="71" y="375"/>
                  </a:lnTo>
                  <a:lnTo>
                    <a:pt x="68" y="381"/>
                  </a:lnTo>
                  <a:lnTo>
                    <a:pt x="60" y="380"/>
                  </a:lnTo>
                  <a:lnTo>
                    <a:pt x="54" y="392"/>
                  </a:lnTo>
                  <a:lnTo>
                    <a:pt x="35" y="405"/>
                  </a:lnTo>
                  <a:lnTo>
                    <a:pt x="20" y="405"/>
                  </a:lnTo>
                  <a:lnTo>
                    <a:pt x="22" y="399"/>
                  </a:lnTo>
                  <a:lnTo>
                    <a:pt x="17" y="401"/>
                  </a:lnTo>
                  <a:lnTo>
                    <a:pt x="7" y="390"/>
                  </a:lnTo>
                  <a:lnTo>
                    <a:pt x="7" y="389"/>
                  </a:lnTo>
                  <a:lnTo>
                    <a:pt x="8" y="381"/>
                  </a:lnTo>
                  <a:lnTo>
                    <a:pt x="13" y="383"/>
                  </a:lnTo>
                  <a:lnTo>
                    <a:pt x="17" y="369"/>
                  </a:lnTo>
                  <a:lnTo>
                    <a:pt x="5" y="374"/>
                  </a:lnTo>
                  <a:lnTo>
                    <a:pt x="4" y="374"/>
                  </a:lnTo>
                  <a:lnTo>
                    <a:pt x="3" y="371"/>
                  </a:lnTo>
                  <a:lnTo>
                    <a:pt x="3" y="369"/>
                  </a:lnTo>
                  <a:lnTo>
                    <a:pt x="4" y="369"/>
                  </a:lnTo>
                  <a:lnTo>
                    <a:pt x="16" y="362"/>
                  </a:lnTo>
                  <a:lnTo>
                    <a:pt x="10" y="361"/>
                  </a:lnTo>
                  <a:lnTo>
                    <a:pt x="10" y="359"/>
                  </a:lnTo>
                  <a:lnTo>
                    <a:pt x="20" y="344"/>
                  </a:lnTo>
                  <a:lnTo>
                    <a:pt x="22" y="344"/>
                  </a:lnTo>
                  <a:lnTo>
                    <a:pt x="22" y="347"/>
                  </a:lnTo>
                  <a:lnTo>
                    <a:pt x="25" y="343"/>
                  </a:lnTo>
                  <a:lnTo>
                    <a:pt x="19" y="343"/>
                  </a:lnTo>
                  <a:lnTo>
                    <a:pt x="8" y="359"/>
                  </a:lnTo>
                  <a:lnTo>
                    <a:pt x="7" y="359"/>
                  </a:lnTo>
                  <a:lnTo>
                    <a:pt x="5" y="356"/>
                  </a:lnTo>
                  <a:lnTo>
                    <a:pt x="8" y="353"/>
                  </a:lnTo>
                  <a:lnTo>
                    <a:pt x="7" y="350"/>
                  </a:lnTo>
                  <a:lnTo>
                    <a:pt x="5" y="353"/>
                  </a:lnTo>
                  <a:lnTo>
                    <a:pt x="4" y="353"/>
                  </a:lnTo>
                  <a:lnTo>
                    <a:pt x="4" y="352"/>
                  </a:lnTo>
                  <a:lnTo>
                    <a:pt x="3" y="347"/>
                  </a:lnTo>
                  <a:lnTo>
                    <a:pt x="3" y="346"/>
                  </a:lnTo>
                  <a:lnTo>
                    <a:pt x="8" y="340"/>
                  </a:lnTo>
                  <a:lnTo>
                    <a:pt x="4" y="341"/>
                  </a:lnTo>
                  <a:lnTo>
                    <a:pt x="3" y="341"/>
                  </a:lnTo>
                  <a:lnTo>
                    <a:pt x="3" y="340"/>
                  </a:lnTo>
                  <a:lnTo>
                    <a:pt x="0" y="335"/>
                  </a:lnTo>
                  <a:lnTo>
                    <a:pt x="1" y="335"/>
                  </a:lnTo>
                  <a:lnTo>
                    <a:pt x="4" y="337"/>
                  </a:lnTo>
                  <a:lnTo>
                    <a:pt x="4" y="334"/>
                  </a:lnTo>
                  <a:lnTo>
                    <a:pt x="1" y="332"/>
                  </a:lnTo>
                  <a:lnTo>
                    <a:pt x="1" y="331"/>
                  </a:lnTo>
                  <a:lnTo>
                    <a:pt x="23" y="326"/>
                  </a:lnTo>
                  <a:lnTo>
                    <a:pt x="26" y="332"/>
                  </a:lnTo>
                  <a:lnTo>
                    <a:pt x="28" y="331"/>
                  </a:lnTo>
                  <a:lnTo>
                    <a:pt x="28" y="326"/>
                  </a:lnTo>
                  <a:lnTo>
                    <a:pt x="31" y="325"/>
                  </a:lnTo>
                  <a:lnTo>
                    <a:pt x="31" y="323"/>
                  </a:lnTo>
                  <a:lnTo>
                    <a:pt x="32" y="319"/>
                  </a:lnTo>
                  <a:lnTo>
                    <a:pt x="28" y="325"/>
                  </a:lnTo>
                  <a:lnTo>
                    <a:pt x="20" y="325"/>
                  </a:lnTo>
                  <a:lnTo>
                    <a:pt x="20" y="322"/>
                  </a:lnTo>
                  <a:lnTo>
                    <a:pt x="19" y="326"/>
                  </a:lnTo>
                  <a:lnTo>
                    <a:pt x="1" y="326"/>
                  </a:lnTo>
                  <a:lnTo>
                    <a:pt x="1" y="319"/>
                  </a:lnTo>
                  <a:lnTo>
                    <a:pt x="4" y="313"/>
                  </a:lnTo>
                  <a:lnTo>
                    <a:pt x="1" y="310"/>
                  </a:lnTo>
                  <a:lnTo>
                    <a:pt x="1" y="309"/>
                  </a:lnTo>
                  <a:lnTo>
                    <a:pt x="13" y="306"/>
                  </a:lnTo>
                  <a:lnTo>
                    <a:pt x="3" y="306"/>
                  </a:lnTo>
                  <a:lnTo>
                    <a:pt x="3" y="298"/>
                  </a:lnTo>
                  <a:lnTo>
                    <a:pt x="4" y="298"/>
                  </a:lnTo>
                  <a:lnTo>
                    <a:pt x="14" y="301"/>
                  </a:lnTo>
                  <a:lnTo>
                    <a:pt x="13" y="298"/>
                  </a:lnTo>
                  <a:lnTo>
                    <a:pt x="17" y="292"/>
                  </a:lnTo>
                  <a:lnTo>
                    <a:pt x="19" y="292"/>
                  </a:lnTo>
                  <a:lnTo>
                    <a:pt x="20" y="295"/>
                  </a:lnTo>
                  <a:lnTo>
                    <a:pt x="20" y="289"/>
                  </a:lnTo>
                  <a:lnTo>
                    <a:pt x="19" y="288"/>
                  </a:lnTo>
                  <a:lnTo>
                    <a:pt x="19" y="286"/>
                  </a:lnTo>
                  <a:lnTo>
                    <a:pt x="34" y="286"/>
                  </a:lnTo>
                  <a:lnTo>
                    <a:pt x="34" y="283"/>
                  </a:lnTo>
                  <a:lnTo>
                    <a:pt x="26" y="279"/>
                  </a:lnTo>
                  <a:lnTo>
                    <a:pt x="26" y="278"/>
                  </a:lnTo>
                  <a:lnTo>
                    <a:pt x="34" y="273"/>
                  </a:lnTo>
                  <a:lnTo>
                    <a:pt x="47" y="261"/>
                  </a:lnTo>
                  <a:lnTo>
                    <a:pt x="54" y="258"/>
                  </a:lnTo>
                  <a:lnTo>
                    <a:pt x="54" y="260"/>
                  </a:lnTo>
                  <a:lnTo>
                    <a:pt x="56" y="264"/>
                  </a:lnTo>
                  <a:lnTo>
                    <a:pt x="57" y="263"/>
                  </a:lnTo>
                  <a:lnTo>
                    <a:pt x="56" y="258"/>
                  </a:lnTo>
                  <a:lnTo>
                    <a:pt x="62" y="255"/>
                  </a:lnTo>
                  <a:lnTo>
                    <a:pt x="63" y="255"/>
                  </a:lnTo>
                  <a:lnTo>
                    <a:pt x="68" y="261"/>
                  </a:lnTo>
                  <a:lnTo>
                    <a:pt x="77" y="254"/>
                  </a:lnTo>
                  <a:lnTo>
                    <a:pt x="68" y="258"/>
                  </a:lnTo>
                  <a:lnTo>
                    <a:pt x="62" y="249"/>
                  </a:lnTo>
                  <a:lnTo>
                    <a:pt x="62" y="248"/>
                  </a:lnTo>
                  <a:lnTo>
                    <a:pt x="66" y="245"/>
                  </a:lnTo>
                  <a:lnTo>
                    <a:pt x="66" y="240"/>
                  </a:lnTo>
                  <a:lnTo>
                    <a:pt x="78" y="227"/>
                  </a:lnTo>
                  <a:lnTo>
                    <a:pt x="78" y="226"/>
                  </a:lnTo>
                  <a:lnTo>
                    <a:pt x="80" y="226"/>
                  </a:lnTo>
                  <a:lnTo>
                    <a:pt x="84" y="229"/>
                  </a:lnTo>
                  <a:lnTo>
                    <a:pt x="84" y="223"/>
                  </a:lnTo>
                  <a:lnTo>
                    <a:pt x="83" y="221"/>
                  </a:lnTo>
                  <a:lnTo>
                    <a:pt x="83" y="217"/>
                  </a:lnTo>
                  <a:lnTo>
                    <a:pt x="84" y="215"/>
                  </a:lnTo>
                  <a:lnTo>
                    <a:pt x="96" y="208"/>
                  </a:lnTo>
                  <a:lnTo>
                    <a:pt x="96" y="205"/>
                  </a:lnTo>
                  <a:lnTo>
                    <a:pt x="94" y="206"/>
                  </a:lnTo>
                  <a:lnTo>
                    <a:pt x="93" y="206"/>
                  </a:lnTo>
                  <a:lnTo>
                    <a:pt x="93" y="205"/>
                  </a:lnTo>
                  <a:lnTo>
                    <a:pt x="96" y="196"/>
                  </a:lnTo>
                  <a:lnTo>
                    <a:pt x="99" y="199"/>
                  </a:lnTo>
                  <a:lnTo>
                    <a:pt x="97" y="194"/>
                  </a:lnTo>
                  <a:lnTo>
                    <a:pt x="97" y="193"/>
                  </a:lnTo>
                  <a:lnTo>
                    <a:pt x="100" y="193"/>
                  </a:lnTo>
                  <a:lnTo>
                    <a:pt x="102" y="186"/>
                  </a:lnTo>
                  <a:lnTo>
                    <a:pt x="102" y="184"/>
                  </a:lnTo>
                  <a:lnTo>
                    <a:pt x="100" y="186"/>
                  </a:lnTo>
                  <a:lnTo>
                    <a:pt x="99" y="186"/>
                  </a:lnTo>
                  <a:lnTo>
                    <a:pt x="99" y="184"/>
                  </a:lnTo>
                  <a:lnTo>
                    <a:pt x="109" y="174"/>
                  </a:lnTo>
                  <a:lnTo>
                    <a:pt x="106" y="168"/>
                  </a:lnTo>
                  <a:lnTo>
                    <a:pt x="106" y="166"/>
                  </a:lnTo>
                  <a:lnTo>
                    <a:pt x="111" y="165"/>
                  </a:lnTo>
                  <a:lnTo>
                    <a:pt x="106" y="165"/>
                  </a:lnTo>
                  <a:lnTo>
                    <a:pt x="106" y="163"/>
                  </a:lnTo>
                  <a:lnTo>
                    <a:pt x="109" y="160"/>
                  </a:lnTo>
                  <a:lnTo>
                    <a:pt x="121" y="150"/>
                  </a:lnTo>
                  <a:lnTo>
                    <a:pt x="126" y="134"/>
                  </a:lnTo>
                  <a:lnTo>
                    <a:pt x="126" y="132"/>
                  </a:lnTo>
                  <a:lnTo>
                    <a:pt x="134" y="131"/>
                  </a:lnTo>
                  <a:lnTo>
                    <a:pt x="133" y="131"/>
                  </a:lnTo>
                  <a:lnTo>
                    <a:pt x="133" y="129"/>
                  </a:lnTo>
                  <a:lnTo>
                    <a:pt x="134" y="129"/>
                  </a:lnTo>
                  <a:lnTo>
                    <a:pt x="137" y="126"/>
                  </a:lnTo>
                  <a:lnTo>
                    <a:pt x="136" y="120"/>
                  </a:lnTo>
                  <a:lnTo>
                    <a:pt x="142" y="110"/>
                  </a:lnTo>
                  <a:lnTo>
                    <a:pt x="143" y="110"/>
                  </a:lnTo>
                  <a:lnTo>
                    <a:pt x="146" y="119"/>
                  </a:lnTo>
                  <a:lnTo>
                    <a:pt x="149" y="116"/>
                  </a:lnTo>
                  <a:lnTo>
                    <a:pt x="148" y="104"/>
                  </a:lnTo>
                  <a:lnTo>
                    <a:pt x="148" y="103"/>
                  </a:lnTo>
                  <a:lnTo>
                    <a:pt x="151" y="103"/>
                  </a:lnTo>
                  <a:lnTo>
                    <a:pt x="152" y="104"/>
                  </a:lnTo>
                  <a:lnTo>
                    <a:pt x="158" y="104"/>
                  </a:lnTo>
                  <a:lnTo>
                    <a:pt x="160" y="106"/>
                  </a:lnTo>
                  <a:lnTo>
                    <a:pt x="161" y="106"/>
                  </a:lnTo>
                  <a:lnTo>
                    <a:pt x="164" y="101"/>
                  </a:lnTo>
                  <a:lnTo>
                    <a:pt x="151" y="98"/>
                  </a:lnTo>
                  <a:lnTo>
                    <a:pt x="151" y="97"/>
                  </a:lnTo>
                  <a:lnTo>
                    <a:pt x="166" y="89"/>
                  </a:lnTo>
                  <a:lnTo>
                    <a:pt x="166" y="85"/>
                  </a:lnTo>
                  <a:lnTo>
                    <a:pt x="167" y="85"/>
                  </a:lnTo>
                  <a:lnTo>
                    <a:pt x="164" y="80"/>
                  </a:lnTo>
                  <a:lnTo>
                    <a:pt x="171" y="73"/>
                  </a:lnTo>
                  <a:lnTo>
                    <a:pt x="170" y="71"/>
                  </a:lnTo>
                  <a:lnTo>
                    <a:pt x="173" y="63"/>
                  </a:lnTo>
                  <a:lnTo>
                    <a:pt x="174" y="63"/>
                  </a:lnTo>
                  <a:lnTo>
                    <a:pt x="174" y="68"/>
                  </a:lnTo>
                  <a:lnTo>
                    <a:pt x="179" y="70"/>
                  </a:lnTo>
                  <a:lnTo>
                    <a:pt x="180" y="68"/>
                  </a:lnTo>
                  <a:lnTo>
                    <a:pt x="176" y="61"/>
                  </a:lnTo>
                  <a:lnTo>
                    <a:pt x="180" y="61"/>
                  </a:lnTo>
                  <a:lnTo>
                    <a:pt x="183" y="64"/>
                  </a:lnTo>
                  <a:lnTo>
                    <a:pt x="185" y="54"/>
                  </a:lnTo>
                  <a:lnTo>
                    <a:pt x="185" y="52"/>
                  </a:lnTo>
                  <a:lnTo>
                    <a:pt x="192" y="52"/>
                  </a:lnTo>
                  <a:lnTo>
                    <a:pt x="192" y="57"/>
                  </a:lnTo>
                  <a:lnTo>
                    <a:pt x="194" y="54"/>
                  </a:lnTo>
                  <a:lnTo>
                    <a:pt x="200" y="46"/>
                  </a:lnTo>
                  <a:lnTo>
                    <a:pt x="201" y="46"/>
                  </a:lnTo>
                  <a:lnTo>
                    <a:pt x="201" y="66"/>
                  </a:lnTo>
                  <a:lnTo>
                    <a:pt x="204" y="60"/>
                  </a:lnTo>
                  <a:lnTo>
                    <a:pt x="204" y="54"/>
                  </a:lnTo>
                  <a:lnTo>
                    <a:pt x="206" y="49"/>
                  </a:lnTo>
                  <a:lnTo>
                    <a:pt x="213" y="46"/>
                  </a:lnTo>
                  <a:lnTo>
                    <a:pt x="213" y="43"/>
                  </a:lnTo>
                  <a:lnTo>
                    <a:pt x="222" y="52"/>
                  </a:lnTo>
                  <a:lnTo>
                    <a:pt x="222" y="42"/>
                  </a:lnTo>
                  <a:lnTo>
                    <a:pt x="216" y="40"/>
                  </a:lnTo>
                  <a:lnTo>
                    <a:pt x="216" y="31"/>
                  </a:lnTo>
                  <a:lnTo>
                    <a:pt x="217" y="33"/>
                  </a:lnTo>
                  <a:lnTo>
                    <a:pt x="219" y="36"/>
                  </a:lnTo>
                  <a:lnTo>
                    <a:pt x="220" y="33"/>
                  </a:lnTo>
                  <a:lnTo>
                    <a:pt x="222" y="31"/>
                  </a:lnTo>
                  <a:lnTo>
                    <a:pt x="222" y="33"/>
                  </a:lnTo>
                  <a:lnTo>
                    <a:pt x="228" y="39"/>
                  </a:lnTo>
                  <a:lnTo>
                    <a:pt x="235" y="36"/>
                  </a:lnTo>
                  <a:lnTo>
                    <a:pt x="235" y="40"/>
                  </a:lnTo>
                  <a:lnTo>
                    <a:pt x="238" y="43"/>
                  </a:lnTo>
                  <a:lnTo>
                    <a:pt x="238" y="36"/>
                  </a:lnTo>
                  <a:lnTo>
                    <a:pt x="256" y="18"/>
                  </a:lnTo>
                  <a:lnTo>
                    <a:pt x="252" y="12"/>
                  </a:lnTo>
                  <a:lnTo>
                    <a:pt x="252" y="11"/>
                  </a:lnTo>
                  <a:lnTo>
                    <a:pt x="253" y="11"/>
                  </a:lnTo>
                  <a:lnTo>
                    <a:pt x="260" y="6"/>
                  </a:lnTo>
                  <a:lnTo>
                    <a:pt x="262" y="6"/>
                  </a:lnTo>
                  <a:lnTo>
                    <a:pt x="265" y="12"/>
                  </a:lnTo>
                  <a:lnTo>
                    <a:pt x="272" y="11"/>
                  </a:lnTo>
                  <a:lnTo>
                    <a:pt x="274" y="11"/>
                  </a:lnTo>
                  <a:lnTo>
                    <a:pt x="265" y="27"/>
                  </a:lnTo>
                  <a:lnTo>
                    <a:pt x="260" y="39"/>
                  </a:lnTo>
                  <a:lnTo>
                    <a:pt x="262" y="40"/>
                  </a:lnTo>
                  <a:lnTo>
                    <a:pt x="283" y="8"/>
                  </a:lnTo>
                  <a:lnTo>
                    <a:pt x="283" y="28"/>
                  </a:lnTo>
                  <a:lnTo>
                    <a:pt x="289" y="25"/>
                  </a:lnTo>
                  <a:lnTo>
                    <a:pt x="29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8" name="Norway Offshore">
              <a:extLst>
                <a:ext uri="{FF2B5EF4-FFF2-40B4-BE49-F238E27FC236}">
                  <a16:creationId xmlns:a16="http://schemas.microsoft.com/office/drawing/2014/main" id="{0D598EAB-C998-6AEF-2432-713B4ED6D825}"/>
                </a:ext>
              </a:extLst>
            </p:cNvPr>
            <p:cNvSpPr>
              <a:spLocks/>
            </p:cNvSpPr>
            <p:nvPr/>
          </p:nvSpPr>
          <p:spPr bwMode="auto">
            <a:xfrm>
              <a:off x="5961374" y="2169558"/>
              <a:ext cx="482486" cy="536698"/>
            </a:xfrm>
            <a:custGeom>
              <a:avLst/>
              <a:gdLst/>
              <a:ahLst/>
              <a:cxnLst/>
              <a:rect l="l" t="t" r="r" b="b"/>
              <a:pathLst>
                <a:path w="486332" h="540976">
                  <a:moveTo>
                    <a:pt x="7286" y="530047"/>
                  </a:moveTo>
                  <a:lnTo>
                    <a:pt x="7286" y="531869"/>
                  </a:lnTo>
                  <a:lnTo>
                    <a:pt x="5464" y="537333"/>
                  </a:lnTo>
                  <a:lnTo>
                    <a:pt x="5464" y="540976"/>
                  </a:lnTo>
                  <a:lnTo>
                    <a:pt x="1821" y="540976"/>
                  </a:lnTo>
                  <a:lnTo>
                    <a:pt x="1821" y="537333"/>
                  </a:lnTo>
                  <a:lnTo>
                    <a:pt x="0" y="531869"/>
                  </a:lnTo>
                  <a:lnTo>
                    <a:pt x="1821" y="531869"/>
                  </a:lnTo>
                  <a:close/>
                  <a:moveTo>
                    <a:pt x="234968" y="151181"/>
                  </a:moveTo>
                  <a:lnTo>
                    <a:pt x="236790" y="151181"/>
                  </a:lnTo>
                  <a:lnTo>
                    <a:pt x="242254" y="165753"/>
                  </a:lnTo>
                  <a:lnTo>
                    <a:pt x="242254" y="167574"/>
                  </a:lnTo>
                  <a:lnTo>
                    <a:pt x="247719" y="154824"/>
                  </a:lnTo>
                  <a:lnTo>
                    <a:pt x="251362" y="154824"/>
                  </a:lnTo>
                  <a:lnTo>
                    <a:pt x="258648" y="160289"/>
                  </a:lnTo>
                  <a:lnTo>
                    <a:pt x="258648" y="173039"/>
                  </a:lnTo>
                  <a:lnTo>
                    <a:pt x="236790" y="193075"/>
                  </a:lnTo>
                  <a:lnTo>
                    <a:pt x="236790" y="194897"/>
                  </a:lnTo>
                  <a:lnTo>
                    <a:pt x="234968" y="194897"/>
                  </a:lnTo>
                  <a:lnTo>
                    <a:pt x="234968" y="193075"/>
                  </a:lnTo>
                  <a:lnTo>
                    <a:pt x="231325" y="183968"/>
                  </a:lnTo>
                  <a:lnTo>
                    <a:pt x="205825" y="200361"/>
                  </a:lnTo>
                  <a:lnTo>
                    <a:pt x="202182" y="200361"/>
                  </a:lnTo>
                  <a:lnTo>
                    <a:pt x="205825" y="196718"/>
                  </a:lnTo>
                  <a:lnTo>
                    <a:pt x="225861" y="178503"/>
                  </a:lnTo>
                  <a:close/>
                  <a:moveTo>
                    <a:pt x="218576" y="145717"/>
                  </a:moveTo>
                  <a:lnTo>
                    <a:pt x="220397" y="145717"/>
                  </a:lnTo>
                  <a:lnTo>
                    <a:pt x="225862" y="167575"/>
                  </a:lnTo>
                  <a:lnTo>
                    <a:pt x="225862" y="171218"/>
                  </a:lnTo>
                  <a:lnTo>
                    <a:pt x="205825" y="171218"/>
                  </a:lnTo>
                  <a:lnTo>
                    <a:pt x="205825" y="167575"/>
                  </a:lnTo>
                  <a:lnTo>
                    <a:pt x="218576" y="156646"/>
                  </a:lnTo>
                  <a:close/>
                  <a:moveTo>
                    <a:pt x="247720" y="127503"/>
                  </a:moveTo>
                  <a:lnTo>
                    <a:pt x="251363" y="127503"/>
                  </a:lnTo>
                  <a:lnTo>
                    <a:pt x="251363" y="129325"/>
                  </a:lnTo>
                  <a:lnTo>
                    <a:pt x="242255" y="145718"/>
                  </a:lnTo>
                  <a:lnTo>
                    <a:pt x="242255" y="149361"/>
                  </a:lnTo>
                  <a:lnTo>
                    <a:pt x="240433" y="149361"/>
                  </a:lnTo>
                  <a:lnTo>
                    <a:pt x="234969" y="145718"/>
                  </a:lnTo>
                  <a:lnTo>
                    <a:pt x="231326" y="145718"/>
                  </a:lnTo>
                  <a:lnTo>
                    <a:pt x="231326" y="143897"/>
                  </a:lnTo>
                  <a:lnTo>
                    <a:pt x="236790" y="132968"/>
                  </a:lnTo>
                  <a:close/>
                  <a:moveTo>
                    <a:pt x="278683" y="109288"/>
                  </a:moveTo>
                  <a:lnTo>
                    <a:pt x="280505" y="109288"/>
                  </a:lnTo>
                  <a:lnTo>
                    <a:pt x="291433" y="122038"/>
                  </a:lnTo>
                  <a:lnTo>
                    <a:pt x="293255" y="122038"/>
                  </a:lnTo>
                  <a:lnTo>
                    <a:pt x="291433" y="134788"/>
                  </a:lnTo>
                  <a:lnTo>
                    <a:pt x="289612" y="134788"/>
                  </a:lnTo>
                  <a:lnTo>
                    <a:pt x="289612" y="138431"/>
                  </a:lnTo>
                  <a:lnTo>
                    <a:pt x="267755" y="145717"/>
                  </a:lnTo>
                  <a:lnTo>
                    <a:pt x="264112" y="145717"/>
                  </a:lnTo>
                  <a:lnTo>
                    <a:pt x="267755" y="134788"/>
                  </a:lnTo>
                  <a:lnTo>
                    <a:pt x="264112" y="132967"/>
                  </a:lnTo>
                  <a:lnTo>
                    <a:pt x="267755" y="122038"/>
                  </a:lnTo>
                  <a:close/>
                  <a:moveTo>
                    <a:pt x="309649" y="94716"/>
                  </a:moveTo>
                  <a:lnTo>
                    <a:pt x="315114" y="94716"/>
                  </a:lnTo>
                  <a:lnTo>
                    <a:pt x="315114" y="98359"/>
                  </a:lnTo>
                  <a:lnTo>
                    <a:pt x="302363" y="111110"/>
                  </a:lnTo>
                  <a:lnTo>
                    <a:pt x="293256" y="111110"/>
                  </a:lnTo>
                  <a:lnTo>
                    <a:pt x="293256" y="109289"/>
                  </a:lnTo>
                  <a:lnTo>
                    <a:pt x="296899" y="100181"/>
                  </a:lnTo>
                  <a:lnTo>
                    <a:pt x="296899" y="98359"/>
                  </a:lnTo>
                  <a:lnTo>
                    <a:pt x="302363" y="98359"/>
                  </a:lnTo>
                  <a:close/>
                  <a:moveTo>
                    <a:pt x="313293" y="76502"/>
                  </a:moveTo>
                  <a:lnTo>
                    <a:pt x="318757" y="76502"/>
                  </a:lnTo>
                  <a:lnTo>
                    <a:pt x="324222" y="78324"/>
                  </a:lnTo>
                  <a:lnTo>
                    <a:pt x="331508" y="78324"/>
                  </a:lnTo>
                  <a:lnTo>
                    <a:pt x="331508" y="81967"/>
                  </a:lnTo>
                  <a:lnTo>
                    <a:pt x="324222" y="92896"/>
                  </a:lnTo>
                  <a:lnTo>
                    <a:pt x="320579" y="94717"/>
                  </a:lnTo>
                  <a:lnTo>
                    <a:pt x="320579" y="92896"/>
                  </a:lnTo>
                  <a:close/>
                  <a:moveTo>
                    <a:pt x="357007" y="61930"/>
                  </a:moveTo>
                  <a:lnTo>
                    <a:pt x="358829" y="61930"/>
                  </a:lnTo>
                  <a:lnTo>
                    <a:pt x="358829" y="76502"/>
                  </a:lnTo>
                  <a:lnTo>
                    <a:pt x="357007" y="76502"/>
                  </a:lnTo>
                  <a:lnTo>
                    <a:pt x="351543" y="72859"/>
                  </a:lnTo>
                  <a:close/>
                  <a:moveTo>
                    <a:pt x="329685" y="61930"/>
                  </a:moveTo>
                  <a:lnTo>
                    <a:pt x="331506" y="61930"/>
                  </a:lnTo>
                  <a:lnTo>
                    <a:pt x="335149" y="67395"/>
                  </a:lnTo>
                  <a:lnTo>
                    <a:pt x="342436" y="72859"/>
                  </a:lnTo>
                  <a:lnTo>
                    <a:pt x="342436" y="76502"/>
                  </a:lnTo>
                  <a:lnTo>
                    <a:pt x="331506" y="76502"/>
                  </a:lnTo>
                  <a:lnTo>
                    <a:pt x="331506" y="72859"/>
                  </a:lnTo>
                  <a:close/>
                  <a:moveTo>
                    <a:pt x="397080" y="54644"/>
                  </a:moveTo>
                  <a:lnTo>
                    <a:pt x="408009" y="54644"/>
                  </a:lnTo>
                  <a:lnTo>
                    <a:pt x="409831" y="61930"/>
                  </a:lnTo>
                  <a:lnTo>
                    <a:pt x="404366" y="65573"/>
                  </a:lnTo>
                  <a:lnTo>
                    <a:pt x="397080" y="56466"/>
                  </a:lnTo>
                  <a:close/>
                  <a:moveTo>
                    <a:pt x="420759" y="38250"/>
                  </a:moveTo>
                  <a:lnTo>
                    <a:pt x="424402" y="38250"/>
                  </a:lnTo>
                  <a:lnTo>
                    <a:pt x="426224" y="45536"/>
                  </a:lnTo>
                  <a:lnTo>
                    <a:pt x="429867" y="45536"/>
                  </a:lnTo>
                  <a:lnTo>
                    <a:pt x="429867" y="49179"/>
                  </a:lnTo>
                  <a:lnTo>
                    <a:pt x="426224" y="49179"/>
                  </a:lnTo>
                  <a:lnTo>
                    <a:pt x="420759" y="56465"/>
                  </a:lnTo>
                  <a:lnTo>
                    <a:pt x="413473" y="60108"/>
                  </a:lnTo>
                  <a:lnTo>
                    <a:pt x="409830" y="60108"/>
                  </a:lnTo>
                  <a:lnTo>
                    <a:pt x="408009" y="49179"/>
                  </a:lnTo>
                  <a:lnTo>
                    <a:pt x="408009" y="45536"/>
                  </a:lnTo>
                  <a:lnTo>
                    <a:pt x="409830" y="45536"/>
                  </a:lnTo>
                  <a:close/>
                  <a:moveTo>
                    <a:pt x="393437" y="32786"/>
                  </a:moveTo>
                  <a:lnTo>
                    <a:pt x="404365" y="32786"/>
                  </a:lnTo>
                  <a:lnTo>
                    <a:pt x="409829" y="36429"/>
                  </a:lnTo>
                  <a:lnTo>
                    <a:pt x="415294" y="36429"/>
                  </a:lnTo>
                  <a:lnTo>
                    <a:pt x="393437" y="49180"/>
                  </a:lnTo>
                  <a:lnTo>
                    <a:pt x="386151" y="38251"/>
                  </a:lnTo>
                  <a:close/>
                  <a:moveTo>
                    <a:pt x="426223" y="30964"/>
                  </a:moveTo>
                  <a:lnTo>
                    <a:pt x="429866" y="30964"/>
                  </a:lnTo>
                  <a:lnTo>
                    <a:pt x="435330" y="32786"/>
                  </a:lnTo>
                  <a:lnTo>
                    <a:pt x="437152" y="32786"/>
                  </a:lnTo>
                  <a:lnTo>
                    <a:pt x="435330" y="43715"/>
                  </a:lnTo>
                  <a:lnTo>
                    <a:pt x="431687" y="43715"/>
                  </a:lnTo>
                  <a:close/>
                  <a:moveTo>
                    <a:pt x="477225" y="0"/>
                  </a:moveTo>
                  <a:lnTo>
                    <a:pt x="480868" y="3643"/>
                  </a:lnTo>
                  <a:lnTo>
                    <a:pt x="486332" y="10929"/>
                  </a:lnTo>
                  <a:lnTo>
                    <a:pt x="486332" y="14572"/>
                  </a:lnTo>
                  <a:lnTo>
                    <a:pt x="482689" y="14572"/>
                  </a:lnTo>
                  <a:lnTo>
                    <a:pt x="464474" y="9108"/>
                  </a:lnTo>
                  <a:lnTo>
                    <a:pt x="464474" y="5465"/>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9" name="Jan Mayen">
              <a:extLst>
                <a:ext uri="{FF2B5EF4-FFF2-40B4-BE49-F238E27FC236}">
                  <a16:creationId xmlns:a16="http://schemas.microsoft.com/office/drawing/2014/main" id="{EA43AFC6-88FC-B380-30C0-69758B775C81}"/>
                </a:ext>
              </a:extLst>
            </p:cNvPr>
            <p:cNvSpPr>
              <a:spLocks/>
            </p:cNvSpPr>
            <p:nvPr/>
          </p:nvSpPr>
          <p:spPr bwMode="auto">
            <a:xfrm>
              <a:off x="5610805" y="2164136"/>
              <a:ext cx="28913" cy="27107"/>
            </a:xfrm>
            <a:custGeom>
              <a:avLst/>
              <a:gdLst>
                <a:gd name="T0" fmla="*/ 16 w 16"/>
                <a:gd name="T1" fmla="*/ 0 h 15"/>
                <a:gd name="T2" fmla="*/ 13 w 16"/>
                <a:gd name="T3" fmla="*/ 8 h 15"/>
                <a:gd name="T4" fmla="*/ 1 w 16"/>
                <a:gd name="T5" fmla="*/ 15 h 15"/>
                <a:gd name="T6" fmla="*/ 0 w 16"/>
                <a:gd name="T7" fmla="*/ 15 h 15"/>
                <a:gd name="T8" fmla="*/ 0 w 16"/>
                <a:gd name="T9" fmla="*/ 14 h 15"/>
                <a:gd name="T10" fmla="*/ 9 w 16"/>
                <a:gd name="T11" fmla="*/ 3 h 15"/>
                <a:gd name="T12" fmla="*/ 16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0"/>
                  </a:moveTo>
                  <a:lnTo>
                    <a:pt x="13" y="8"/>
                  </a:lnTo>
                  <a:lnTo>
                    <a:pt x="1" y="15"/>
                  </a:lnTo>
                  <a:lnTo>
                    <a:pt x="0" y="15"/>
                  </a:lnTo>
                  <a:lnTo>
                    <a:pt x="0" y="14"/>
                  </a:lnTo>
                  <a:lnTo>
                    <a:pt x="9" y="3"/>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0" name="European Island">
              <a:extLst>
                <a:ext uri="{FF2B5EF4-FFF2-40B4-BE49-F238E27FC236}">
                  <a16:creationId xmlns:a16="http://schemas.microsoft.com/office/drawing/2014/main" id="{8201BA46-C34C-2B9A-1418-83915B5A824D}"/>
                </a:ext>
              </a:extLst>
            </p:cNvPr>
            <p:cNvSpPr>
              <a:spLocks/>
            </p:cNvSpPr>
            <p:nvPr/>
          </p:nvSpPr>
          <p:spPr bwMode="auto">
            <a:xfrm>
              <a:off x="6272189" y="1900305"/>
              <a:ext cx="10843" cy="14457"/>
            </a:xfrm>
            <a:custGeom>
              <a:avLst/>
              <a:gdLst>
                <a:gd name="T0" fmla="*/ 3 w 6"/>
                <a:gd name="T1" fmla="*/ 0 h 8"/>
                <a:gd name="T2" fmla="*/ 6 w 6"/>
                <a:gd name="T3" fmla="*/ 0 h 8"/>
                <a:gd name="T4" fmla="*/ 6 w 6"/>
                <a:gd name="T5" fmla="*/ 1 h 8"/>
                <a:gd name="T6" fmla="*/ 3 w 6"/>
                <a:gd name="T7" fmla="*/ 7 h 8"/>
                <a:gd name="T8" fmla="*/ 3 w 6"/>
                <a:gd name="T9" fmla="*/ 8 h 8"/>
                <a:gd name="T10" fmla="*/ 1 w 6"/>
                <a:gd name="T11" fmla="*/ 7 h 8"/>
                <a:gd name="T12" fmla="*/ 0 w 6"/>
                <a:gd name="T13" fmla="*/ 1 h 8"/>
                <a:gd name="T14" fmla="*/ 1 w 6"/>
                <a:gd name="T15" fmla="*/ 1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6" y="0"/>
                  </a:lnTo>
                  <a:lnTo>
                    <a:pt x="6" y="1"/>
                  </a:lnTo>
                  <a:lnTo>
                    <a:pt x="3" y="7"/>
                  </a:lnTo>
                  <a:lnTo>
                    <a:pt x="3" y="8"/>
                  </a:lnTo>
                  <a:lnTo>
                    <a:pt x="1" y="7"/>
                  </a:lnTo>
                  <a:lnTo>
                    <a:pt x="0" y="1"/>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1" name="Finland">
              <a:extLst>
                <a:ext uri="{FF2B5EF4-FFF2-40B4-BE49-F238E27FC236}">
                  <a16:creationId xmlns:a16="http://schemas.microsoft.com/office/drawing/2014/main" id="{3D3EDD94-CF33-DFF6-12AA-4D338A8CEFBC}"/>
                </a:ext>
              </a:extLst>
            </p:cNvPr>
            <p:cNvSpPr>
              <a:spLocks/>
            </p:cNvSpPr>
            <p:nvPr/>
          </p:nvSpPr>
          <p:spPr bwMode="auto">
            <a:xfrm>
              <a:off x="6311944" y="2241840"/>
              <a:ext cx="256602" cy="574646"/>
            </a:xfrm>
            <a:custGeom>
              <a:avLst/>
              <a:gdLst/>
              <a:ahLst/>
              <a:cxnLst/>
              <a:rect l="l" t="t" r="r" b="b"/>
              <a:pathLst>
                <a:path w="258648" h="579227">
                  <a:moveTo>
                    <a:pt x="51001" y="559191"/>
                  </a:moveTo>
                  <a:lnTo>
                    <a:pt x="51001" y="562834"/>
                  </a:lnTo>
                  <a:lnTo>
                    <a:pt x="49180" y="573764"/>
                  </a:lnTo>
                  <a:lnTo>
                    <a:pt x="45537" y="575585"/>
                  </a:lnTo>
                  <a:lnTo>
                    <a:pt x="40072" y="575585"/>
                  </a:lnTo>
                  <a:lnTo>
                    <a:pt x="40072" y="573764"/>
                  </a:lnTo>
                  <a:close/>
                  <a:moveTo>
                    <a:pt x="178504" y="0"/>
                  </a:moveTo>
                  <a:lnTo>
                    <a:pt x="207647" y="25501"/>
                  </a:lnTo>
                  <a:lnTo>
                    <a:pt x="207647" y="27322"/>
                  </a:lnTo>
                  <a:lnTo>
                    <a:pt x="211290" y="47358"/>
                  </a:lnTo>
                  <a:lnTo>
                    <a:pt x="207647" y="49180"/>
                  </a:lnTo>
                  <a:lnTo>
                    <a:pt x="200361" y="61930"/>
                  </a:lnTo>
                  <a:lnTo>
                    <a:pt x="202183" y="71037"/>
                  </a:lnTo>
                  <a:lnTo>
                    <a:pt x="202183" y="72859"/>
                  </a:lnTo>
                  <a:lnTo>
                    <a:pt x="191254" y="83788"/>
                  </a:lnTo>
                  <a:lnTo>
                    <a:pt x="194897" y="83788"/>
                  </a:lnTo>
                  <a:lnTo>
                    <a:pt x="194897" y="87431"/>
                  </a:lnTo>
                  <a:lnTo>
                    <a:pt x="191254" y="114753"/>
                  </a:lnTo>
                  <a:lnTo>
                    <a:pt x="211290" y="132967"/>
                  </a:lnTo>
                  <a:lnTo>
                    <a:pt x="227683" y="165754"/>
                  </a:lnTo>
                  <a:lnTo>
                    <a:pt x="207647" y="205826"/>
                  </a:lnTo>
                  <a:lnTo>
                    <a:pt x="229505" y="273220"/>
                  </a:lnTo>
                  <a:lnTo>
                    <a:pt x="222219" y="302364"/>
                  </a:lnTo>
                  <a:lnTo>
                    <a:pt x="222219" y="324222"/>
                  </a:lnTo>
                  <a:lnTo>
                    <a:pt x="227683" y="327864"/>
                  </a:lnTo>
                  <a:lnTo>
                    <a:pt x="229505" y="346079"/>
                  </a:lnTo>
                  <a:lnTo>
                    <a:pt x="240434" y="357008"/>
                  </a:lnTo>
                  <a:lnTo>
                    <a:pt x="240434" y="358829"/>
                  </a:lnTo>
                  <a:lnTo>
                    <a:pt x="233148" y="389794"/>
                  </a:lnTo>
                  <a:lnTo>
                    <a:pt x="242255" y="406188"/>
                  </a:lnTo>
                  <a:lnTo>
                    <a:pt x="258648" y="422581"/>
                  </a:lnTo>
                  <a:lnTo>
                    <a:pt x="258648" y="440796"/>
                  </a:lnTo>
                  <a:lnTo>
                    <a:pt x="222219" y="497261"/>
                  </a:lnTo>
                  <a:lnTo>
                    <a:pt x="167575" y="548262"/>
                  </a:lnTo>
                  <a:lnTo>
                    <a:pt x="123860" y="553727"/>
                  </a:lnTo>
                  <a:lnTo>
                    <a:pt x="89252" y="573763"/>
                  </a:lnTo>
                  <a:lnTo>
                    <a:pt x="67394" y="579227"/>
                  </a:lnTo>
                  <a:lnTo>
                    <a:pt x="65573" y="573763"/>
                  </a:lnTo>
                  <a:lnTo>
                    <a:pt x="60109" y="575584"/>
                  </a:lnTo>
                  <a:lnTo>
                    <a:pt x="56466" y="575584"/>
                  </a:lnTo>
                  <a:lnTo>
                    <a:pt x="51001" y="559191"/>
                  </a:lnTo>
                  <a:lnTo>
                    <a:pt x="45537" y="562834"/>
                  </a:lnTo>
                  <a:lnTo>
                    <a:pt x="16393" y="546441"/>
                  </a:lnTo>
                  <a:lnTo>
                    <a:pt x="16393" y="542798"/>
                  </a:lnTo>
                  <a:lnTo>
                    <a:pt x="18215" y="537333"/>
                  </a:lnTo>
                  <a:lnTo>
                    <a:pt x="12751" y="526405"/>
                  </a:lnTo>
                  <a:lnTo>
                    <a:pt x="18215" y="515476"/>
                  </a:lnTo>
                  <a:lnTo>
                    <a:pt x="18215" y="500904"/>
                  </a:lnTo>
                  <a:lnTo>
                    <a:pt x="21858" y="500904"/>
                  </a:lnTo>
                  <a:lnTo>
                    <a:pt x="12751" y="475403"/>
                  </a:lnTo>
                  <a:lnTo>
                    <a:pt x="12751" y="464475"/>
                  </a:lnTo>
                  <a:lnTo>
                    <a:pt x="9108" y="442617"/>
                  </a:lnTo>
                  <a:lnTo>
                    <a:pt x="16393" y="424402"/>
                  </a:lnTo>
                  <a:lnTo>
                    <a:pt x="23679" y="424402"/>
                  </a:lnTo>
                  <a:lnTo>
                    <a:pt x="27322" y="413473"/>
                  </a:lnTo>
                  <a:lnTo>
                    <a:pt x="27322" y="411652"/>
                  </a:lnTo>
                  <a:lnTo>
                    <a:pt x="38251" y="411652"/>
                  </a:lnTo>
                  <a:lnTo>
                    <a:pt x="51001" y="397080"/>
                  </a:lnTo>
                  <a:lnTo>
                    <a:pt x="91073" y="344258"/>
                  </a:lnTo>
                  <a:lnTo>
                    <a:pt x="96538" y="327864"/>
                  </a:lnTo>
                  <a:lnTo>
                    <a:pt x="116574" y="318757"/>
                  </a:lnTo>
                  <a:lnTo>
                    <a:pt x="111110" y="291435"/>
                  </a:lnTo>
                  <a:lnTo>
                    <a:pt x="81966" y="265935"/>
                  </a:lnTo>
                  <a:lnTo>
                    <a:pt x="72859" y="240434"/>
                  </a:lnTo>
                  <a:lnTo>
                    <a:pt x="78323" y="216755"/>
                  </a:lnTo>
                  <a:lnTo>
                    <a:pt x="67394" y="193076"/>
                  </a:lnTo>
                  <a:lnTo>
                    <a:pt x="71037" y="140253"/>
                  </a:lnTo>
                  <a:lnTo>
                    <a:pt x="54644" y="116574"/>
                  </a:lnTo>
                  <a:lnTo>
                    <a:pt x="0" y="71037"/>
                  </a:lnTo>
                  <a:lnTo>
                    <a:pt x="0" y="67394"/>
                  </a:lnTo>
                  <a:lnTo>
                    <a:pt x="10929" y="61930"/>
                  </a:lnTo>
                  <a:lnTo>
                    <a:pt x="9108" y="56466"/>
                  </a:lnTo>
                  <a:lnTo>
                    <a:pt x="9108" y="54644"/>
                  </a:lnTo>
                  <a:lnTo>
                    <a:pt x="10929" y="54644"/>
                  </a:lnTo>
                  <a:lnTo>
                    <a:pt x="16393" y="51001"/>
                  </a:lnTo>
                  <a:lnTo>
                    <a:pt x="45537" y="89252"/>
                  </a:lnTo>
                  <a:lnTo>
                    <a:pt x="67394" y="94716"/>
                  </a:lnTo>
                  <a:lnTo>
                    <a:pt x="81966" y="81966"/>
                  </a:lnTo>
                  <a:lnTo>
                    <a:pt x="83788" y="81966"/>
                  </a:lnTo>
                  <a:lnTo>
                    <a:pt x="96538" y="94716"/>
                  </a:lnTo>
                  <a:lnTo>
                    <a:pt x="122038" y="72859"/>
                  </a:lnTo>
                  <a:lnTo>
                    <a:pt x="123860" y="36429"/>
                  </a:lnTo>
                  <a:lnTo>
                    <a:pt x="129324" y="2003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2" name="Sweden Mainland">
              <a:extLst>
                <a:ext uri="{FF2B5EF4-FFF2-40B4-BE49-F238E27FC236}">
                  <a16:creationId xmlns:a16="http://schemas.microsoft.com/office/drawing/2014/main" id="{FF624E57-3783-E0A6-8E3B-8A4D9A1C9B68}"/>
                </a:ext>
              </a:extLst>
            </p:cNvPr>
            <p:cNvSpPr>
              <a:spLocks noEditPoints="1"/>
            </p:cNvSpPr>
            <p:nvPr/>
          </p:nvSpPr>
          <p:spPr bwMode="auto">
            <a:xfrm>
              <a:off x="6087869" y="2308701"/>
              <a:ext cx="307200" cy="708369"/>
            </a:xfrm>
            <a:custGeom>
              <a:avLst/>
              <a:gdLst>
                <a:gd name="T0" fmla="*/ 74 w 170"/>
                <a:gd name="T1" fmla="*/ 273 h 392"/>
                <a:gd name="T2" fmla="*/ 126 w 170"/>
                <a:gd name="T3" fmla="*/ 0 h 392"/>
                <a:gd name="T4" fmla="*/ 163 w 170"/>
                <a:gd name="T5" fmla="*/ 69 h 392"/>
                <a:gd name="T6" fmla="*/ 170 w 170"/>
                <a:gd name="T7" fmla="*/ 109 h 392"/>
                <a:gd name="T8" fmla="*/ 167 w 170"/>
                <a:gd name="T9" fmla="*/ 115 h 392"/>
                <a:gd name="T10" fmla="*/ 157 w 170"/>
                <a:gd name="T11" fmla="*/ 112 h 392"/>
                <a:gd name="T12" fmla="*/ 149 w 170"/>
                <a:gd name="T13" fmla="*/ 110 h 392"/>
                <a:gd name="T14" fmla="*/ 142 w 170"/>
                <a:gd name="T15" fmla="*/ 117 h 392"/>
                <a:gd name="T16" fmla="*/ 137 w 170"/>
                <a:gd name="T17" fmla="*/ 134 h 392"/>
                <a:gd name="T18" fmla="*/ 123 w 170"/>
                <a:gd name="T19" fmla="*/ 175 h 392"/>
                <a:gd name="T20" fmla="*/ 90 w 170"/>
                <a:gd name="T21" fmla="*/ 203 h 392"/>
                <a:gd name="T22" fmla="*/ 87 w 170"/>
                <a:gd name="T23" fmla="*/ 208 h 392"/>
                <a:gd name="T24" fmla="*/ 81 w 170"/>
                <a:gd name="T25" fmla="*/ 211 h 392"/>
                <a:gd name="T26" fmla="*/ 78 w 170"/>
                <a:gd name="T27" fmla="*/ 235 h 392"/>
                <a:gd name="T28" fmla="*/ 84 w 170"/>
                <a:gd name="T29" fmla="*/ 261 h 392"/>
                <a:gd name="T30" fmla="*/ 94 w 170"/>
                <a:gd name="T31" fmla="*/ 272 h 392"/>
                <a:gd name="T32" fmla="*/ 97 w 170"/>
                <a:gd name="T33" fmla="*/ 291 h 392"/>
                <a:gd name="T34" fmla="*/ 77 w 170"/>
                <a:gd name="T35" fmla="*/ 291 h 392"/>
                <a:gd name="T36" fmla="*/ 86 w 170"/>
                <a:gd name="T37" fmla="*/ 297 h 392"/>
                <a:gd name="T38" fmla="*/ 97 w 170"/>
                <a:gd name="T39" fmla="*/ 297 h 392"/>
                <a:gd name="T40" fmla="*/ 89 w 170"/>
                <a:gd name="T41" fmla="*/ 307 h 392"/>
                <a:gd name="T42" fmla="*/ 77 w 170"/>
                <a:gd name="T43" fmla="*/ 313 h 392"/>
                <a:gd name="T44" fmla="*/ 74 w 170"/>
                <a:gd name="T45" fmla="*/ 315 h 392"/>
                <a:gd name="T46" fmla="*/ 74 w 170"/>
                <a:gd name="T47" fmla="*/ 321 h 392"/>
                <a:gd name="T48" fmla="*/ 71 w 170"/>
                <a:gd name="T49" fmla="*/ 332 h 392"/>
                <a:gd name="T50" fmla="*/ 62 w 170"/>
                <a:gd name="T51" fmla="*/ 374 h 392"/>
                <a:gd name="T52" fmla="*/ 20 w 170"/>
                <a:gd name="T53" fmla="*/ 392 h 392"/>
                <a:gd name="T54" fmla="*/ 16 w 170"/>
                <a:gd name="T55" fmla="*/ 374 h 392"/>
                <a:gd name="T56" fmla="*/ 20 w 170"/>
                <a:gd name="T57" fmla="*/ 371 h 392"/>
                <a:gd name="T58" fmla="*/ 22 w 170"/>
                <a:gd name="T59" fmla="*/ 364 h 392"/>
                <a:gd name="T60" fmla="*/ 7 w 170"/>
                <a:gd name="T61" fmla="*/ 335 h 392"/>
                <a:gd name="T62" fmla="*/ 3 w 170"/>
                <a:gd name="T63" fmla="*/ 327 h 392"/>
                <a:gd name="T64" fmla="*/ 0 w 170"/>
                <a:gd name="T65" fmla="*/ 318 h 392"/>
                <a:gd name="T66" fmla="*/ 1 w 170"/>
                <a:gd name="T67" fmla="*/ 303 h 392"/>
                <a:gd name="T68" fmla="*/ 7 w 170"/>
                <a:gd name="T69" fmla="*/ 297 h 392"/>
                <a:gd name="T70" fmla="*/ 16 w 170"/>
                <a:gd name="T71" fmla="*/ 276 h 392"/>
                <a:gd name="T72" fmla="*/ 20 w 170"/>
                <a:gd name="T73" fmla="*/ 244 h 392"/>
                <a:gd name="T74" fmla="*/ 16 w 170"/>
                <a:gd name="T75" fmla="*/ 195 h 392"/>
                <a:gd name="T76" fmla="*/ 25 w 170"/>
                <a:gd name="T77" fmla="*/ 168 h 392"/>
                <a:gd name="T78" fmla="*/ 34 w 170"/>
                <a:gd name="T79" fmla="*/ 149 h 392"/>
                <a:gd name="T80" fmla="*/ 46 w 170"/>
                <a:gd name="T81" fmla="*/ 104 h 392"/>
                <a:gd name="T82" fmla="*/ 56 w 170"/>
                <a:gd name="T83" fmla="*/ 88 h 392"/>
                <a:gd name="T84" fmla="*/ 72 w 170"/>
                <a:gd name="T85" fmla="*/ 43 h 392"/>
                <a:gd name="T86" fmla="*/ 93 w 170"/>
                <a:gd name="T87" fmla="*/ 21 h 392"/>
                <a:gd name="T88" fmla="*/ 102 w 170"/>
                <a:gd name="T89" fmla="*/ 21 h 392"/>
                <a:gd name="T90" fmla="*/ 118 w 170"/>
                <a:gd name="T91" fmla="*/ 23 h 392"/>
                <a:gd name="T92" fmla="*/ 118 w 170"/>
                <a:gd name="T93" fmla="*/ 8 h 392"/>
                <a:gd name="T94" fmla="*/ 121 w 170"/>
                <a:gd name="T9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392">
                  <a:moveTo>
                    <a:pt x="77" y="269"/>
                  </a:moveTo>
                  <a:lnTo>
                    <a:pt x="69" y="273"/>
                  </a:lnTo>
                  <a:lnTo>
                    <a:pt x="74" y="273"/>
                  </a:lnTo>
                  <a:lnTo>
                    <a:pt x="77" y="269"/>
                  </a:lnTo>
                  <a:close/>
                  <a:moveTo>
                    <a:pt x="121" y="0"/>
                  </a:moveTo>
                  <a:lnTo>
                    <a:pt x="126" y="0"/>
                  </a:lnTo>
                  <a:lnTo>
                    <a:pt x="155" y="27"/>
                  </a:lnTo>
                  <a:lnTo>
                    <a:pt x="164" y="40"/>
                  </a:lnTo>
                  <a:lnTo>
                    <a:pt x="163" y="69"/>
                  </a:lnTo>
                  <a:lnTo>
                    <a:pt x="169" y="82"/>
                  </a:lnTo>
                  <a:lnTo>
                    <a:pt x="166" y="95"/>
                  </a:lnTo>
                  <a:lnTo>
                    <a:pt x="170" y="109"/>
                  </a:lnTo>
                  <a:lnTo>
                    <a:pt x="169" y="113"/>
                  </a:lnTo>
                  <a:lnTo>
                    <a:pt x="169" y="115"/>
                  </a:lnTo>
                  <a:lnTo>
                    <a:pt x="167" y="115"/>
                  </a:lnTo>
                  <a:lnTo>
                    <a:pt x="164" y="113"/>
                  </a:lnTo>
                  <a:lnTo>
                    <a:pt x="161" y="113"/>
                  </a:lnTo>
                  <a:lnTo>
                    <a:pt x="157" y="112"/>
                  </a:lnTo>
                  <a:lnTo>
                    <a:pt x="154" y="112"/>
                  </a:lnTo>
                  <a:lnTo>
                    <a:pt x="151" y="110"/>
                  </a:lnTo>
                  <a:lnTo>
                    <a:pt x="149" y="110"/>
                  </a:lnTo>
                  <a:lnTo>
                    <a:pt x="146" y="119"/>
                  </a:lnTo>
                  <a:lnTo>
                    <a:pt x="145" y="119"/>
                  </a:lnTo>
                  <a:lnTo>
                    <a:pt x="142" y="117"/>
                  </a:lnTo>
                  <a:lnTo>
                    <a:pt x="143" y="120"/>
                  </a:lnTo>
                  <a:lnTo>
                    <a:pt x="136" y="126"/>
                  </a:lnTo>
                  <a:lnTo>
                    <a:pt x="137" y="134"/>
                  </a:lnTo>
                  <a:lnTo>
                    <a:pt x="131" y="143"/>
                  </a:lnTo>
                  <a:lnTo>
                    <a:pt x="137" y="156"/>
                  </a:lnTo>
                  <a:lnTo>
                    <a:pt x="123" y="175"/>
                  </a:lnTo>
                  <a:lnTo>
                    <a:pt x="100" y="189"/>
                  </a:lnTo>
                  <a:lnTo>
                    <a:pt x="94" y="198"/>
                  </a:lnTo>
                  <a:lnTo>
                    <a:pt x="90" y="203"/>
                  </a:lnTo>
                  <a:lnTo>
                    <a:pt x="89" y="203"/>
                  </a:lnTo>
                  <a:lnTo>
                    <a:pt x="87" y="202"/>
                  </a:lnTo>
                  <a:lnTo>
                    <a:pt x="87" y="208"/>
                  </a:lnTo>
                  <a:lnTo>
                    <a:pt x="86" y="212"/>
                  </a:lnTo>
                  <a:lnTo>
                    <a:pt x="84" y="212"/>
                  </a:lnTo>
                  <a:lnTo>
                    <a:pt x="81" y="211"/>
                  </a:lnTo>
                  <a:lnTo>
                    <a:pt x="84" y="218"/>
                  </a:lnTo>
                  <a:lnTo>
                    <a:pt x="81" y="235"/>
                  </a:lnTo>
                  <a:lnTo>
                    <a:pt x="78" y="235"/>
                  </a:lnTo>
                  <a:lnTo>
                    <a:pt x="78" y="266"/>
                  </a:lnTo>
                  <a:lnTo>
                    <a:pt x="83" y="261"/>
                  </a:lnTo>
                  <a:lnTo>
                    <a:pt x="84" y="261"/>
                  </a:lnTo>
                  <a:lnTo>
                    <a:pt x="96" y="270"/>
                  </a:lnTo>
                  <a:lnTo>
                    <a:pt x="96" y="272"/>
                  </a:lnTo>
                  <a:lnTo>
                    <a:pt x="94" y="272"/>
                  </a:lnTo>
                  <a:lnTo>
                    <a:pt x="100" y="281"/>
                  </a:lnTo>
                  <a:lnTo>
                    <a:pt x="100" y="282"/>
                  </a:lnTo>
                  <a:lnTo>
                    <a:pt x="97" y="291"/>
                  </a:lnTo>
                  <a:lnTo>
                    <a:pt x="96" y="291"/>
                  </a:lnTo>
                  <a:lnTo>
                    <a:pt x="87" y="295"/>
                  </a:lnTo>
                  <a:lnTo>
                    <a:pt x="77" y="291"/>
                  </a:lnTo>
                  <a:lnTo>
                    <a:pt x="69" y="292"/>
                  </a:lnTo>
                  <a:lnTo>
                    <a:pt x="80" y="297"/>
                  </a:lnTo>
                  <a:lnTo>
                    <a:pt x="86" y="297"/>
                  </a:lnTo>
                  <a:lnTo>
                    <a:pt x="90" y="295"/>
                  </a:lnTo>
                  <a:lnTo>
                    <a:pt x="97" y="295"/>
                  </a:lnTo>
                  <a:lnTo>
                    <a:pt x="97" y="297"/>
                  </a:lnTo>
                  <a:lnTo>
                    <a:pt x="93" y="298"/>
                  </a:lnTo>
                  <a:lnTo>
                    <a:pt x="93" y="301"/>
                  </a:lnTo>
                  <a:lnTo>
                    <a:pt x="89" y="307"/>
                  </a:lnTo>
                  <a:lnTo>
                    <a:pt x="87" y="307"/>
                  </a:lnTo>
                  <a:lnTo>
                    <a:pt x="83" y="304"/>
                  </a:lnTo>
                  <a:lnTo>
                    <a:pt x="77" y="313"/>
                  </a:lnTo>
                  <a:lnTo>
                    <a:pt x="75" y="313"/>
                  </a:lnTo>
                  <a:lnTo>
                    <a:pt x="69" y="315"/>
                  </a:lnTo>
                  <a:lnTo>
                    <a:pt x="74" y="315"/>
                  </a:lnTo>
                  <a:lnTo>
                    <a:pt x="74" y="316"/>
                  </a:lnTo>
                  <a:lnTo>
                    <a:pt x="69" y="318"/>
                  </a:lnTo>
                  <a:lnTo>
                    <a:pt x="74" y="321"/>
                  </a:lnTo>
                  <a:lnTo>
                    <a:pt x="74" y="322"/>
                  </a:lnTo>
                  <a:lnTo>
                    <a:pt x="72" y="331"/>
                  </a:lnTo>
                  <a:lnTo>
                    <a:pt x="71" y="332"/>
                  </a:lnTo>
                  <a:lnTo>
                    <a:pt x="72" y="343"/>
                  </a:lnTo>
                  <a:lnTo>
                    <a:pt x="63" y="374"/>
                  </a:lnTo>
                  <a:lnTo>
                    <a:pt x="62" y="374"/>
                  </a:lnTo>
                  <a:lnTo>
                    <a:pt x="43" y="377"/>
                  </a:lnTo>
                  <a:lnTo>
                    <a:pt x="40" y="392"/>
                  </a:lnTo>
                  <a:lnTo>
                    <a:pt x="20" y="392"/>
                  </a:lnTo>
                  <a:lnTo>
                    <a:pt x="20" y="390"/>
                  </a:lnTo>
                  <a:lnTo>
                    <a:pt x="23" y="386"/>
                  </a:lnTo>
                  <a:lnTo>
                    <a:pt x="16" y="374"/>
                  </a:lnTo>
                  <a:lnTo>
                    <a:pt x="16" y="372"/>
                  </a:lnTo>
                  <a:lnTo>
                    <a:pt x="17" y="372"/>
                  </a:lnTo>
                  <a:lnTo>
                    <a:pt x="20" y="371"/>
                  </a:lnTo>
                  <a:lnTo>
                    <a:pt x="19" y="368"/>
                  </a:lnTo>
                  <a:lnTo>
                    <a:pt x="19" y="367"/>
                  </a:lnTo>
                  <a:lnTo>
                    <a:pt x="22" y="364"/>
                  </a:lnTo>
                  <a:lnTo>
                    <a:pt x="8" y="344"/>
                  </a:lnTo>
                  <a:lnTo>
                    <a:pt x="8" y="335"/>
                  </a:lnTo>
                  <a:lnTo>
                    <a:pt x="7" y="335"/>
                  </a:lnTo>
                  <a:lnTo>
                    <a:pt x="7" y="328"/>
                  </a:lnTo>
                  <a:lnTo>
                    <a:pt x="3" y="328"/>
                  </a:lnTo>
                  <a:lnTo>
                    <a:pt x="3" y="327"/>
                  </a:lnTo>
                  <a:lnTo>
                    <a:pt x="6" y="322"/>
                  </a:lnTo>
                  <a:lnTo>
                    <a:pt x="3" y="324"/>
                  </a:lnTo>
                  <a:lnTo>
                    <a:pt x="0" y="318"/>
                  </a:lnTo>
                  <a:lnTo>
                    <a:pt x="0" y="301"/>
                  </a:lnTo>
                  <a:lnTo>
                    <a:pt x="1" y="301"/>
                  </a:lnTo>
                  <a:lnTo>
                    <a:pt x="1" y="303"/>
                  </a:lnTo>
                  <a:lnTo>
                    <a:pt x="3" y="307"/>
                  </a:lnTo>
                  <a:lnTo>
                    <a:pt x="4" y="306"/>
                  </a:lnTo>
                  <a:lnTo>
                    <a:pt x="7" y="297"/>
                  </a:lnTo>
                  <a:lnTo>
                    <a:pt x="6" y="291"/>
                  </a:lnTo>
                  <a:lnTo>
                    <a:pt x="8" y="282"/>
                  </a:lnTo>
                  <a:lnTo>
                    <a:pt x="16" y="276"/>
                  </a:lnTo>
                  <a:lnTo>
                    <a:pt x="17" y="264"/>
                  </a:lnTo>
                  <a:lnTo>
                    <a:pt x="13" y="254"/>
                  </a:lnTo>
                  <a:lnTo>
                    <a:pt x="20" y="244"/>
                  </a:lnTo>
                  <a:lnTo>
                    <a:pt x="13" y="232"/>
                  </a:lnTo>
                  <a:lnTo>
                    <a:pt x="11" y="209"/>
                  </a:lnTo>
                  <a:lnTo>
                    <a:pt x="16" y="195"/>
                  </a:lnTo>
                  <a:lnTo>
                    <a:pt x="11" y="186"/>
                  </a:lnTo>
                  <a:lnTo>
                    <a:pt x="13" y="177"/>
                  </a:lnTo>
                  <a:lnTo>
                    <a:pt x="25" y="168"/>
                  </a:lnTo>
                  <a:lnTo>
                    <a:pt x="40" y="163"/>
                  </a:lnTo>
                  <a:lnTo>
                    <a:pt x="40" y="156"/>
                  </a:lnTo>
                  <a:lnTo>
                    <a:pt x="34" y="149"/>
                  </a:lnTo>
                  <a:lnTo>
                    <a:pt x="34" y="147"/>
                  </a:lnTo>
                  <a:lnTo>
                    <a:pt x="43" y="131"/>
                  </a:lnTo>
                  <a:lnTo>
                    <a:pt x="46" y="104"/>
                  </a:lnTo>
                  <a:lnTo>
                    <a:pt x="46" y="103"/>
                  </a:lnTo>
                  <a:lnTo>
                    <a:pt x="53" y="100"/>
                  </a:lnTo>
                  <a:lnTo>
                    <a:pt x="56" y="88"/>
                  </a:lnTo>
                  <a:lnTo>
                    <a:pt x="68" y="72"/>
                  </a:lnTo>
                  <a:lnTo>
                    <a:pt x="65" y="61"/>
                  </a:lnTo>
                  <a:lnTo>
                    <a:pt x="72" y="43"/>
                  </a:lnTo>
                  <a:lnTo>
                    <a:pt x="83" y="36"/>
                  </a:lnTo>
                  <a:lnTo>
                    <a:pt x="89" y="39"/>
                  </a:lnTo>
                  <a:lnTo>
                    <a:pt x="93" y="21"/>
                  </a:lnTo>
                  <a:lnTo>
                    <a:pt x="93" y="20"/>
                  </a:lnTo>
                  <a:lnTo>
                    <a:pt x="97" y="20"/>
                  </a:lnTo>
                  <a:lnTo>
                    <a:pt x="102" y="21"/>
                  </a:lnTo>
                  <a:lnTo>
                    <a:pt x="109" y="21"/>
                  </a:lnTo>
                  <a:lnTo>
                    <a:pt x="114" y="23"/>
                  </a:lnTo>
                  <a:lnTo>
                    <a:pt x="118" y="23"/>
                  </a:lnTo>
                  <a:lnTo>
                    <a:pt x="115" y="18"/>
                  </a:lnTo>
                  <a:lnTo>
                    <a:pt x="115" y="17"/>
                  </a:lnTo>
                  <a:lnTo>
                    <a:pt x="118" y="8"/>
                  </a:lnTo>
                  <a:lnTo>
                    <a:pt x="117" y="2"/>
                  </a:lnTo>
                  <a:lnTo>
                    <a:pt x="120" y="2"/>
                  </a:lnTo>
                  <a:lnTo>
                    <a:pt x="1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3" name="Sweden Offshore">
              <a:extLst>
                <a:ext uri="{FF2B5EF4-FFF2-40B4-BE49-F238E27FC236}">
                  <a16:creationId xmlns:a16="http://schemas.microsoft.com/office/drawing/2014/main" id="{7E0561A5-2C3F-8ABE-6A6A-D37045D38D9B}"/>
                </a:ext>
              </a:extLst>
            </p:cNvPr>
            <p:cNvSpPr>
              <a:spLocks/>
            </p:cNvSpPr>
            <p:nvPr/>
          </p:nvSpPr>
          <p:spPr bwMode="auto">
            <a:xfrm>
              <a:off x="6170992" y="2794801"/>
              <a:ext cx="128301" cy="238534"/>
            </a:xfrm>
            <a:custGeom>
              <a:avLst/>
              <a:gdLst/>
              <a:ahLst/>
              <a:cxnLst/>
              <a:rect l="l" t="t" r="r" b="b"/>
              <a:pathLst>
                <a:path w="129324" h="240435">
                  <a:moveTo>
                    <a:pt x="0" y="225863"/>
                  </a:moveTo>
                  <a:lnTo>
                    <a:pt x="1822" y="225863"/>
                  </a:lnTo>
                  <a:lnTo>
                    <a:pt x="9108" y="236792"/>
                  </a:lnTo>
                  <a:lnTo>
                    <a:pt x="12751" y="240435"/>
                  </a:lnTo>
                  <a:lnTo>
                    <a:pt x="9108" y="240435"/>
                  </a:lnTo>
                  <a:lnTo>
                    <a:pt x="0" y="236792"/>
                  </a:lnTo>
                  <a:close/>
                  <a:moveTo>
                    <a:pt x="51003" y="151182"/>
                  </a:moveTo>
                  <a:lnTo>
                    <a:pt x="52824" y="153003"/>
                  </a:lnTo>
                  <a:lnTo>
                    <a:pt x="40073" y="185789"/>
                  </a:lnTo>
                  <a:lnTo>
                    <a:pt x="40073" y="187611"/>
                  </a:lnTo>
                  <a:lnTo>
                    <a:pt x="36430" y="185789"/>
                  </a:lnTo>
                  <a:lnTo>
                    <a:pt x="40073" y="169396"/>
                  </a:lnTo>
                  <a:lnTo>
                    <a:pt x="51003" y="153003"/>
                  </a:lnTo>
                  <a:close/>
                  <a:moveTo>
                    <a:pt x="92896" y="112932"/>
                  </a:moveTo>
                  <a:lnTo>
                    <a:pt x="102004" y="112932"/>
                  </a:lnTo>
                  <a:lnTo>
                    <a:pt x="103825" y="114753"/>
                  </a:lnTo>
                  <a:lnTo>
                    <a:pt x="98361" y="123861"/>
                  </a:lnTo>
                  <a:lnTo>
                    <a:pt x="102004" y="136611"/>
                  </a:lnTo>
                  <a:lnTo>
                    <a:pt x="81967" y="156647"/>
                  </a:lnTo>
                  <a:lnTo>
                    <a:pt x="80145" y="156647"/>
                  </a:lnTo>
                  <a:lnTo>
                    <a:pt x="81967" y="129325"/>
                  </a:lnTo>
                  <a:close/>
                  <a:moveTo>
                    <a:pt x="120217" y="0"/>
                  </a:moveTo>
                  <a:lnTo>
                    <a:pt x="129324" y="0"/>
                  </a:lnTo>
                  <a:lnTo>
                    <a:pt x="129324" y="18215"/>
                  </a:lnTo>
                  <a:lnTo>
                    <a:pt x="120217" y="12750"/>
                  </a:lnTo>
                  <a:lnTo>
                    <a:pt x="118395"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4" name="Estonia">
              <a:extLst>
                <a:ext uri="{FF2B5EF4-FFF2-40B4-BE49-F238E27FC236}">
                  <a16:creationId xmlns:a16="http://schemas.microsoft.com/office/drawing/2014/main" id="{8B66F256-28CB-3019-97F2-5512413B3AA2}"/>
                </a:ext>
              </a:extLst>
            </p:cNvPr>
            <p:cNvSpPr>
              <a:spLocks/>
            </p:cNvSpPr>
            <p:nvPr/>
          </p:nvSpPr>
          <p:spPr bwMode="auto">
            <a:xfrm>
              <a:off x="6340856" y="2823714"/>
              <a:ext cx="155409" cy="101195"/>
            </a:xfrm>
            <a:custGeom>
              <a:avLst/>
              <a:gdLst/>
              <a:ahLst/>
              <a:cxnLst/>
              <a:rect l="l" t="t" r="r" b="b"/>
              <a:pathLst>
                <a:path w="156648" h="102002">
                  <a:moveTo>
                    <a:pt x="27322" y="54644"/>
                  </a:moveTo>
                  <a:lnTo>
                    <a:pt x="32786" y="61930"/>
                  </a:lnTo>
                  <a:lnTo>
                    <a:pt x="10929" y="67394"/>
                  </a:lnTo>
                  <a:lnTo>
                    <a:pt x="5465" y="83787"/>
                  </a:lnTo>
                  <a:lnTo>
                    <a:pt x="5465" y="72859"/>
                  </a:lnTo>
                  <a:lnTo>
                    <a:pt x="0" y="67394"/>
                  </a:lnTo>
                  <a:lnTo>
                    <a:pt x="0" y="60108"/>
                  </a:lnTo>
                  <a:close/>
                  <a:moveTo>
                    <a:pt x="20037" y="34608"/>
                  </a:moveTo>
                  <a:lnTo>
                    <a:pt x="21858" y="34608"/>
                  </a:lnTo>
                  <a:lnTo>
                    <a:pt x="25501" y="43716"/>
                  </a:lnTo>
                  <a:lnTo>
                    <a:pt x="14572" y="51002"/>
                  </a:lnTo>
                  <a:lnTo>
                    <a:pt x="10929" y="51002"/>
                  </a:lnTo>
                  <a:lnTo>
                    <a:pt x="3643" y="40073"/>
                  </a:lnTo>
                  <a:close/>
                  <a:moveTo>
                    <a:pt x="145719" y="0"/>
                  </a:moveTo>
                  <a:lnTo>
                    <a:pt x="149362" y="0"/>
                  </a:lnTo>
                  <a:lnTo>
                    <a:pt x="154827" y="5464"/>
                  </a:lnTo>
                  <a:lnTo>
                    <a:pt x="156648" y="18215"/>
                  </a:lnTo>
                  <a:lnTo>
                    <a:pt x="145719" y="34608"/>
                  </a:lnTo>
                  <a:lnTo>
                    <a:pt x="127505" y="40072"/>
                  </a:lnTo>
                  <a:lnTo>
                    <a:pt x="132969" y="65573"/>
                  </a:lnTo>
                  <a:lnTo>
                    <a:pt x="136612" y="65573"/>
                  </a:lnTo>
                  <a:lnTo>
                    <a:pt x="138434" y="76502"/>
                  </a:lnTo>
                  <a:lnTo>
                    <a:pt x="143898" y="80145"/>
                  </a:lnTo>
                  <a:lnTo>
                    <a:pt x="145719" y="85609"/>
                  </a:lnTo>
                  <a:lnTo>
                    <a:pt x="145719" y="89252"/>
                  </a:lnTo>
                  <a:lnTo>
                    <a:pt x="138434" y="96538"/>
                  </a:lnTo>
                  <a:lnTo>
                    <a:pt x="138434" y="102002"/>
                  </a:lnTo>
                  <a:lnTo>
                    <a:pt x="136612" y="102002"/>
                  </a:lnTo>
                  <a:lnTo>
                    <a:pt x="127505" y="100181"/>
                  </a:lnTo>
                  <a:lnTo>
                    <a:pt x="122040" y="100181"/>
                  </a:lnTo>
                  <a:lnTo>
                    <a:pt x="120219" y="102002"/>
                  </a:lnTo>
                  <a:lnTo>
                    <a:pt x="114754" y="102002"/>
                  </a:lnTo>
                  <a:lnTo>
                    <a:pt x="103826" y="89252"/>
                  </a:lnTo>
                  <a:lnTo>
                    <a:pt x="83789" y="80145"/>
                  </a:lnTo>
                  <a:lnTo>
                    <a:pt x="60110" y="89252"/>
                  </a:lnTo>
                  <a:lnTo>
                    <a:pt x="61932" y="67394"/>
                  </a:lnTo>
                  <a:lnTo>
                    <a:pt x="43717" y="67394"/>
                  </a:lnTo>
                  <a:lnTo>
                    <a:pt x="38253" y="54644"/>
                  </a:lnTo>
                  <a:lnTo>
                    <a:pt x="38253" y="51001"/>
                  </a:lnTo>
                  <a:lnTo>
                    <a:pt x="43717" y="49180"/>
                  </a:lnTo>
                  <a:lnTo>
                    <a:pt x="36431" y="45537"/>
                  </a:lnTo>
                  <a:lnTo>
                    <a:pt x="36431" y="43715"/>
                  </a:lnTo>
                  <a:lnTo>
                    <a:pt x="38253" y="27322"/>
                  </a:lnTo>
                  <a:lnTo>
                    <a:pt x="89254" y="5464"/>
                  </a:lnTo>
                  <a:lnTo>
                    <a:pt x="140255" y="16393"/>
                  </a:lnTo>
                  <a:lnTo>
                    <a:pt x="143898" y="1275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5" name="Greece">
              <a:extLst>
                <a:ext uri="{FF2B5EF4-FFF2-40B4-BE49-F238E27FC236}">
                  <a16:creationId xmlns:a16="http://schemas.microsoft.com/office/drawing/2014/main" id="{342EE2FE-56E4-EF88-EB4B-78361AF29490}"/>
                </a:ext>
              </a:extLst>
            </p:cNvPr>
            <p:cNvSpPr>
              <a:spLocks/>
            </p:cNvSpPr>
            <p:nvPr/>
          </p:nvSpPr>
          <p:spPr bwMode="auto">
            <a:xfrm>
              <a:off x="6290258" y="3504977"/>
              <a:ext cx="206006" cy="207813"/>
            </a:xfrm>
            <a:custGeom>
              <a:avLst/>
              <a:gdLst/>
              <a:ahLst/>
              <a:cxnLst/>
              <a:rect l="l" t="t" r="r" b="b"/>
              <a:pathLst>
                <a:path w="207648" h="209470">
                  <a:moveTo>
                    <a:pt x="98359" y="185790"/>
                  </a:moveTo>
                  <a:lnTo>
                    <a:pt x="109288" y="185790"/>
                  </a:lnTo>
                  <a:lnTo>
                    <a:pt x="109288" y="187612"/>
                  </a:lnTo>
                  <a:lnTo>
                    <a:pt x="112931" y="193076"/>
                  </a:lnTo>
                  <a:lnTo>
                    <a:pt x="129324" y="193076"/>
                  </a:lnTo>
                  <a:lnTo>
                    <a:pt x="151182" y="198541"/>
                  </a:lnTo>
                  <a:lnTo>
                    <a:pt x="156646" y="196719"/>
                  </a:lnTo>
                  <a:lnTo>
                    <a:pt x="160289" y="196719"/>
                  </a:lnTo>
                  <a:lnTo>
                    <a:pt x="160289" y="198541"/>
                  </a:lnTo>
                  <a:lnTo>
                    <a:pt x="156646" y="207649"/>
                  </a:lnTo>
                  <a:lnTo>
                    <a:pt x="140253" y="207649"/>
                  </a:lnTo>
                  <a:lnTo>
                    <a:pt x="134788" y="209470"/>
                  </a:lnTo>
                  <a:lnTo>
                    <a:pt x="122038" y="209470"/>
                  </a:lnTo>
                  <a:lnTo>
                    <a:pt x="112931" y="202184"/>
                  </a:lnTo>
                  <a:lnTo>
                    <a:pt x="92894" y="202184"/>
                  </a:lnTo>
                  <a:lnTo>
                    <a:pt x="92894" y="198541"/>
                  </a:lnTo>
                  <a:lnTo>
                    <a:pt x="98359" y="187612"/>
                  </a:lnTo>
                  <a:close/>
                  <a:moveTo>
                    <a:pt x="205827" y="162111"/>
                  </a:moveTo>
                  <a:lnTo>
                    <a:pt x="207648" y="162111"/>
                  </a:lnTo>
                  <a:lnTo>
                    <a:pt x="207648" y="163933"/>
                  </a:lnTo>
                  <a:lnTo>
                    <a:pt x="202184" y="174862"/>
                  </a:lnTo>
                  <a:lnTo>
                    <a:pt x="194897" y="180326"/>
                  </a:lnTo>
                  <a:lnTo>
                    <a:pt x="191254" y="180326"/>
                  </a:lnTo>
                  <a:lnTo>
                    <a:pt x="191254" y="169397"/>
                  </a:lnTo>
                  <a:close/>
                  <a:moveTo>
                    <a:pt x="122038" y="114753"/>
                  </a:moveTo>
                  <a:lnTo>
                    <a:pt x="123860" y="114753"/>
                  </a:lnTo>
                  <a:lnTo>
                    <a:pt x="129324" y="118396"/>
                  </a:lnTo>
                  <a:lnTo>
                    <a:pt x="129324" y="129325"/>
                  </a:lnTo>
                  <a:lnTo>
                    <a:pt x="127503" y="129325"/>
                  </a:lnTo>
                  <a:lnTo>
                    <a:pt x="122038" y="118396"/>
                  </a:lnTo>
                  <a:close/>
                  <a:moveTo>
                    <a:pt x="25500" y="102002"/>
                  </a:moveTo>
                  <a:lnTo>
                    <a:pt x="25500" y="103823"/>
                  </a:lnTo>
                  <a:lnTo>
                    <a:pt x="27322" y="114753"/>
                  </a:lnTo>
                  <a:lnTo>
                    <a:pt x="25500" y="114753"/>
                  </a:lnTo>
                  <a:lnTo>
                    <a:pt x="16393" y="109288"/>
                  </a:lnTo>
                  <a:lnTo>
                    <a:pt x="16393" y="107467"/>
                  </a:lnTo>
                  <a:lnTo>
                    <a:pt x="21857" y="103823"/>
                  </a:lnTo>
                  <a:close/>
                  <a:moveTo>
                    <a:pt x="145718" y="96538"/>
                  </a:moveTo>
                  <a:lnTo>
                    <a:pt x="149361" y="96538"/>
                  </a:lnTo>
                  <a:lnTo>
                    <a:pt x="156647" y="98359"/>
                  </a:lnTo>
                  <a:lnTo>
                    <a:pt x="156647" y="102003"/>
                  </a:lnTo>
                  <a:lnTo>
                    <a:pt x="151183" y="109289"/>
                  </a:lnTo>
                  <a:lnTo>
                    <a:pt x="149361" y="109289"/>
                  </a:lnTo>
                  <a:close/>
                  <a:moveTo>
                    <a:pt x="89252" y="83787"/>
                  </a:moveTo>
                  <a:lnTo>
                    <a:pt x="92895" y="83787"/>
                  </a:lnTo>
                  <a:lnTo>
                    <a:pt x="111109" y="96537"/>
                  </a:lnTo>
                  <a:lnTo>
                    <a:pt x="118395" y="112931"/>
                  </a:lnTo>
                  <a:lnTo>
                    <a:pt x="118395" y="118395"/>
                  </a:lnTo>
                  <a:lnTo>
                    <a:pt x="112931" y="118395"/>
                  </a:lnTo>
                  <a:lnTo>
                    <a:pt x="109288" y="109288"/>
                  </a:lnTo>
                  <a:lnTo>
                    <a:pt x="81966" y="91073"/>
                  </a:lnTo>
                  <a:close/>
                  <a:moveTo>
                    <a:pt x="160291" y="74681"/>
                  </a:moveTo>
                  <a:lnTo>
                    <a:pt x="165755" y="83788"/>
                  </a:lnTo>
                  <a:lnTo>
                    <a:pt x="165755" y="85610"/>
                  </a:lnTo>
                  <a:lnTo>
                    <a:pt x="149361" y="83788"/>
                  </a:lnTo>
                  <a:lnTo>
                    <a:pt x="145718" y="83788"/>
                  </a:lnTo>
                  <a:lnTo>
                    <a:pt x="145718" y="80145"/>
                  </a:lnTo>
                  <a:close/>
                  <a:moveTo>
                    <a:pt x="0" y="63752"/>
                  </a:moveTo>
                  <a:lnTo>
                    <a:pt x="5464" y="63752"/>
                  </a:lnTo>
                  <a:lnTo>
                    <a:pt x="10929" y="74681"/>
                  </a:lnTo>
                  <a:lnTo>
                    <a:pt x="9107" y="74681"/>
                  </a:lnTo>
                  <a:lnTo>
                    <a:pt x="0" y="67395"/>
                  </a:lnTo>
                  <a:close/>
                  <a:moveTo>
                    <a:pt x="127503" y="56466"/>
                  </a:moveTo>
                  <a:lnTo>
                    <a:pt x="138432" y="56466"/>
                  </a:lnTo>
                  <a:lnTo>
                    <a:pt x="138432" y="58288"/>
                  </a:lnTo>
                  <a:lnTo>
                    <a:pt x="134789" y="58288"/>
                  </a:lnTo>
                  <a:lnTo>
                    <a:pt x="127503" y="61931"/>
                  </a:lnTo>
                  <a:close/>
                  <a:moveTo>
                    <a:pt x="122039" y="29143"/>
                  </a:moveTo>
                  <a:lnTo>
                    <a:pt x="122039" y="36429"/>
                  </a:lnTo>
                  <a:lnTo>
                    <a:pt x="118396" y="36429"/>
                  </a:lnTo>
                  <a:lnTo>
                    <a:pt x="112931" y="34607"/>
                  </a:lnTo>
                  <a:lnTo>
                    <a:pt x="112931" y="30964"/>
                  </a:lnTo>
                  <a:close/>
                  <a:moveTo>
                    <a:pt x="154825" y="0"/>
                  </a:moveTo>
                  <a:lnTo>
                    <a:pt x="160290" y="0"/>
                  </a:lnTo>
                  <a:lnTo>
                    <a:pt x="165754" y="7286"/>
                  </a:lnTo>
                  <a:lnTo>
                    <a:pt x="165754" y="10929"/>
                  </a:lnTo>
                  <a:lnTo>
                    <a:pt x="154825" y="30965"/>
                  </a:lnTo>
                  <a:lnTo>
                    <a:pt x="154825" y="34608"/>
                  </a:lnTo>
                  <a:lnTo>
                    <a:pt x="151182" y="34608"/>
                  </a:lnTo>
                  <a:lnTo>
                    <a:pt x="127503" y="25501"/>
                  </a:lnTo>
                  <a:lnTo>
                    <a:pt x="112932" y="25501"/>
                  </a:lnTo>
                  <a:lnTo>
                    <a:pt x="98360" y="36429"/>
                  </a:lnTo>
                  <a:lnTo>
                    <a:pt x="111110" y="47358"/>
                  </a:lnTo>
                  <a:lnTo>
                    <a:pt x="111110" y="51001"/>
                  </a:lnTo>
                  <a:lnTo>
                    <a:pt x="100181" y="47358"/>
                  </a:lnTo>
                  <a:lnTo>
                    <a:pt x="105646" y="56466"/>
                  </a:lnTo>
                  <a:lnTo>
                    <a:pt x="103824" y="56466"/>
                  </a:lnTo>
                  <a:lnTo>
                    <a:pt x="103824" y="58287"/>
                  </a:lnTo>
                  <a:lnTo>
                    <a:pt x="92895" y="51001"/>
                  </a:lnTo>
                  <a:lnTo>
                    <a:pt x="94717" y="56466"/>
                  </a:lnTo>
                  <a:lnTo>
                    <a:pt x="94717" y="58287"/>
                  </a:lnTo>
                  <a:lnTo>
                    <a:pt x="92895" y="58287"/>
                  </a:lnTo>
                  <a:lnTo>
                    <a:pt x="76502" y="41894"/>
                  </a:lnTo>
                  <a:lnTo>
                    <a:pt x="72859" y="41894"/>
                  </a:lnTo>
                  <a:lnTo>
                    <a:pt x="76502" y="40072"/>
                  </a:lnTo>
                  <a:lnTo>
                    <a:pt x="72859" y="40072"/>
                  </a:lnTo>
                  <a:lnTo>
                    <a:pt x="72859" y="41894"/>
                  </a:lnTo>
                  <a:lnTo>
                    <a:pt x="72859" y="56466"/>
                  </a:lnTo>
                  <a:lnTo>
                    <a:pt x="87431" y="78323"/>
                  </a:lnTo>
                  <a:lnTo>
                    <a:pt x="87431" y="80145"/>
                  </a:lnTo>
                  <a:lnTo>
                    <a:pt x="83788" y="80145"/>
                  </a:lnTo>
                  <a:lnTo>
                    <a:pt x="78324" y="78323"/>
                  </a:lnTo>
                  <a:lnTo>
                    <a:pt x="81967" y="85609"/>
                  </a:lnTo>
                  <a:lnTo>
                    <a:pt x="81967" y="89252"/>
                  </a:lnTo>
                  <a:lnTo>
                    <a:pt x="72859" y="89252"/>
                  </a:lnTo>
                  <a:lnTo>
                    <a:pt x="103824" y="109289"/>
                  </a:lnTo>
                  <a:lnTo>
                    <a:pt x="105646" y="109289"/>
                  </a:lnTo>
                  <a:lnTo>
                    <a:pt x="105646" y="129325"/>
                  </a:lnTo>
                  <a:lnTo>
                    <a:pt x="94717" y="118396"/>
                  </a:lnTo>
                  <a:lnTo>
                    <a:pt x="83788" y="115968"/>
                  </a:lnTo>
                  <a:lnTo>
                    <a:pt x="83788" y="118396"/>
                  </a:lnTo>
                  <a:lnTo>
                    <a:pt x="92895" y="131146"/>
                  </a:lnTo>
                  <a:lnTo>
                    <a:pt x="92895" y="134789"/>
                  </a:lnTo>
                  <a:lnTo>
                    <a:pt x="83788" y="140254"/>
                  </a:lnTo>
                  <a:lnTo>
                    <a:pt x="81966" y="140254"/>
                  </a:lnTo>
                  <a:lnTo>
                    <a:pt x="76502" y="134789"/>
                  </a:lnTo>
                  <a:lnTo>
                    <a:pt x="83788" y="163933"/>
                  </a:lnTo>
                  <a:lnTo>
                    <a:pt x="81966" y="163933"/>
                  </a:lnTo>
                  <a:lnTo>
                    <a:pt x="72859" y="156647"/>
                  </a:lnTo>
                  <a:lnTo>
                    <a:pt x="65573" y="163933"/>
                  </a:lnTo>
                  <a:lnTo>
                    <a:pt x="61930" y="163933"/>
                  </a:lnTo>
                  <a:lnTo>
                    <a:pt x="56466" y="147540"/>
                  </a:lnTo>
                  <a:lnTo>
                    <a:pt x="51001" y="156647"/>
                  </a:lnTo>
                  <a:lnTo>
                    <a:pt x="45537" y="151183"/>
                  </a:lnTo>
                  <a:lnTo>
                    <a:pt x="45537" y="136611"/>
                  </a:lnTo>
                  <a:lnTo>
                    <a:pt x="34608" y="123860"/>
                  </a:lnTo>
                  <a:lnTo>
                    <a:pt x="34608" y="120218"/>
                  </a:lnTo>
                  <a:lnTo>
                    <a:pt x="40073" y="109289"/>
                  </a:lnTo>
                  <a:lnTo>
                    <a:pt x="56466" y="107467"/>
                  </a:lnTo>
                  <a:lnTo>
                    <a:pt x="79149" y="113516"/>
                  </a:lnTo>
                  <a:lnTo>
                    <a:pt x="81967" y="109289"/>
                  </a:lnTo>
                  <a:lnTo>
                    <a:pt x="71038" y="103824"/>
                  </a:lnTo>
                  <a:lnTo>
                    <a:pt x="56466" y="103824"/>
                  </a:lnTo>
                  <a:lnTo>
                    <a:pt x="49180" y="107467"/>
                  </a:lnTo>
                  <a:lnTo>
                    <a:pt x="34608" y="107467"/>
                  </a:lnTo>
                  <a:lnTo>
                    <a:pt x="25501" y="91074"/>
                  </a:lnTo>
                  <a:lnTo>
                    <a:pt x="25501" y="89252"/>
                  </a:lnTo>
                  <a:lnTo>
                    <a:pt x="32786" y="89252"/>
                  </a:lnTo>
                  <a:lnTo>
                    <a:pt x="25501" y="85609"/>
                  </a:lnTo>
                  <a:lnTo>
                    <a:pt x="10929" y="67395"/>
                  </a:lnTo>
                  <a:lnTo>
                    <a:pt x="10929" y="63752"/>
                  </a:lnTo>
                  <a:lnTo>
                    <a:pt x="32786" y="36429"/>
                  </a:lnTo>
                  <a:lnTo>
                    <a:pt x="30965" y="29144"/>
                  </a:lnTo>
                  <a:lnTo>
                    <a:pt x="30965" y="25501"/>
                  </a:lnTo>
                  <a:lnTo>
                    <a:pt x="32786" y="25501"/>
                  </a:lnTo>
                  <a:lnTo>
                    <a:pt x="78324" y="12750"/>
                  </a:lnTo>
                  <a:lnTo>
                    <a:pt x="112932" y="5464"/>
                  </a:lnTo>
                  <a:lnTo>
                    <a:pt x="140254" y="14572"/>
                  </a:lnTo>
                  <a:lnTo>
                    <a:pt x="145718" y="12750"/>
                  </a:lnTo>
                  <a:lnTo>
                    <a:pt x="154825" y="7286"/>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6" name="Ibiza">
              <a:extLst>
                <a:ext uri="{FF2B5EF4-FFF2-40B4-BE49-F238E27FC236}">
                  <a16:creationId xmlns:a16="http://schemas.microsoft.com/office/drawing/2014/main" id="{1AB264D6-BC84-FFED-48BC-4E65968EA75F}"/>
                </a:ext>
              </a:extLst>
            </p:cNvPr>
            <p:cNvSpPr>
              <a:spLocks/>
            </p:cNvSpPr>
            <p:nvPr/>
          </p:nvSpPr>
          <p:spPr bwMode="auto">
            <a:xfrm>
              <a:off x="5860179" y="3588101"/>
              <a:ext cx="7228" cy="7228"/>
            </a:xfrm>
            <a:custGeom>
              <a:avLst/>
              <a:gdLst>
                <a:gd name="T0" fmla="*/ 3 w 4"/>
                <a:gd name="T1" fmla="*/ 0 h 4"/>
                <a:gd name="T2" fmla="*/ 4 w 4"/>
                <a:gd name="T3" fmla="*/ 0 h 4"/>
                <a:gd name="T4" fmla="*/ 4 w 4"/>
                <a:gd name="T5" fmla="*/ 1 h 4"/>
                <a:gd name="T6" fmla="*/ 3 w 4"/>
                <a:gd name="T7" fmla="*/ 4 h 4"/>
                <a:gd name="T8" fmla="*/ 0 w 4"/>
                <a:gd name="T9" fmla="*/ 4 h 4"/>
                <a:gd name="T10" fmla="*/ 0 w 4"/>
                <a:gd name="T11" fmla="*/ 3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lnTo>
                    <a:pt x="4" y="0"/>
                  </a:lnTo>
                  <a:lnTo>
                    <a:pt x="4" y="1"/>
                  </a:lnTo>
                  <a:lnTo>
                    <a:pt x="3" y="4"/>
                  </a:lnTo>
                  <a:lnTo>
                    <a:pt x="0" y="4"/>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7" name="Menorca">
              <a:extLst>
                <a:ext uri="{FF2B5EF4-FFF2-40B4-BE49-F238E27FC236}">
                  <a16:creationId xmlns:a16="http://schemas.microsoft.com/office/drawing/2014/main" id="{ABAE236B-BCFC-71CE-9B8C-5515E2A01C38}"/>
                </a:ext>
              </a:extLst>
            </p:cNvPr>
            <p:cNvSpPr>
              <a:spLocks/>
            </p:cNvSpPr>
            <p:nvPr/>
          </p:nvSpPr>
          <p:spPr bwMode="auto">
            <a:xfrm>
              <a:off x="5918005" y="3557382"/>
              <a:ext cx="14457" cy="9036"/>
            </a:xfrm>
            <a:custGeom>
              <a:avLst/>
              <a:gdLst>
                <a:gd name="T0" fmla="*/ 0 w 8"/>
                <a:gd name="T1" fmla="*/ 0 h 5"/>
                <a:gd name="T2" fmla="*/ 6 w 8"/>
                <a:gd name="T3" fmla="*/ 0 h 5"/>
                <a:gd name="T4" fmla="*/ 8 w 8"/>
                <a:gd name="T5" fmla="*/ 3 h 5"/>
                <a:gd name="T6" fmla="*/ 8 w 8"/>
                <a:gd name="T7" fmla="*/ 5 h 5"/>
                <a:gd name="T8" fmla="*/ 6 w 8"/>
                <a:gd name="T9" fmla="*/ 5 h 5"/>
                <a:gd name="T10" fmla="*/ 2 w 8"/>
                <a:gd name="T11" fmla="*/ 2 h 5"/>
                <a:gd name="T12" fmla="*/ 0 w 8"/>
                <a:gd name="T13" fmla="*/ 2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0"/>
                  </a:moveTo>
                  <a:lnTo>
                    <a:pt x="6" y="0"/>
                  </a:lnTo>
                  <a:lnTo>
                    <a:pt x="8" y="3"/>
                  </a:lnTo>
                  <a:lnTo>
                    <a:pt x="8" y="5"/>
                  </a:lnTo>
                  <a:lnTo>
                    <a:pt x="6" y="5"/>
                  </a:lnTo>
                  <a:lnTo>
                    <a:pt x="2" y="2"/>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8" name="Island">
              <a:extLst>
                <a:ext uri="{FF2B5EF4-FFF2-40B4-BE49-F238E27FC236}">
                  <a16:creationId xmlns:a16="http://schemas.microsoft.com/office/drawing/2014/main" id="{7CF8CD1E-5410-6492-28DB-AC5EAA63FDAB}"/>
                </a:ext>
              </a:extLst>
            </p:cNvPr>
            <p:cNvSpPr>
              <a:spLocks/>
            </p:cNvSpPr>
            <p:nvPr/>
          </p:nvSpPr>
          <p:spPr bwMode="auto">
            <a:xfrm>
              <a:off x="5182530" y="3595329"/>
              <a:ext cx="7228" cy="7228"/>
            </a:xfrm>
            <a:custGeom>
              <a:avLst/>
              <a:gdLst>
                <a:gd name="T0" fmla="*/ 4 w 4"/>
                <a:gd name="T1" fmla="*/ 0 h 4"/>
                <a:gd name="T2" fmla="*/ 4 w 4"/>
                <a:gd name="T3" fmla="*/ 4 h 4"/>
                <a:gd name="T4" fmla="*/ 3 w 4"/>
                <a:gd name="T5" fmla="*/ 4 h 4"/>
                <a:gd name="T6" fmla="*/ 0 w 4"/>
                <a:gd name="T7" fmla="*/ 3 h 4"/>
                <a:gd name="T8" fmla="*/ 0 w 4"/>
                <a:gd name="T9" fmla="*/ 1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3" y="4"/>
                  </a:lnTo>
                  <a:lnTo>
                    <a:pt x="0" y="3"/>
                  </a:lnTo>
                  <a:lnTo>
                    <a:pt x="0"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9" name="Sao Miguel">
              <a:extLst>
                <a:ext uri="{FF2B5EF4-FFF2-40B4-BE49-F238E27FC236}">
                  <a16:creationId xmlns:a16="http://schemas.microsoft.com/office/drawing/2014/main" id="{1DDB9CDB-A8EB-8BF8-74AB-8ABFFAD2FD1B}"/>
                </a:ext>
              </a:extLst>
            </p:cNvPr>
            <p:cNvSpPr>
              <a:spLocks/>
            </p:cNvSpPr>
            <p:nvPr/>
          </p:nvSpPr>
          <p:spPr bwMode="auto">
            <a:xfrm>
              <a:off x="5218672" y="3624243"/>
              <a:ext cx="19879" cy="9036"/>
            </a:xfrm>
            <a:custGeom>
              <a:avLst/>
              <a:gdLst>
                <a:gd name="T0" fmla="*/ 0 w 11"/>
                <a:gd name="T1" fmla="*/ 0 h 5"/>
                <a:gd name="T2" fmla="*/ 11 w 11"/>
                <a:gd name="T3" fmla="*/ 0 h 5"/>
                <a:gd name="T4" fmla="*/ 11 w 11"/>
                <a:gd name="T5" fmla="*/ 2 h 5"/>
                <a:gd name="T6" fmla="*/ 6 w 11"/>
                <a:gd name="T7" fmla="*/ 3 h 5"/>
                <a:gd name="T8" fmla="*/ 6 w 11"/>
                <a:gd name="T9" fmla="*/ 5 h 5"/>
                <a:gd name="T10" fmla="*/ 5 w 11"/>
                <a:gd name="T11" fmla="*/ 5 h 5"/>
                <a:gd name="T12" fmla="*/ 5 w 11"/>
                <a:gd name="T13" fmla="*/ 3 h 5"/>
                <a:gd name="T14" fmla="*/ 0 w 11"/>
                <a:gd name="T15" fmla="*/ 2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1" y="0"/>
                  </a:lnTo>
                  <a:lnTo>
                    <a:pt x="11" y="2"/>
                  </a:lnTo>
                  <a:lnTo>
                    <a:pt x="6" y="3"/>
                  </a:lnTo>
                  <a:lnTo>
                    <a:pt x="6" y="5"/>
                  </a:lnTo>
                  <a:lnTo>
                    <a:pt x="5" y="5"/>
                  </a:lnTo>
                  <a:lnTo>
                    <a:pt x="5"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0" name="United Kingdom">
              <a:extLst>
                <a:ext uri="{FF2B5EF4-FFF2-40B4-BE49-F238E27FC236}">
                  <a16:creationId xmlns:a16="http://schemas.microsoft.com/office/drawing/2014/main" id="{86231F0E-77EE-B8F5-041E-BE3E520E1BD9}"/>
                </a:ext>
              </a:extLst>
            </p:cNvPr>
            <p:cNvSpPr>
              <a:spLocks/>
            </p:cNvSpPr>
            <p:nvPr/>
          </p:nvSpPr>
          <p:spPr bwMode="auto">
            <a:xfrm>
              <a:off x="5637909" y="2780343"/>
              <a:ext cx="233112" cy="448152"/>
            </a:xfrm>
            <a:custGeom>
              <a:avLst/>
              <a:gdLst/>
              <a:ahLst/>
              <a:cxnLst/>
              <a:rect l="l" t="t" r="r" b="b"/>
              <a:pathLst>
                <a:path w="234970" h="451724">
                  <a:moveTo>
                    <a:pt x="85610" y="278685"/>
                  </a:moveTo>
                  <a:lnTo>
                    <a:pt x="87432" y="278685"/>
                  </a:lnTo>
                  <a:lnTo>
                    <a:pt x="87432" y="291436"/>
                  </a:lnTo>
                  <a:lnTo>
                    <a:pt x="80145" y="295079"/>
                  </a:lnTo>
                  <a:lnTo>
                    <a:pt x="78324" y="295079"/>
                  </a:lnTo>
                  <a:lnTo>
                    <a:pt x="78324" y="291436"/>
                  </a:lnTo>
                  <a:close/>
                  <a:moveTo>
                    <a:pt x="18215" y="240434"/>
                  </a:moveTo>
                  <a:lnTo>
                    <a:pt x="25501" y="244077"/>
                  </a:lnTo>
                  <a:lnTo>
                    <a:pt x="29144" y="244077"/>
                  </a:lnTo>
                  <a:lnTo>
                    <a:pt x="29144" y="245899"/>
                  </a:lnTo>
                  <a:lnTo>
                    <a:pt x="23679" y="251363"/>
                  </a:lnTo>
                  <a:lnTo>
                    <a:pt x="45537" y="245899"/>
                  </a:lnTo>
                  <a:lnTo>
                    <a:pt x="47359" y="245899"/>
                  </a:lnTo>
                  <a:lnTo>
                    <a:pt x="52823" y="256827"/>
                  </a:lnTo>
                  <a:lnTo>
                    <a:pt x="52823" y="267756"/>
                  </a:lnTo>
                  <a:lnTo>
                    <a:pt x="61930" y="276864"/>
                  </a:lnTo>
                  <a:lnTo>
                    <a:pt x="63752" y="276864"/>
                  </a:lnTo>
                  <a:lnTo>
                    <a:pt x="61930" y="280507"/>
                  </a:lnTo>
                  <a:lnTo>
                    <a:pt x="61930" y="284150"/>
                  </a:lnTo>
                  <a:lnTo>
                    <a:pt x="47359" y="296900"/>
                  </a:lnTo>
                  <a:lnTo>
                    <a:pt x="45537" y="296900"/>
                  </a:lnTo>
                  <a:lnTo>
                    <a:pt x="36430" y="278685"/>
                  </a:lnTo>
                  <a:lnTo>
                    <a:pt x="9107" y="289614"/>
                  </a:lnTo>
                  <a:lnTo>
                    <a:pt x="0" y="276864"/>
                  </a:lnTo>
                  <a:lnTo>
                    <a:pt x="12750" y="255006"/>
                  </a:lnTo>
                  <a:close/>
                  <a:moveTo>
                    <a:pt x="52822" y="207647"/>
                  </a:moveTo>
                  <a:lnTo>
                    <a:pt x="61930" y="207647"/>
                  </a:lnTo>
                  <a:lnTo>
                    <a:pt x="51001" y="222219"/>
                  </a:lnTo>
                  <a:lnTo>
                    <a:pt x="47722" y="222219"/>
                  </a:lnTo>
                  <a:lnTo>
                    <a:pt x="51001" y="227685"/>
                  </a:lnTo>
                  <a:lnTo>
                    <a:pt x="51001" y="229506"/>
                  </a:lnTo>
                  <a:lnTo>
                    <a:pt x="47358" y="229506"/>
                  </a:lnTo>
                  <a:lnTo>
                    <a:pt x="40072" y="227685"/>
                  </a:lnTo>
                  <a:lnTo>
                    <a:pt x="36429" y="227685"/>
                  </a:lnTo>
                  <a:lnTo>
                    <a:pt x="36429" y="224041"/>
                  </a:lnTo>
                  <a:lnTo>
                    <a:pt x="41893" y="216755"/>
                  </a:lnTo>
                  <a:lnTo>
                    <a:pt x="45536" y="216755"/>
                  </a:lnTo>
                  <a:lnTo>
                    <a:pt x="45536" y="218577"/>
                  </a:lnTo>
                  <a:lnTo>
                    <a:pt x="47358" y="221613"/>
                  </a:lnTo>
                  <a:lnTo>
                    <a:pt x="47358" y="218576"/>
                  </a:lnTo>
                  <a:close/>
                  <a:moveTo>
                    <a:pt x="41895" y="138431"/>
                  </a:moveTo>
                  <a:lnTo>
                    <a:pt x="41895" y="140253"/>
                  </a:lnTo>
                  <a:lnTo>
                    <a:pt x="51002" y="156646"/>
                  </a:lnTo>
                  <a:lnTo>
                    <a:pt x="56467" y="156646"/>
                  </a:lnTo>
                  <a:lnTo>
                    <a:pt x="56467" y="160290"/>
                  </a:lnTo>
                  <a:lnTo>
                    <a:pt x="52824" y="165754"/>
                  </a:lnTo>
                  <a:lnTo>
                    <a:pt x="30966" y="154825"/>
                  </a:lnTo>
                  <a:lnTo>
                    <a:pt x="30966" y="151182"/>
                  </a:lnTo>
                  <a:close/>
                  <a:moveTo>
                    <a:pt x="41895" y="103824"/>
                  </a:moveTo>
                  <a:lnTo>
                    <a:pt x="45538" y="103824"/>
                  </a:lnTo>
                  <a:lnTo>
                    <a:pt x="45538" y="116575"/>
                  </a:lnTo>
                  <a:lnTo>
                    <a:pt x="40073" y="120218"/>
                  </a:lnTo>
                  <a:lnTo>
                    <a:pt x="41895" y="123861"/>
                  </a:lnTo>
                  <a:lnTo>
                    <a:pt x="25501" y="134790"/>
                  </a:lnTo>
                  <a:lnTo>
                    <a:pt x="23680" y="134790"/>
                  </a:lnTo>
                  <a:lnTo>
                    <a:pt x="23680" y="114753"/>
                  </a:lnTo>
                  <a:close/>
                  <a:moveTo>
                    <a:pt x="112931" y="94716"/>
                  </a:moveTo>
                  <a:lnTo>
                    <a:pt x="118396" y="98359"/>
                  </a:lnTo>
                  <a:lnTo>
                    <a:pt x="118396" y="111109"/>
                  </a:lnTo>
                  <a:lnTo>
                    <a:pt x="96538" y="129324"/>
                  </a:lnTo>
                  <a:lnTo>
                    <a:pt x="102002" y="132967"/>
                  </a:lnTo>
                  <a:lnTo>
                    <a:pt x="102002" y="134788"/>
                  </a:lnTo>
                  <a:lnTo>
                    <a:pt x="91074" y="140253"/>
                  </a:lnTo>
                  <a:lnTo>
                    <a:pt x="92895" y="143896"/>
                  </a:lnTo>
                  <a:lnTo>
                    <a:pt x="98359" y="143896"/>
                  </a:lnTo>
                  <a:lnTo>
                    <a:pt x="112931" y="140253"/>
                  </a:lnTo>
                  <a:lnTo>
                    <a:pt x="129324" y="140253"/>
                  </a:lnTo>
                  <a:lnTo>
                    <a:pt x="142075" y="138431"/>
                  </a:lnTo>
                  <a:lnTo>
                    <a:pt x="147539" y="138431"/>
                  </a:lnTo>
                  <a:lnTo>
                    <a:pt x="147539" y="140253"/>
                  </a:lnTo>
                  <a:lnTo>
                    <a:pt x="151182" y="151182"/>
                  </a:lnTo>
                  <a:lnTo>
                    <a:pt x="140253" y="176682"/>
                  </a:lnTo>
                  <a:lnTo>
                    <a:pt x="131146" y="193075"/>
                  </a:lnTo>
                  <a:lnTo>
                    <a:pt x="129324" y="193075"/>
                  </a:lnTo>
                  <a:lnTo>
                    <a:pt x="123860" y="194897"/>
                  </a:lnTo>
                  <a:lnTo>
                    <a:pt x="131146" y="202183"/>
                  </a:lnTo>
                  <a:lnTo>
                    <a:pt x="131146" y="205826"/>
                  </a:lnTo>
                  <a:lnTo>
                    <a:pt x="129324" y="205826"/>
                  </a:lnTo>
                  <a:lnTo>
                    <a:pt x="120217" y="211290"/>
                  </a:lnTo>
                  <a:lnTo>
                    <a:pt x="131146" y="211290"/>
                  </a:lnTo>
                  <a:lnTo>
                    <a:pt x="156647" y="229505"/>
                  </a:lnTo>
                  <a:lnTo>
                    <a:pt x="165754" y="267756"/>
                  </a:lnTo>
                  <a:lnTo>
                    <a:pt x="176683" y="273220"/>
                  </a:lnTo>
                  <a:lnTo>
                    <a:pt x="196719" y="302364"/>
                  </a:lnTo>
                  <a:lnTo>
                    <a:pt x="196719" y="313292"/>
                  </a:lnTo>
                  <a:lnTo>
                    <a:pt x="187612" y="311471"/>
                  </a:lnTo>
                  <a:lnTo>
                    <a:pt x="202184" y="324221"/>
                  </a:lnTo>
                  <a:lnTo>
                    <a:pt x="196719" y="340614"/>
                  </a:lnTo>
                  <a:lnTo>
                    <a:pt x="202184" y="340614"/>
                  </a:lnTo>
                  <a:lnTo>
                    <a:pt x="207648" y="338793"/>
                  </a:lnTo>
                  <a:lnTo>
                    <a:pt x="213113" y="338793"/>
                  </a:lnTo>
                  <a:lnTo>
                    <a:pt x="218577" y="335150"/>
                  </a:lnTo>
                  <a:lnTo>
                    <a:pt x="224041" y="335150"/>
                  </a:lnTo>
                  <a:lnTo>
                    <a:pt x="224041" y="338793"/>
                  </a:lnTo>
                  <a:lnTo>
                    <a:pt x="231327" y="346079"/>
                  </a:lnTo>
                  <a:lnTo>
                    <a:pt x="234970" y="346079"/>
                  </a:lnTo>
                  <a:lnTo>
                    <a:pt x="231327" y="369758"/>
                  </a:lnTo>
                  <a:lnTo>
                    <a:pt x="207648" y="395259"/>
                  </a:lnTo>
                  <a:lnTo>
                    <a:pt x="209470" y="397080"/>
                  </a:lnTo>
                  <a:lnTo>
                    <a:pt x="225863" y="400723"/>
                  </a:lnTo>
                  <a:lnTo>
                    <a:pt x="214934" y="413473"/>
                  </a:lnTo>
                  <a:lnTo>
                    <a:pt x="174862" y="424402"/>
                  </a:lnTo>
                  <a:lnTo>
                    <a:pt x="158468" y="418938"/>
                  </a:lnTo>
                  <a:lnTo>
                    <a:pt x="156647" y="424402"/>
                  </a:lnTo>
                  <a:lnTo>
                    <a:pt x="134789" y="429867"/>
                  </a:lnTo>
                  <a:lnTo>
                    <a:pt x="125681" y="424402"/>
                  </a:lnTo>
                  <a:lnTo>
                    <a:pt x="112931" y="428045"/>
                  </a:lnTo>
                  <a:lnTo>
                    <a:pt x="107467" y="440795"/>
                  </a:lnTo>
                  <a:lnTo>
                    <a:pt x="98359" y="440795"/>
                  </a:lnTo>
                  <a:lnTo>
                    <a:pt x="91074" y="437152"/>
                  </a:lnTo>
                  <a:lnTo>
                    <a:pt x="80145" y="437152"/>
                  </a:lnTo>
                  <a:lnTo>
                    <a:pt x="72859" y="448081"/>
                  </a:lnTo>
                  <a:lnTo>
                    <a:pt x="69216" y="451724"/>
                  </a:lnTo>
                  <a:lnTo>
                    <a:pt x="58287" y="451724"/>
                  </a:lnTo>
                  <a:lnTo>
                    <a:pt x="58287" y="448081"/>
                  </a:lnTo>
                  <a:lnTo>
                    <a:pt x="92895" y="406187"/>
                  </a:lnTo>
                  <a:lnTo>
                    <a:pt x="120217" y="402544"/>
                  </a:lnTo>
                  <a:lnTo>
                    <a:pt x="129324" y="391616"/>
                  </a:lnTo>
                  <a:lnTo>
                    <a:pt x="112931" y="400723"/>
                  </a:lnTo>
                  <a:lnTo>
                    <a:pt x="109288" y="400723"/>
                  </a:lnTo>
                  <a:lnTo>
                    <a:pt x="102002" y="389794"/>
                  </a:lnTo>
                  <a:lnTo>
                    <a:pt x="91074" y="391616"/>
                  </a:lnTo>
                  <a:lnTo>
                    <a:pt x="87431" y="391616"/>
                  </a:lnTo>
                  <a:lnTo>
                    <a:pt x="87431" y="389794"/>
                  </a:lnTo>
                  <a:lnTo>
                    <a:pt x="85609" y="384330"/>
                  </a:lnTo>
                  <a:lnTo>
                    <a:pt x="74680" y="389794"/>
                  </a:lnTo>
                  <a:lnTo>
                    <a:pt x="72859" y="389794"/>
                  </a:lnTo>
                  <a:lnTo>
                    <a:pt x="67395" y="380687"/>
                  </a:lnTo>
                  <a:lnTo>
                    <a:pt x="67395" y="378865"/>
                  </a:lnTo>
                  <a:lnTo>
                    <a:pt x="92895" y="362472"/>
                  </a:lnTo>
                  <a:lnTo>
                    <a:pt x="96538" y="355186"/>
                  </a:lnTo>
                  <a:lnTo>
                    <a:pt x="92895" y="340614"/>
                  </a:lnTo>
                  <a:lnTo>
                    <a:pt x="80145" y="344257"/>
                  </a:lnTo>
                  <a:lnTo>
                    <a:pt x="80145" y="340614"/>
                  </a:lnTo>
                  <a:lnTo>
                    <a:pt x="95445" y="327864"/>
                  </a:lnTo>
                  <a:lnTo>
                    <a:pt x="91074" y="327864"/>
                  </a:lnTo>
                  <a:lnTo>
                    <a:pt x="85610" y="318757"/>
                  </a:lnTo>
                  <a:lnTo>
                    <a:pt x="85610" y="316935"/>
                  </a:lnTo>
                  <a:lnTo>
                    <a:pt x="96539" y="324221"/>
                  </a:lnTo>
                  <a:lnTo>
                    <a:pt x="98361" y="324221"/>
                  </a:lnTo>
                  <a:lnTo>
                    <a:pt x="98361" y="325434"/>
                  </a:lnTo>
                  <a:lnTo>
                    <a:pt x="102002" y="322400"/>
                  </a:lnTo>
                  <a:lnTo>
                    <a:pt x="120217" y="318757"/>
                  </a:lnTo>
                  <a:lnTo>
                    <a:pt x="120217" y="316935"/>
                  </a:lnTo>
                  <a:lnTo>
                    <a:pt x="123860" y="306007"/>
                  </a:lnTo>
                  <a:lnTo>
                    <a:pt x="120217" y="306007"/>
                  </a:lnTo>
                  <a:lnTo>
                    <a:pt x="120217" y="302364"/>
                  </a:lnTo>
                  <a:lnTo>
                    <a:pt x="125681" y="289613"/>
                  </a:lnTo>
                  <a:lnTo>
                    <a:pt x="114753" y="291435"/>
                  </a:lnTo>
                  <a:lnTo>
                    <a:pt x="103824" y="276863"/>
                  </a:lnTo>
                  <a:lnTo>
                    <a:pt x="114753" y="260470"/>
                  </a:lnTo>
                  <a:lnTo>
                    <a:pt x="91074" y="262291"/>
                  </a:lnTo>
                  <a:lnTo>
                    <a:pt x="87431" y="267756"/>
                  </a:lnTo>
                  <a:lnTo>
                    <a:pt x="87431" y="271399"/>
                  </a:lnTo>
                  <a:lnTo>
                    <a:pt x="85609" y="271399"/>
                  </a:lnTo>
                  <a:lnTo>
                    <a:pt x="85609" y="267756"/>
                  </a:lnTo>
                  <a:lnTo>
                    <a:pt x="78323" y="262291"/>
                  </a:lnTo>
                  <a:lnTo>
                    <a:pt x="74680" y="267756"/>
                  </a:lnTo>
                  <a:lnTo>
                    <a:pt x="74680" y="271399"/>
                  </a:lnTo>
                  <a:lnTo>
                    <a:pt x="72859" y="271399"/>
                  </a:lnTo>
                  <a:lnTo>
                    <a:pt x="72859" y="267756"/>
                  </a:lnTo>
                  <a:lnTo>
                    <a:pt x="67395" y="256827"/>
                  </a:lnTo>
                  <a:lnTo>
                    <a:pt x="72859" y="256827"/>
                  </a:lnTo>
                  <a:lnTo>
                    <a:pt x="80145" y="234969"/>
                  </a:lnTo>
                  <a:lnTo>
                    <a:pt x="74680" y="227683"/>
                  </a:lnTo>
                  <a:lnTo>
                    <a:pt x="74680" y="224040"/>
                  </a:lnTo>
                  <a:lnTo>
                    <a:pt x="80145" y="216755"/>
                  </a:lnTo>
                  <a:lnTo>
                    <a:pt x="74680" y="213112"/>
                  </a:lnTo>
                  <a:lnTo>
                    <a:pt x="69216" y="218576"/>
                  </a:lnTo>
                  <a:lnTo>
                    <a:pt x="67395" y="218576"/>
                  </a:lnTo>
                  <a:lnTo>
                    <a:pt x="67395" y="207647"/>
                  </a:lnTo>
                  <a:lnTo>
                    <a:pt x="63752" y="213112"/>
                  </a:lnTo>
                  <a:lnTo>
                    <a:pt x="67395" y="218576"/>
                  </a:lnTo>
                  <a:lnTo>
                    <a:pt x="67395" y="224040"/>
                  </a:lnTo>
                  <a:lnTo>
                    <a:pt x="67394" y="224041"/>
                  </a:lnTo>
                  <a:lnTo>
                    <a:pt x="72860" y="224041"/>
                  </a:lnTo>
                  <a:lnTo>
                    <a:pt x="69217" y="234970"/>
                  </a:lnTo>
                  <a:lnTo>
                    <a:pt x="69217" y="238613"/>
                  </a:lnTo>
                  <a:lnTo>
                    <a:pt x="67395" y="238613"/>
                  </a:lnTo>
                  <a:lnTo>
                    <a:pt x="64156" y="228898"/>
                  </a:lnTo>
                  <a:lnTo>
                    <a:pt x="56466" y="240434"/>
                  </a:lnTo>
                  <a:lnTo>
                    <a:pt x="56466" y="244077"/>
                  </a:lnTo>
                  <a:lnTo>
                    <a:pt x="52823" y="244077"/>
                  </a:lnTo>
                  <a:lnTo>
                    <a:pt x="52823" y="240434"/>
                  </a:lnTo>
                  <a:lnTo>
                    <a:pt x="67395" y="189433"/>
                  </a:lnTo>
                  <a:lnTo>
                    <a:pt x="58287" y="194897"/>
                  </a:lnTo>
                  <a:lnTo>
                    <a:pt x="56466" y="194897"/>
                  </a:lnTo>
                  <a:lnTo>
                    <a:pt x="56463" y="194894"/>
                  </a:lnTo>
                  <a:lnTo>
                    <a:pt x="56466" y="194898"/>
                  </a:lnTo>
                  <a:lnTo>
                    <a:pt x="56466" y="198541"/>
                  </a:lnTo>
                  <a:lnTo>
                    <a:pt x="47358" y="198541"/>
                  </a:lnTo>
                  <a:lnTo>
                    <a:pt x="41894" y="189434"/>
                  </a:lnTo>
                  <a:lnTo>
                    <a:pt x="41894" y="187612"/>
                  </a:lnTo>
                  <a:lnTo>
                    <a:pt x="49181" y="187612"/>
                  </a:lnTo>
                  <a:lnTo>
                    <a:pt x="45537" y="183968"/>
                  </a:lnTo>
                  <a:lnTo>
                    <a:pt x="45537" y="182147"/>
                  </a:lnTo>
                  <a:lnTo>
                    <a:pt x="52823" y="178504"/>
                  </a:lnTo>
                  <a:lnTo>
                    <a:pt x="61930" y="156646"/>
                  </a:lnTo>
                  <a:lnTo>
                    <a:pt x="52823" y="154825"/>
                  </a:lnTo>
                  <a:lnTo>
                    <a:pt x="52823" y="143896"/>
                  </a:lnTo>
                  <a:lnTo>
                    <a:pt x="56466" y="143896"/>
                  </a:lnTo>
                  <a:lnTo>
                    <a:pt x="52823" y="134788"/>
                  </a:lnTo>
                  <a:lnTo>
                    <a:pt x="52823" y="132967"/>
                  </a:lnTo>
                  <a:lnTo>
                    <a:pt x="56466" y="132967"/>
                  </a:lnTo>
                  <a:lnTo>
                    <a:pt x="67395" y="127503"/>
                  </a:lnTo>
                  <a:lnTo>
                    <a:pt x="61930" y="122038"/>
                  </a:lnTo>
                  <a:lnTo>
                    <a:pt x="63752" y="116574"/>
                  </a:lnTo>
                  <a:lnTo>
                    <a:pt x="63752" y="114752"/>
                  </a:lnTo>
                  <a:lnTo>
                    <a:pt x="69216" y="114752"/>
                  </a:lnTo>
                  <a:lnTo>
                    <a:pt x="74680" y="100181"/>
                  </a:lnTo>
                  <a:lnTo>
                    <a:pt x="74680" y="98359"/>
                  </a:lnTo>
                  <a:close/>
                  <a:moveTo>
                    <a:pt x="160290" y="0"/>
                  </a:moveTo>
                  <a:lnTo>
                    <a:pt x="163933" y="0"/>
                  </a:lnTo>
                  <a:lnTo>
                    <a:pt x="163933" y="3643"/>
                  </a:lnTo>
                  <a:lnTo>
                    <a:pt x="165754" y="14572"/>
                  </a:lnTo>
                  <a:lnTo>
                    <a:pt x="165754" y="32787"/>
                  </a:lnTo>
                  <a:lnTo>
                    <a:pt x="160290" y="38251"/>
                  </a:lnTo>
                  <a:lnTo>
                    <a:pt x="158468" y="38251"/>
                  </a:lnTo>
                  <a:lnTo>
                    <a:pt x="160290" y="25501"/>
                  </a:lnTo>
                  <a:lnTo>
                    <a:pt x="153003" y="21858"/>
                  </a:lnTo>
                  <a:lnTo>
                    <a:pt x="153003" y="20036"/>
                  </a:lnTo>
                  <a:lnTo>
                    <a:pt x="160290"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1" name="Sri Lanka">
              <a:extLst>
                <a:ext uri="{FF2B5EF4-FFF2-40B4-BE49-F238E27FC236}">
                  <a16:creationId xmlns:a16="http://schemas.microsoft.com/office/drawing/2014/main" id="{F1C9E17C-E1E7-ABED-9EB9-6C1A94DD0751}"/>
                </a:ext>
              </a:extLst>
            </p:cNvPr>
            <p:cNvSpPr>
              <a:spLocks/>
            </p:cNvSpPr>
            <p:nvPr/>
          </p:nvSpPr>
          <p:spPr bwMode="auto">
            <a:xfrm>
              <a:off x="7705188" y="4356102"/>
              <a:ext cx="54212" cy="93967"/>
            </a:xfrm>
            <a:custGeom>
              <a:avLst/>
              <a:gdLst>
                <a:gd name="T0" fmla="*/ 4 w 30"/>
                <a:gd name="T1" fmla="*/ 0 h 52"/>
                <a:gd name="T2" fmla="*/ 6 w 30"/>
                <a:gd name="T3" fmla="*/ 0 h 52"/>
                <a:gd name="T4" fmla="*/ 9 w 30"/>
                <a:gd name="T5" fmla="*/ 2 h 52"/>
                <a:gd name="T6" fmla="*/ 16 w 30"/>
                <a:gd name="T7" fmla="*/ 9 h 52"/>
                <a:gd name="T8" fmla="*/ 30 w 30"/>
                <a:gd name="T9" fmla="*/ 30 h 52"/>
                <a:gd name="T10" fmla="*/ 28 w 30"/>
                <a:gd name="T11" fmla="*/ 42 h 52"/>
                <a:gd name="T12" fmla="*/ 15 w 30"/>
                <a:gd name="T13" fmla="*/ 52 h 52"/>
                <a:gd name="T14" fmla="*/ 7 w 30"/>
                <a:gd name="T15" fmla="*/ 50 h 52"/>
                <a:gd name="T16" fmla="*/ 6 w 30"/>
                <a:gd name="T17" fmla="*/ 50 h 52"/>
                <a:gd name="T18" fmla="*/ 1 w 30"/>
                <a:gd name="T19" fmla="*/ 40 h 52"/>
                <a:gd name="T20" fmla="*/ 0 w 30"/>
                <a:gd name="T21" fmla="*/ 22 h 52"/>
                <a:gd name="T22" fmla="*/ 1 w 30"/>
                <a:gd name="T23" fmla="*/ 22 h 52"/>
                <a:gd name="T24" fmla="*/ 4 w 30"/>
                <a:gd name="T25" fmla="*/ 6 h 52"/>
                <a:gd name="T26" fmla="*/ 6 w 30"/>
                <a:gd name="T27" fmla="*/ 6 h 52"/>
                <a:gd name="T28" fmla="*/ 7 w 30"/>
                <a:gd name="T29" fmla="*/ 5 h 52"/>
                <a:gd name="T30" fmla="*/ 4 w 30"/>
                <a:gd name="T31" fmla="*/ 2 h 52"/>
                <a:gd name="T32" fmla="*/ 4 w 3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2">
                  <a:moveTo>
                    <a:pt x="4" y="0"/>
                  </a:moveTo>
                  <a:lnTo>
                    <a:pt x="6" y="0"/>
                  </a:lnTo>
                  <a:lnTo>
                    <a:pt x="9" y="2"/>
                  </a:lnTo>
                  <a:lnTo>
                    <a:pt x="16" y="9"/>
                  </a:lnTo>
                  <a:lnTo>
                    <a:pt x="30" y="30"/>
                  </a:lnTo>
                  <a:lnTo>
                    <a:pt x="28" y="42"/>
                  </a:lnTo>
                  <a:lnTo>
                    <a:pt x="15" y="52"/>
                  </a:lnTo>
                  <a:lnTo>
                    <a:pt x="7" y="50"/>
                  </a:lnTo>
                  <a:lnTo>
                    <a:pt x="6" y="50"/>
                  </a:lnTo>
                  <a:lnTo>
                    <a:pt x="1" y="40"/>
                  </a:lnTo>
                  <a:lnTo>
                    <a:pt x="0" y="22"/>
                  </a:lnTo>
                  <a:lnTo>
                    <a:pt x="1" y="22"/>
                  </a:lnTo>
                  <a:lnTo>
                    <a:pt x="4" y="6"/>
                  </a:lnTo>
                  <a:lnTo>
                    <a:pt x="6" y="6"/>
                  </a:lnTo>
                  <a:lnTo>
                    <a:pt x="7" y="5"/>
                  </a:lnTo>
                  <a:lnTo>
                    <a:pt x="4" y="2"/>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2" name="Afghanistan">
              <a:extLst>
                <a:ext uri="{FF2B5EF4-FFF2-40B4-BE49-F238E27FC236}">
                  <a16:creationId xmlns:a16="http://schemas.microsoft.com/office/drawing/2014/main" id="{A089671F-773E-8CF8-E9BE-22DE2BDA3685}"/>
                </a:ext>
              </a:extLst>
            </p:cNvPr>
            <p:cNvSpPr>
              <a:spLocks noEditPoints="1"/>
            </p:cNvSpPr>
            <p:nvPr/>
          </p:nvSpPr>
          <p:spPr bwMode="auto">
            <a:xfrm>
              <a:off x="7251616" y="3607980"/>
              <a:ext cx="341535" cy="258410"/>
            </a:xfrm>
            <a:custGeom>
              <a:avLst/>
              <a:gdLst>
                <a:gd name="T0" fmla="*/ 12 w 189"/>
                <a:gd name="T1" fmla="*/ 46 h 143"/>
                <a:gd name="T2" fmla="*/ 12 w 189"/>
                <a:gd name="T3" fmla="*/ 43 h 143"/>
                <a:gd name="T4" fmla="*/ 143 w 189"/>
                <a:gd name="T5" fmla="*/ 3 h 143"/>
                <a:gd name="T6" fmla="*/ 146 w 189"/>
                <a:gd name="T7" fmla="*/ 9 h 143"/>
                <a:gd name="T8" fmla="*/ 147 w 189"/>
                <a:gd name="T9" fmla="*/ 30 h 143"/>
                <a:gd name="T10" fmla="*/ 174 w 189"/>
                <a:gd name="T11" fmla="*/ 17 h 143"/>
                <a:gd name="T12" fmla="*/ 184 w 189"/>
                <a:gd name="T13" fmla="*/ 18 h 143"/>
                <a:gd name="T14" fmla="*/ 184 w 189"/>
                <a:gd name="T15" fmla="*/ 23 h 143"/>
                <a:gd name="T16" fmla="*/ 174 w 189"/>
                <a:gd name="T17" fmla="*/ 26 h 143"/>
                <a:gd name="T18" fmla="*/ 143 w 189"/>
                <a:gd name="T19" fmla="*/ 37 h 143"/>
                <a:gd name="T20" fmla="*/ 147 w 189"/>
                <a:gd name="T21" fmla="*/ 49 h 143"/>
                <a:gd name="T22" fmla="*/ 138 w 189"/>
                <a:gd name="T23" fmla="*/ 64 h 143"/>
                <a:gd name="T24" fmla="*/ 138 w 189"/>
                <a:gd name="T25" fmla="*/ 72 h 143"/>
                <a:gd name="T26" fmla="*/ 129 w 189"/>
                <a:gd name="T27" fmla="*/ 82 h 143"/>
                <a:gd name="T28" fmla="*/ 114 w 189"/>
                <a:gd name="T29" fmla="*/ 98 h 143"/>
                <a:gd name="T30" fmla="*/ 112 w 189"/>
                <a:gd name="T31" fmla="*/ 110 h 143"/>
                <a:gd name="T32" fmla="*/ 101 w 189"/>
                <a:gd name="T33" fmla="*/ 106 h 143"/>
                <a:gd name="T34" fmla="*/ 97 w 189"/>
                <a:gd name="T35" fmla="*/ 113 h 143"/>
                <a:gd name="T36" fmla="*/ 79 w 189"/>
                <a:gd name="T37" fmla="*/ 121 h 143"/>
                <a:gd name="T38" fmla="*/ 76 w 189"/>
                <a:gd name="T39" fmla="*/ 137 h 143"/>
                <a:gd name="T40" fmla="*/ 52 w 189"/>
                <a:gd name="T41" fmla="*/ 140 h 143"/>
                <a:gd name="T42" fmla="*/ 39 w 189"/>
                <a:gd name="T43" fmla="*/ 140 h 143"/>
                <a:gd name="T44" fmla="*/ 6 w 189"/>
                <a:gd name="T45" fmla="*/ 137 h 143"/>
                <a:gd name="T46" fmla="*/ 17 w 189"/>
                <a:gd name="T47" fmla="*/ 116 h 143"/>
                <a:gd name="T48" fmla="*/ 5 w 189"/>
                <a:gd name="T49" fmla="*/ 106 h 143"/>
                <a:gd name="T50" fmla="*/ 5 w 189"/>
                <a:gd name="T51" fmla="*/ 79 h 143"/>
                <a:gd name="T52" fmla="*/ 0 w 189"/>
                <a:gd name="T53" fmla="*/ 69 h 143"/>
                <a:gd name="T54" fmla="*/ 9 w 189"/>
                <a:gd name="T55" fmla="*/ 58 h 143"/>
                <a:gd name="T56" fmla="*/ 15 w 189"/>
                <a:gd name="T57" fmla="*/ 49 h 143"/>
                <a:gd name="T58" fmla="*/ 34 w 189"/>
                <a:gd name="T59" fmla="*/ 49 h 143"/>
                <a:gd name="T60" fmla="*/ 36 w 189"/>
                <a:gd name="T61" fmla="*/ 43 h 143"/>
                <a:gd name="T62" fmla="*/ 60 w 189"/>
                <a:gd name="T63" fmla="*/ 20 h 143"/>
                <a:gd name="T64" fmla="*/ 70 w 189"/>
                <a:gd name="T65" fmla="*/ 15 h 143"/>
                <a:gd name="T66" fmla="*/ 95 w 189"/>
                <a:gd name="T67" fmla="*/ 20 h 143"/>
                <a:gd name="T68" fmla="*/ 112 w 189"/>
                <a:gd name="T69" fmla="*/ 18 h 143"/>
                <a:gd name="T70" fmla="*/ 119 w 189"/>
                <a:gd name="T71" fmla="*/ 14 h 143"/>
                <a:gd name="T72" fmla="*/ 129 w 189"/>
                <a:gd name="T73" fmla="*/ 12 h 143"/>
                <a:gd name="T74" fmla="*/ 137 w 189"/>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43">
                  <a:moveTo>
                    <a:pt x="12" y="43"/>
                  </a:moveTo>
                  <a:lnTo>
                    <a:pt x="12" y="46"/>
                  </a:lnTo>
                  <a:lnTo>
                    <a:pt x="11" y="46"/>
                  </a:lnTo>
                  <a:lnTo>
                    <a:pt x="12" y="43"/>
                  </a:lnTo>
                  <a:close/>
                  <a:moveTo>
                    <a:pt x="137" y="0"/>
                  </a:moveTo>
                  <a:lnTo>
                    <a:pt x="143" y="3"/>
                  </a:lnTo>
                  <a:lnTo>
                    <a:pt x="141" y="8"/>
                  </a:lnTo>
                  <a:lnTo>
                    <a:pt x="146" y="9"/>
                  </a:lnTo>
                  <a:lnTo>
                    <a:pt x="144" y="23"/>
                  </a:lnTo>
                  <a:lnTo>
                    <a:pt x="147" y="30"/>
                  </a:lnTo>
                  <a:lnTo>
                    <a:pt x="171" y="17"/>
                  </a:lnTo>
                  <a:lnTo>
                    <a:pt x="174" y="17"/>
                  </a:lnTo>
                  <a:lnTo>
                    <a:pt x="175" y="20"/>
                  </a:lnTo>
                  <a:lnTo>
                    <a:pt x="184" y="18"/>
                  </a:lnTo>
                  <a:lnTo>
                    <a:pt x="189" y="18"/>
                  </a:lnTo>
                  <a:lnTo>
                    <a:pt x="184" y="23"/>
                  </a:lnTo>
                  <a:lnTo>
                    <a:pt x="186" y="24"/>
                  </a:lnTo>
                  <a:lnTo>
                    <a:pt x="174" y="26"/>
                  </a:lnTo>
                  <a:lnTo>
                    <a:pt x="160" y="27"/>
                  </a:lnTo>
                  <a:lnTo>
                    <a:pt x="143" y="37"/>
                  </a:lnTo>
                  <a:lnTo>
                    <a:pt x="141" y="39"/>
                  </a:lnTo>
                  <a:lnTo>
                    <a:pt x="147" y="49"/>
                  </a:lnTo>
                  <a:lnTo>
                    <a:pt x="147" y="54"/>
                  </a:lnTo>
                  <a:lnTo>
                    <a:pt x="138" y="64"/>
                  </a:lnTo>
                  <a:lnTo>
                    <a:pt x="141" y="67"/>
                  </a:lnTo>
                  <a:lnTo>
                    <a:pt x="138" y="72"/>
                  </a:lnTo>
                  <a:lnTo>
                    <a:pt x="125" y="72"/>
                  </a:lnTo>
                  <a:lnTo>
                    <a:pt x="129" y="82"/>
                  </a:lnTo>
                  <a:lnTo>
                    <a:pt x="119" y="86"/>
                  </a:lnTo>
                  <a:lnTo>
                    <a:pt x="114" y="98"/>
                  </a:lnTo>
                  <a:lnTo>
                    <a:pt x="116" y="106"/>
                  </a:lnTo>
                  <a:lnTo>
                    <a:pt x="112" y="110"/>
                  </a:lnTo>
                  <a:lnTo>
                    <a:pt x="107" y="106"/>
                  </a:lnTo>
                  <a:lnTo>
                    <a:pt x="101" y="106"/>
                  </a:lnTo>
                  <a:lnTo>
                    <a:pt x="94" y="112"/>
                  </a:lnTo>
                  <a:lnTo>
                    <a:pt x="97" y="113"/>
                  </a:lnTo>
                  <a:lnTo>
                    <a:pt x="83" y="115"/>
                  </a:lnTo>
                  <a:lnTo>
                    <a:pt x="79" y="121"/>
                  </a:lnTo>
                  <a:lnTo>
                    <a:pt x="77" y="135"/>
                  </a:lnTo>
                  <a:lnTo>
                    <a:pt x="76" y="137"/>
                  </a:lnTo>
                  <a:lnTo>
                    <a:pt x="61" y="140"/>
                  </a:lnTo>
                  <a:lnTo>
                    <a:pt x="52" y="140"/>
                  </a:lnTo>
                  <a:lnTo>
                    <a:pt x="48" y="143"/>
                  </a:lnTo>
                  <a:lnTo>
                    <a:pt x="39" y="140"/>
                  </a:lnTo>
                  <a:lnTo>
                    <a:pt x="26" y="143"/>
                  </a:lnTo>
                  <a:lnTo>
                    <a:pt x="6" y="137"/>
                  </a:lnTo>
                  <a:lnTo>
                    <a:pt x="15" y="123"/>
                  </a:lnTo>
                  <a:lnTo>
                    <a:pt x="17" y="116"/>
                  </a:lnTo>
                  <a:lnTo>
                    <a:pt x="12" y="110"/>
                  </a:lnTo>
                  <a:lnTo>
                    <a:pt x="5" y="106"/>
                  </a:lnTo>
                  <a:lnTo>
                    <a:pt x="2" y="88"/>
                  </a:lnTo>
                  <a:lnTo>
                    <a:pt x="5" y="79"/>
                  </a:lnTo>
                  <a:lnTo>
                    <a:pt x="0" y="76"/>
                  </a:lnTo>
                  <a:lnTo>
                    <a:pt x="0" y="69"/>
                  </a:lnTo>
                  <a:lnTo>
                    <a:pt x="6" y="67"/>
                  </a:lnTo>
                  <a:lnTo>
                    <a:pt x="9" y="58"/>
                  </a:lnTo>
                  <a:lnTo>
                    <a:pt x="12" y="46"/>
                  </a:lnTo>
                  <a:lnTo>
                    <a:pt x="15" y="49"/>
                  </a:lnTo>
                  <a:lnTo>
                    <a:pt x="30" y="52"/>
                  </a:lnTo>
                  <a:lnTo>
                    <a:pt x="34" y="49"/>
                  </a:lnTo>
                  <a:lnTo>
                    <a:pt x="37" y="45"/>
                  </a:lnTo>
                  <a:lnTo>
                    <a:pt x="36" y="43"/>
                  </a:lnTo>
                  <a:lnTo>
                    <a:pt x="54" y="35"/>
                  </a:lnTo>
                  <a:lnTo>
                    <a:pt x="60" y="20"/>
                  </a:lnTo>
                  <a:lnTo>
                    <a:pt x="66" y="20"/>
                  </a:lnTo>
                  <a:lnTo>
                    <a:pt x="70" y="15"/>
                  </a:lnTo>
                  <a:lnTo>
                    <a:pt x="80" y="17"/>
                  </a:lnTo>
                  <a:lnTo>
                    <a:pt x="95" y="20"/>
                  </a:lnTo>
                  <a:lnTo>
                    <a:pt x="100" y="24"/>
                  </a:lnTo>
                  <a:lnTo>
                    <a:pt x="112" y="18"/>
                  </a:lnTo>
                  <a:lnTo>
                    <a:pt x="117" y="23"/>
                  </a:lnTo>
                  <a:lnTo>
                    <a:pt x="119" y="14"/>
                  </a:lnTo>
                  <a:lnTo>
                    <a:pt x="128" y="15"/>
                  </a:lnTo>
                  <a:lnTo>
                    <a:pt x="129" y="12"/>
                  </a:lnTo>
                  <a:lnTo>
                    <a:pt x="128" y="9"/>
                  </a:lnTo>
                  <a:lnTo>
                    <a:pt x="13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3" name="Iraq">
              <a:extLst>
                <a:ext uri="{FF2B5EF4-FFF2-40B4-BE49-F238E27FC236}">
                  <a16:creationId xmlns:a16="http://schemas.microsoft.com/office/drawing/2014/main" id="{E03CB969-1114-5EE6-74AD-5863286E6AD2}"/>
                </a:ext>
              </a:extLst>
            </p:cNvPr>
            <p:cNvSpPr>
              <a:spLocks/>
            </p:cNvSpPr>
            <p:nvPr/>
          </p:nvSpPr>
          <p:spPr bwMode="auto">
            <a:xfrm>
              <a:off x="6738411" y="3635085"/>
              <a:ext cx="234918" cy="238532"/>
            </a:xfrm>
            <a:custGeom>
              <a:avLst/>
              <a:gdLst>
                <a:gd name="T0" fmla="*/ 56 w 130"/>
                <a:gd name="T1" fmla="*/ 0 h 132"/>
                <a:gd name="T2" fmla="*/ 59 w 130"/>
                <a:gd name="T3" fmla="*/ 0 h 132"/>
                <a:gd name="T4" fmla="*/ 62 w 130"/>
                <a:gd name="T5" fmla="*/ 2 h 132"/>
                <a:gd name="T6" fmla="*/ 66 w 130"/>
                <a:gd name="T7" fmla="*/ 2 h 132"/>
                <a:gd name="T8" fmla="*/ 69 w 130"/>
                <a:gd name="T9" fmla="*/ 3 h 132"/>
                <a:gd name="T10" fmla="*/ 74 w 130"/>
                <a:gd name="T11" fmla="*/ 3 h 132"/>
                <a:gd name="T12" fmla="*/ 75 w 130"/>
                <a:gd name="T13" fmla="*/ 5 h 132"/>
                <a:gd name="T14" fmla="*/ 78 w 130"/>
                <a:gd name="T15" fmla="*/ 3 h 132"/>
                <a:gd name="T16" fmla="*/ 81 w 130"/>
                <a:gd name="T17" fmla="*/ 3 h 132"/>
                <a:gd name="T18" fmla="*/ 81 w 130"/>
                <a:gd name="T19" fmla="*/ 12 h 132"/>
                <a:gd name="T20" fmla="*/ 90 w 130"/>
                <a:gd name="T21" fmla="*/ 24 h 132"/>
                <a:gd name="T22" fmla="*/ 99 w 130"/>
                <a:gd name="T23" fmla="*/ 27 h 132"/>
                <a:gd name="T24" fmla="*/ 101 w 130"/>
                <a:gd name="T25" fmla="*/ 27 h 132"/>
                <a:gd name="T26" fmla="*/ 101 w 130"/>
                <a:gd name="T27" fmla="*/ 28 h 132"/>
                <a:gd name="T28" fmla="*/ 98 w 130"/>
                <a:gd name="T29" fmla="*/ 33 h 132"/>
                <a:gd name="T30" fmla="*/ 98 w 130"/>
                <a:gd name="T31" fmla="*/ 37 h 132"/>
                <a:gd name="T32" fmla="*/ 90 w 130"/>
                <a:gd name="T33" fmla="*/ 49 h 132"/>
                <a:gd name="T34" fmla="*/ 89 w 130"/>
                <a:gd name="T35" fmla="*/ 57 h 132"/>
                <a:gd name="T36" fmla="*/ 96 w 130"/>
                <a:gd name="T37" fmla="*/ 70 h 132"/>
                <a:gd name="T38" fmla="*/ 112 w 130"/>
                <a:gd name="T39" fmla="*/ 80 h 132"/>
                <a:gd name="T40" fmla="*/ 118 w 130"/>
                <a:gd name="T41" fmla="*/ 91 h 132"/>
                <a:gd name="T42" fmla="*/ 117 w 130"/>
                <a:gd name="T43" fmla="*/ 103 h 132"/>
                <a:gd name="T44" fmla="*/ 120 w 130"/>
                <a:gd name="T45" fmla="*/ 104 h 132"/>
                <a:gd name="T46" fmla="*/ 121 w 130"/>
                <a:gd name="T47" fmla="*/ 104 h 132"/>
                <a:gd name="T48" fmla="*/ 123 w 130"/>
                <a:gd name="T49" fmla="*/ 111 h 132"/>
                <a:gd name="T50" fmla="*/ 130 w 130"/>
                <a:gd name="T51" fmla="*/ 117 h 132"/>
                <a:gd name="T52" fmla="*/ 130 w 130"/>
                <a:gd name="T53" fmla="*/ 119 h 132"/>
                <a:gd name="T54" fmla="*/ 127 w 130"/>
                <a:gd name="T55" fmla="*/ 120 h 132"/>
                <a:gd name="T56" fmla="*/ 121 w 130"/>
                <a:gd name="T57" fmla="*/ 119 h 132"/>
                <a:gd name="T58" fmla="*/ 112 w 130"/>
                <a:gd name="T59" fmla="*/ 119 h 132"/>
                <a:gd name="T60" fmla="*/ 104 w 130"/>
                <a:gd name="T61" fmla="*/ 132 h 132"/>
                <a:gd name="T62" fmla="*/ 90 w 130"/>
                <a:gd name="T63" fmla="*/ 128 h 132"/>
                <a:gd name="T64" fmla="*/ 81 w 130"/>
                <a:gd name="T65" fmla="*/ 131 h 132"/>
                <a:gd name="T66" fmla="*/ 80 w 130"/>
                <a:gd name="T67" fmla="*/ 131 h 132"/>
                <a:gd name="T68" fmla="*/ 65 w 130"/>
                <a:gd name="T69" fmla="*/ 125 h 132"/>
                <a:gd name="T70" fmla="*/ 65 w 130"/>
                <a:gd name="T71" fmla="*/ 123 h 132"/>
                <a:gd name="T72" fmla="*/ 64 w 130"/>
                <a:gd name="T73" fmla="*/ 114 h 132"/>
                <a:gd name="T74" fmla="*/ 58 w 130"/>
                <a:gd name="T75" fmla="*/ 113 h 132"/>
                <a:gd name="T76" fmla="*/ 56 w 130"/>
                <a:gd name="T77" fmla="*/ 113 h 132"/>
                <a:gd name="T78" fmla="*/ 53 w 130"/>
                <a:gd name="T79" fmla="*/ 107 h 132"/>
                <a:gd name="T80" fmla="*/ 40 w 130"/>
                <a:gd name="T81" fmla="*/ 103 h 132"/>
                <a:gd name="T82" fmla="*/ 25 w 130"/>
                <a:gd name="T83" fmla="*/ 91 h 132"/>
                <a:gd name="T84" fmla="*/ 6 w 130"/>
                <a:gd name="T85" fmla="*/ 85 h 132"/>
                <a:gd name="T86" fmla="*/ 4 w 130"/>
                <a:gd name="T87" fmla="*/ 85 h 132"/>
                <a:gd name="T88" fmla="*/ 0 w 130"/>
                <a:gd name="T89" fmla="*/ 68 h 132"/>
                <a:gd name="T90" fmla="*/ 0 w 130"/>
                <a:gd name="T91" fmla="*/ 67 h 132"/>
                <a:gd name="T92" fmla="*/ 31 w 130"/>
                <a:gd name="T93" fmla="*/ 49 h 132"/>
                <a:gd name="T94" fmla="*/ 32 w 130"/>
                <a:gd name="T95" fmla="*/ 43 h 132"/>
                <a:gd name="T96" fmla="*/ 34 w 130"/>
                <a:gd name="T97" fmla="*/ 18 h 132"/>
                <a:gd name="T98" fmla="*/ 34 w 130"/>
                <a:gd name="T99" fmla="*/ 17 h 132"/>
                <a:gd name="T100" fmla="*/ 43 w 130"/>
                <a:gd name="T101" fmla="*/ 15 h 132"/>
                <a:gd name="T102" fmla="*/ 50 w 130"/>
                <a:gd name="T103" fmla="*/ 5 h 132"/>
                <a:gd name="T104" fmla="*/ 56 w 130"/>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32">
                  <a:moveTo>
                    <a:pt x="56" y="0"/>
                  </a:moveTo>
                  <a:lnTo>
                    <a:pt x="59" y="0"/>
                  </a:lnTo>
                  <a:lnTo>
                    <a:pt x="62" y="2"/>
                  </a:lnTo>
                  <a:lnTo>
                    <a:pt x="66" y="2"/>
                  </a:lnTo>
                  <a:lnTo>
                    <a:pt x="69" y="3"/>
                  </a:lnTo>
                  <a:lnTo>
                    <a:pt x="74" y="3"/>
                  </a:lnTo>
                  <a:lnTo>
                    <a:pt x="75" y="5"/>
                  </a:lnTo>
                  <a:lnTo>
                    <a:pt x="78" y="3"/>
                  </a:lnTo>
                  <a:lnTo>
                    <a:pt x="81" y="3"/>
                  </a:lnTo>
                  <a:lnTo>
                    <a:pt x="81" y="12"/>
                  </a:lnTo>
                  <a:lnTo>
                    <a:pt x="90" y="24"/>
                  </a:lnTo>
                  <a:lnTo>
                    <a:pt x="99" y="27"/>
                  </a:lnTo>
                  <a:lnTo>
                    <a:pt x="101" y="27"/>
                  </a:lnTo>
                  <a:lnTo>
                    <a:pt x="101" y="28"/>
                  </a:lnTo>
                  <a:lnTo>
                    <a:pt x="98" y="33"/>
                  </a:lnTo>
                  <a:lnTo>
                    <a:pt x="98" y="37"/>
                  </a:lnTo>
                  <a:lnTo>
                    <a:pt x="90" y="49"/>
                  </a:lnTo>
                  <a:lnTo>
                    <a:pt x="89" y="57"/>
                  </a:lnTo>
                  <a:lnTo>
                    <a:pt x="96" y="70"/>
                  </a:lnTo>
                  <a:lnTo>
                    <a:pt x="112" y="80"/>
                  </a:lnTo>
                  <a:lnTo>
                    <a:pt x="118" y="91"/>
                  </a:lnTo>
                  <a:lnTo>
                    <a:pt x="117" y="103"/>
                  </a:lnTo>
                  <a:lnTo>
                    <a:pt x="120" y="104"/>
                  </a:lnTo>
                  <a:lnTo>
                    <a:pt x="121" y="104"/>
                  </a:lnTo>
                  <a:lnTo>
                    <a:pt x="123" y="111"/>
                  </a:lnTo>
                  <a:lnTo>
                    <a:pt x="130" y="117"/>
                  </a:lnTo>
                  <a:lnTo>
                    <a:pt x="130" y="119"/>
                  </a:lnTo>
                  <a:lnTo>
                    <a:pt x="127" y="120"/>
                  </a:lnTo>
                  <a:lnTo>
                    <a:pt x="121" y="119"/>
                  </a:lnTo>
                  <a:lnTo>
                    <a:pt x="112" y="119"/>
                  </a:lnTo>
                  <a:lnTo>
                    <a:pt x="104" y="132"/>
                  </a:lnTo>
                  <a:lnTo>
                    <a:pt x="90" y="128"/>
                  </a:lnTo>
                  <a:lnTo>
                    <a:pt x="81" y="131"/>
                  </a:lnTo>
                  <a:lnTo>
                    <a:pt x="80" y="131"/>
                  </a:lnTo>
                  <a:lnTo>
                    <a:pt x="65" y="125"/>
                  </a:lnTo>
                  <a:lnTo>
                    <a:pt x="65" y="123"/>
                  </a:lnTo>
                  <a:lnTo>
                    <a:pt x="64" y="114"/>
                  </a:lnTo>
                  <a:lnTo>
                    <a:pt x="58" y="113"/>
                  </a:lnTo>
                  <a:lnTo>
                    <a:pt x="56" y="113"/>
                  </a:lnTo>
                  <a:lnTo>
                    <a:pt x="53" y="107"/>
                  </a:lnTo>
                  <a:lnTo>
                    <a:pt x="40" y="103"/>
                  </a:lnTo>
                  <a:lnTo>
                    <a:pt x="25" y="91"/>
                  </a:lnTo>
                  <a:lnTo>
                    <a:pt x="6" y="85"/>
                  </a:lnTo>
                  <a:lnTo>
                    <a:pt x="4" y="85"/>
                  </a:lnTo>
                  <a:lnTo>
                    <a:pt x="0" y="68"/>
                  </a:lnTo>
                  <a:lnTo>
                    <a:pt x="0" y="67"/>
                  </a:lnTo>
                  <a:lnTo>
                    <a:pt x="31" y="49"/>
                  </a:lnTo>
                  <a:lnTo>
                    <a:pt x="32" y="43"/>
                  </a:lnTo>
                  <a:lnTo>
                    <a:pt x="34" y="18"/>
                  </a:lnTo>
                  <a:lnTo>
                    <a:pt x="34" y="17"/>
                  </a:lnTo>
                  <a:lnTo>
                    <a:pt x="43" y="15"/>
                  </a:lnTo>
                  <a:lnTo>
                    <a:pt x="50" y="5"/>
                  </a:lnTo>
                  <a:lnTo>
                    <a:pt x="5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4" name="Jordan">
              <a:extLst>
                <a:ext uri="{FF2B5EF4-FFF2-40B4-BE49-F238E27FC236}">
                  <a16:creationId xmlns:a16="http://schemas.microsoft.com/office/drawing/2014/main" id="{F7035432-503A-6FA8-9342-FF2A82D6B235}"/>
                </a:ext>
              </a:extLst>
            </p:cNvPr>
            <p:cNvSpPr>
              <a:spLocks/>
            </p:cNvSpPr>
            <p:nvPr/>
          </p:nvSpPr>
          <p:spPr bwMode="auto">
            <a:xfrm>
              <a:off x="6646250" y="3756157"/>
              <a:ext cx="103003" cy="117460"/>
            </a:xfrm>
            <a:custGeom>
              <a:avLst/>
              <a:gdLst>
                <a:gd name="T0" fmla="*/ 51 w 57"/>
                <a:gd name="T1" fmla="*/ 0 h 65"/>
                <a:gd name="T2" fmla="*/ 52 w 57"/>
                <a:gd name="T3" fmla="*/ 0 h 65"/>
                <a:gd name="T4" fmla="*/ 52 w 57"/>
                <a:gd name="T5" fmla="*/ 1 h 65"/>
                <a:gd name="T6" fmla="*/ 57 w 57"/>
                <a:gd name="T7" fmla="*/ 18 h 65"/>
                <a:gd name="T8" fmla="*/ 54 w 57"/>
                <a:gd name="T9" fmla="*/ 24 h 65"/>
                <a:gd name="T10" fmla="*/ 52 w 57"/>
                <a:gd name="T11" fmla="*/ 24 h 65"/>
                <a:gd name="T12" fmla="*/ 30 w 57"/>
                <a:gd name="T13" fmla="*/ 28 h 65"/>
                <a:gd name="T14" fmla="*/ 42 w 57"/>
                <a:gd name="T15" fmla="*/ 43 h 65"/>
                <a:gd name="T16" fmla="*/ 37 w 57"/>
                <a:gd name="T17" fmla="*/ 47 h 65"/>
                <a:gd name="T18" fmla="*/ 36 w 57"/>
                <a:gd name="T19" fmla="*/ 52 h 65"/>
                <a:gd name="T20" fmla="*/ 34 w 57"/>
                <a:gd name="T21" fmla="*/ 52 h 65"/>
                <a:gd name="T22" fmla="*/ 26 w 57"/>
                <a:gd name="T23" fmla="*/ 55 h 65"/>
                <a:gd name="T24" fmla="*/ 17 w 57"/>
                <a:gd name="T25" fmla="*/ 65 h 65"/>
                <a:gd name="T26" fmla="*/ 2 w 57"/>
                <a:gd name="T27" fmla="*/ 64 h 65"/>
                <a:gd name="T28" fmla="*/ 2 w 57"/>
                <a:gd name="T29" fmla="*/ 61 h 65"/>
                <a:gd name="T30" fmla="*/ 8 w 57"/>
                <a:gd name="T31" fmla="*/ 31 h 65"/>
                <a:gd name="T32" fmla="*/ 0 w 57"/>
                <a:gd name="T33" fmla="*/ 31 h 65"/>
                <a:gd name="T34" fmla="*/ 3 w 57"/>
                <a:gd name="T35" fmla="*/ 25 h 65"/>
                <a:gd name="T36" fmla="*/ 2 w 57"/>
                <a:gd name="T37" fmla="*/ 24 h 65"/>
                <a:gd name="T38" fmla="*/ 0 w 57"/>
                <a:gd name="T39" fmla="*/ 24 h 65"/>
                <a:gd name="T40" fmla="*/ 0 w 57"/>
                <a:gd name="T41" fmla="*/ 18 h 65"/>
                <a:gd name="T42" fmla="*/ 5 w 57"/>
                <a:gd name="T43" fmla="*/ 13 h 65"/>
                <a:gd name="T44" fmla="*/ 5 w 57"/>
                <a:gd name="T45" fmla="*/ 12 h 65"/>
                <a:gd name="T46" fmla="*/ 9 w 57"/>
                <a:gd name="T47" fmla="*/ 15 h 65"/>
                <a:gd name="T48" fmla="*/ 9 w 57"/>
                <a:gd name="T49" fmla="*/ 10 h 65"/>
                <a:gd name="T50" fmla="*/ 12 w 57"/>
                <a:gd name="T51" fmla="*/ 10 h 65"/>
                <a:gd name="T52" fmla="*/ 23 w 57"/>
                <a:gd name="T53" fmla="*/ 16 h 65"/>
                <a:gd name="T54" fmla="*/ 51 w 57"/>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65">
                  <a:moveTo>
                    <a:pt x="51" y="0"/>
                  </a:moveTo>
                  <a:lnTo>
                    <a:pt x="52" y="0"/>
                  </a:lnTo>
                  <a:lnTo>
                    <a:pt x="52" y="1"/>
                  </a:lnTo>
                  <a:lnTo>
                    <a:pt x="57" y="18"/>
                  </a:lnTo>
                  <a:lnTo>
                    <a:pt x="54" y="24"/>
                  </a:lnTo>
                  <a:lnTo>
                    <a:pt x="52" y="24"/>
                  </a:lnTo>
                  <a:lnTo>
                    <a:pt x="30" y="28"/>
                  </a:lnTo>
                  <a:lnTo>
                    <a:pt x="42" y="43"/>
                  </a:lnTo>
                  <a:lnTo>
                    <a:pt x="37" y="47"/>
                  </a:lnTo>
                  <a:lnTo>
                    <a:pt x="36" y="52"/>
                  </a:lnTo>
                  <a:lnTo>
                    <a:pt x="34" y="52"/>
                  </a:lnTo>
                  <a:lnTo>
                    <a:pt x="26" y="55"/>
                  </a:lnTo>
                  <a:lnTo>
                    <a:pt x="17" y="65"/>
                  </a:lnTo>
                  <a:lnTo>
                    <a:pt x="2" y="64"/>
                  </a:lnTo>
                  <a:lnTo>
                    <a:pt x="2" y="61"/>
                  </a:lnTo>
                  <a:lnTo>
                    <a:pt x="8" y="31"/>
                  </a:lnTo>
                  <a:lnTo>
                    <a:pt x="0" y="31"/>
                  </a:lnTo>
                  <a:lnTo>
                    <a:pt x="3" y="25"/>
                  </a:lnTo>
                  <a:lnTo>
                    <a:pt x="2" y="24"/>
                  </a:lnTo>
                  <a:lnTo>
                    <a:pt x="0" y="24"/>
                  </a:lnTo>
                  <a:lnTo>
                    <a:pt x="0" y="18"/>
                  </a:lnTo>
                  <a:lnTo>
                    <a:pt x="5" y="13"/>
                  </a:lnTo>
                  <a:lnTo>
                    <a:pt x="5" y="12"/>
                  </a:lnTo>
                  <a:lnTo>
                    <a:pt x="9" y="15"/>
                  </a:lnTo>
                  <a:lnTo>
                    <a:pt x="9" y="10"/>
                  </a:lnTo>
                  <a:lnTo>
                    <a:pt x="12" y="10"/>
                  </a:lnTo>
                  <a:lnTo>
                    <a:pt x="23" y="16"/>
                  </a:lnTo>
                  <a:lnTo>
                    <a:pt x="5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5" name="Saudi Arabia">
              <a:extLst>
                <a:ext uri="{FF2B5EF4-FFF2-40B4-BE49-F238E27FC236}">
                  <a16:creationId xmlns:a16="http://schemas.microsoft.com/office/drawing/2014/main" id="{BEB3990B-3C9E-9E0F-A58F-0AE771AA77EF}"/>
                </a:ext>
              </a:extLst>
            </p:cNvPr>
            <p:cNvSpPr>
              <a:spLocks/>
            </p:cNvSpPr>
            <p:nvPr/>
          </p:nvSpPr>
          <p:spPr bwMode="auto">
            <a:xfrm>
              <a:off x="6644443" y="3785071"/>
              <a:ext cx="498749" cy="433695"/>
            </a:xfrm>
            <a:custGeom>
              <a:avLst/>
              <a:gdLst>
                <a:gd name="T0" fmla="*/ 77 w 276"/>
                <a:gd name="T1" fmla="*/ 8 h 240"/>
                <a:gd name="T2" fmla="*/ 107 w 276"/>
                <a:gd name="T3" fmla="*/ 23 h 240"/>
                <a:gd name="T4" fmla="*/ 116 w 276"/>
                <a:gd name="T5" fmla="*/ 30 h 240"/>
                <a:gd name="T6" fmla="*/ 118 w 276"/>
                <a:gd name="T7" fmla="*/ 40 h 240"/>
                <a:gd name="T8" fmla="*/ 142 w 276"/>
                <a:gd name="T9" fmla="*/ 54 h 240"/>
                <a:gd name="T10" fmla="*/ 166 w 276"/>
                <a:gd name="T11" fmla="*/ 51 h 240"/>
                <a:gd name="T12" fmla="*/ 179 w 276"/>
                <a:gd name="T13" fmla="*/ 57 h 240"/>
                <a:gd name="T14" fmla="*/ 191 w 276"/>
                <a:gd name="T15" fmla="*/ 73 h 240"/>
                <a:gd name="T16" fmla="*/ 201 w 276"/>
                <a:gd name="T17" fmla="*/ 83 h 240"/>
                <a:gd name="T18" fmla="*/ 201 w 276"/>
                <a:gd name="T19" fmla="*/ 97 h 240"/>
                <a:gd name="T20" fmla="*/ 215 w 276"/>
                <a:gd name="T21" fmla="*/ 114 h 240"/>
                <a:gd name="T22" fmla="*/ 227 w 276"/>
                <a:gd name="T23" fmla="*/ 137 h 240"/>
                <a:gd name="T24" fmla="*/ 268 w 276"/>
                <a:gd name="T25" fmla="*/ 141 h 240"/>
                <a:gd name="T26" fmla="*/ 276 w 276"/>
                <a:gd name="T27" fmla="*/ 153 h 240"/>
                <a:gd name="T28" fmla="*/ 225 w 276"/>
                <a:gd name="T29" fmla="*/ 194 h 240"/>
                <a:gd name="T30" fmla="*/ 153 w 276"/>
                <a:gd name="T31" fmla="*/ 240 h 240"/>
                <a:gd name="T32" fmla="*/ 151 w 276"/>
                <a:gd name="T33" fmla="*/ 226 h 240"/>
                <a:gd name="T34" fmla="*/ 114 w 276"/>
                <a:gd name="T35" fmla="*/ 220 h 240"/>
                <a:gd name="T36" fmla="*/ 104 w 276"/>
                <a:gd name="T37" fmla="*/ 229 h 240"/>
                <a:gd name="T38" fmla="*/ 90 w 276"/>
                <a:gd name="T39" fmla="*/ 208 h 240"/>
                <a:gd name="T40" fmla="*/ 80 w 276"/>
                <a:gd name="T41" fmla="*/ 187 h 240"/>
                <a:gd name="T42" fmla="*/ 59 w 276"/>
                <a:gd name="T43" fmla="*/ 171 h 240"/>
                <a:gd name="T44" fmla="*/ 56 w 276"/>
                <a:gd name="T45" fmla="*/ 146 h 240"/>
                <a:gd name="T46" fmla="*/ 40 w 276"/>
                <a:gd name="T47" fmla="*/ 120 h 240"/>
                <a:gd name="T48" fmla="*/ 35 w 276"/>
                <a:gd name="T49" fmla="*/ 119 h 240"/>
                <a:gd name="T50" fmla="*/ 6 w 276"/>
                <a:gd name="T51" fmla="*/ 66 h 240"/>
                <a:gd name="T52" fmla="*/ 3 w 276"/>
                <a:gd name="T53" fmla="*/ 43 h 240"/>
                <a:gd name="T54" fmla="*/ 4 w 276"/>
                <a:gd name="T55" fmla="*/ 46 h 240"/>
                <a:gd name="T56" fmla="*/ 25 w 276"/>
                <a:gd name="T57" fmla="*/ 37 h 240"/>
                <a:gd name="T58" fmla="*/ 37 w 276"/>
                <a:gd name="T59" fmla="*/ 30 h 240"/>
                <a:gd name="T60" fmla="*/ 28 w 276"/>
                <a:gd name="T61" fmla="*/ 12 h 240"/>
                <a:gd name="T62" fmla="*/ 30 w 276"/>
                <a:gd name="T63" fmla="*/ 11 h 240"/>
                <a:gd name="T64" fmla="*/ 56 w 276"/>
                <a:gd name="T65" fmla="*/ 2 h 240"/>
                <a:gd name="T66" fmla="*/ 58 w 276"/>
                <a:gd name="T6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40">
                  <a:moveTo>
                    <a:pt x="58" y="0"/>
                  </a:moveTo>
                  <a:lnTo>
                    <a:pt x="77" y="8"/>
                  </a:lnTo>
                  <a:lnTo>
                    <a:pt x="93" y="18"/>
                  </a:lnTo>
                  <a:lnTo>
                    <a:pt x="107" y="23"/>
                  </a:lnTo>
                  <a:lnTo>
                    <a:pt x="110" y="28"/>
                  </a:lnTo>
                  <a:lnTo>
                    <a:pt x="116" y="30"/>
                  </a:lnTo>
                  <a:lnTo>
                    <a:pt x="117" y="30"/>
                  </a:lnTo>
                  <a:lnTo>
                    <a:pt x="118" y="40"/>
                  </a:lnTo>
                  <a:lnTo>
                    <a:pt x="133" y="46"/>
                  </a:lnTo>
                  <a:lnTo>
                    <a:pt x="142" y="54"/>
                  </a:lnTo>
                  <a:lnTo>
                    <a:pt x="156" y="48"/>
                  </a:lnTo>
                  <a:lnTo>
                    <a:pt x="166" y="51"/>
                  </a:lnTo>
                  <a:lnTo>
                    <a:pt x="170" y="57"/>
                  </a:lnTo>
                  <a:lnTo>
                    <a:pt x="179" y="57"/>
                  </a:lnTo>
                  <a:lnTo>
                    <a:pt x="184" y="67"/>
                  </a:lnTo>
                  <a:lnTo>
                    <a:pt x="191" y="73"/>
                  </a:lnTo>
                  <a:lnTo>
                    <a:pt x="193" y="77"/>
                  </a:lnTo>
                  <a:lnTo>
                    <a:pt x="201" y="83"/>
                  </a:lnTo>
                  <a:lnTo>
                    <a:pt x="203" y="91"/>
                  </a:lnTo>
                  <a:lnTo>
                    <a:pt x="201" y="97"/>
                  </a:lnTo>
                  <a:lnTo>
                    <a:pt x="210" y="111"/>
                  </a:lnTo>
                  <a:lnTo>
                    <a:pt x="215" y="114"/>
                  </a:lnTo>
                  <a:lnTo>
                    <a:pt x="222" y="126"/>
                  </a:lnTo>
                  <a:lnTo>
                    <a:pt x="227" y="137"/>
                  </a:lnTo>
                  <a:lnTo>
                    <a:pt x="265" y="143"/>
                  </a:lnTo>
                  <a:lnTo>
                    <a:pt x="268" y="141"/>
                  </a:lnTo>
                  <a:lnTo>
                    <a:pt x="276" y="151"/>
                  </a:lnTo>
                  <a:lnTo>
                    <a:pt x="276" y="153"/>
                  </a:lnTo>
                  <a:lnTo>
                    <a:pt x="265" y="180"/>
                  </a:lnTo>
                  <a:lnTo>
                    <a:pt x="225" y="194"/>
                  </a:lnTo>
                  <a:lnTo>
                    <a:pt x="185" y="203"/>
                  </a:lnTo>
                  <a:lnTo>
                    <a:pt x="153" y="240"/>
                  </a:lnTo>
                  <a:lnTo>
                    <a:pt x="151" y="240"/>
                  </a:lnTo>
                  <a:lnTo>
                    <a:pt x="151" y="226"/>
                  </a:lnTo>
                  <a:lnTo>
                    <a:pt x="127" y="217"/>
                  </a:lnTo>
                  <a:lnTo>
                    <a:pt x="114" y="220"/>
                  </a:lnTo>
                  <a:lnTo>
                    <a:pt x="104" y="230"/>
                  </a:lnTo>
                  <a:lnTo>
                    <a:pt x="104" y="229"/>
                  </a:lnTo>
                  <a:lnTo>
                    <a:pt x="98" y="214"/>
                  </a:lnTo>
                  <a:lnTo>
                    <a:pt x="90" y="208"/>
                  </a:lnTo>
                  <a:lnTo>
                    <a:pt x="83" y="197"/>
                  </a:lnTo>
                  <a:lnTo>
                    <a:pt x="80" y="187"/>
                  </a:lnTo>
                  <a:lnTo>
                    <a:pt x="73" y="180"/>
                  </a:lnTo>
                  <a:lnTo>
                    <a:pt x="59" y="171"/>
                  </a:lnTo>
                  <a:lnTo>
                    <a:pt x="55" y="153"/>
                  </a:lnTo>
                  <a:lnTo>
                    <a:pt x="56" y="146"/>
                  </a:lnTo>
                  <a:lnTo>
                    <a:pt x="47" y="126"/>
                  </a:lnTo>
                  <a:lnTo>
                    <a:pt x="40" y="120"/>
                  </a:lnTo>
                  <a:lnTo>
                    <a:pt x="35" y="120"/>
                  </a:lnTo>
                  <a:lnTo>
                    <a:pt x="35" y="119"/>
                  </a:lnTo>
                  <a:lnTo>
                    <a:pt x="30" y="103"/>
                  </a:lnTo>
                  <a:lnTo>
                    <a:pt x="6" y="66"/>
                  </a:lnTo>
                  <a:lnTo>
                    <a:pt x="0" y="64"/>
                  </a:lnTo>
                  <a:lnTo>
                    <a:pt x="3" y="43"/>
                  </a:lnTo>
                  <a:lnTo>
                    <a:pt x="4" y="43"/>
                  </a:lnTo>
                  <a:lnTo>
                    <a:pt x="4" y="46"/>
                  </a:lnTo>
                  <a:lnTo>
                    <a:pt x="18" y="48"/>
                  </a:lnTo>
                  <a:lnTo>
                    <a:pt x="25" y="37"/>
                  </a:lnTo>
                  <a:lnTo>
                    <a:pt x="35" y="34"/>
                  </a:lnTo>
                  <a:lnTo>
                    <a:pt x="37" y="30"/>
                  </a:lnTo>
                  <a:lnTo>
                    <a:pt x="41" y="27"/>
                  </a:lnTo>
                  <a:lnTo>
                    <a:pt x="28" y="12"/>
                  </a:lnTo>
                  <a:lnTo>
                    <a:pt x="28" y="11"/>
                  </a:lnTo>
                  <a:lnTo>
                    <a:pt x="30" y="11"/>
                  </a:lnTo>
                  <a:lnTo>
                    <a:pt x="53" y="6"/>
                  </a:lnTo>
                  <a:lnTo>
                    <a:pt x="56" y="2"/>
                  </a:lnTo>
                  <a:lnTo>
                    <a:pt x="58" y="2"/>
                  </a:lnTo>
                  <a:lnTo>
                    <a:pt x="5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6" name="Syria">
              <a:extLst>
                <a:ext uri="{FF2B5EF4-FFF2-40B4-BE49-F238E27FC236}">
                  <a16:creationId xmlns:a16="http://schemas.microsoft.com/office/drawing/2014/main" id="{387E2278-1629-FE7E-1C0B-029F09F659E1}"/>
                </a:ext>
              </a:extLst>
            </p:cNvPr>
            <p:cNvSpPr>
              <a:spLocks/>
            </p:cNvSpPr>
            <p:nvPr/>
          </p:nvSpPr>
          <p:spPr bwMode="auto">
            <a:xfrm>
              <a:off x="6662514" y="3640505"/>
              <a:ext cx="169864" cy="148179"/>
            </a:xfrm>
            <a:custGeom>
              <a:avLst/>
              <a:gdLst>
                <a:gd name="T0" fmla="*/ 88 w 94"/>
                <a:gd name="T1" fmla="*/ 0 h 82"/>
                <a:gd name="T2" fmla="*/ 89 w 94"/>
                <a:gd name="T3" fmla="*/ 0 h 82"/>
                <a:gd name="T4" fmla="*/ 92 w 94"/>
                <a:gd name="T5" fmla="*/ 2 h 82"/>
                <a:gd name="T6" fmla="*/ 94 w 94"/>
                <a:gd name="T7" fmla="*/ 2 h 82"/>
                <a:gd name="T8" fmla="*/ 94 w 94"/>
                <a:gd name="T9" fmla="*/ 3 h 82"/>
                <a:gd name="T10" fmla="*/ 85 w 94"/>
                <a:gd name="T11" fmla="*/ 12 h 82"/>
                <a:gd name="T12" fmla="*/ 77 w 94"/>
                <a:gd name="T13" fmla="*/ 15 h 82"/>
                <a:gd name="T14" fmla="*/ 76 w 94"/>
                <a:gd name="T15" fmla="*/ 40 h 82"/>
                <a:gd name="T16" fmla="*/ 74 w 94"/>
                <a:gd name="T17" fmla="*/ 46 h 82"/>
                <a:gd name="T18" fmla="*/ 74 w 94"/>
                <a:gd name="T19" fmla="*/ 48 h 82"/>
                <a:gd name="T20" fmla="*/ 43 w 94"/>
                <a:gd name="T21" fmla="*/ 65 h 82"/>
                <a:gd name="T22" fmla="*/ 14 w 94"/>
                <a:gd name="T23" fmla="*/ 82 h 82"/>
                <a:gd name="T24" fmla="*/ 3 w 94"/>
                <a:gd name="T25" fmla="*/ 74 h 82"/>
                <a:gd name="T26" fmla="*/ 0 w 94"/>
                <a:gd name="T27" fmla="*/ 76 h 82"/>
                <a:gd name="T28" fmla="*/ 0 w 94"/>
                <a:gd name="T29" fmla="*/ 65 h 82"/>
                <a:gd name="T30" fmla="*/ 8 w 94"/>
                <a:gd name="T31" fmla="*/ 61 h 82"/>
                <a:gd name="T32" fmla="*/ 8 w 94"/>
                <a:gd name="T33" fmla="*/ 57 h 82"/>
                <a:gd name="T34" fmla="*/ 11 w 94"/>
                <a:gd name="T35" fmla="*/ 55 h 82"/>
                <a:gd name="T36" fmla="*/ 11 w 94"/>
                <a:gd name="T37" fmla="*/ 54 h 82"/>
                <a:gd name="T38" fmla="*/ 15 w 94"/>
                <a:gd name="T39" fmla="*/ 51 h 82"/>
                <a:gd name="T40" fmla="*/ 12 w 94"/>
                <a:gd name="T41" fmla="*/ 46 h 82"/>
                <a:gd name="T42" fmla="*/ 12 w 94"/>
                <a:gd name="T43" fmla="*/ 43 h 82"/>
                <a:gd name="T44" fmla="*/ 6 w 94"/>
                <a:gd name="T45" fmla="*/ 43 h 82"/>
                <a:gd name="T46" fmla="*/ 6 w 94"/>
                <a:gd name="T47" fmla="*/ 21 h 82"/>
                <a:gd name="T48" fmla="*/ 9 w 94"/>
                <a:gd name="T49" fmla="*/ 24 h 82"/>
                <a:gd name="T50" fmla="*/ 12 w 94"/>
                <a:gd name="T51" fmla="*/ 18 h 82"/>
                <a:gd name="T52" fmla="*/ 15 w 94"/>
                <a:gd name="T53" fmla="*/ 18 h 82"/>
                <a:gd name="T54" fmla="*/ 14 w 94"/>
                <a:gd name="T55" fmla="*/ 15 h 82"/>
                <a:gd name="T56" fmla="*/ 14 w 94"/>
                <a:gd name="T57" fmla="*/ 14 h 82"/>
                <a:gd name="T58" fmla="*/ 15 w 94"/>
                <a:gd name="T59" fmla="*/ 8 h 82"/>
                <a:gd name="T60" fmla="*/ 17 w 94"/>
                <a:gd name="T61" fmla="*/ 8 h 82"/>
                <a:gd name="T62" fmla="*/ 27 w 94"/>
                <a:gd name="T63" fmla="*/ 11 h 82"/>
                <a:gd name="T64" fmla="*/ 39 w 94"/>
                <a:gd name="T65" fmla="*/ 6 h 82"/>
                <a:gd name="T66" fmla="*/ 49 w 94"/>
                <a:gd name="T67" fmla="*/ 11 h 82"/>
                <a:gd name="T68" fmla="*/ 68 w 94"/>
                <a:gd name="T69" fmla="*/ 2 h 82"/>
                <a:gd name="T70" fmla="*/ 83 w 94"/>
                <a:gd name="T71" fmla="*/ 3 h 82"/>
                <a:gd name="T72" fmla="*/ 88 w 9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0"/>
                  </a:moveTo>
                  <a:lnTo>
                    <a:pt x="89" y="0"/>
                  </a:lnTo>
                  <a:lnTo>
                    <a:pt x="92" y="2"/>
                  </a:lnTo>
                  <a:lnTo>
                    <a:pt x="94" y="2"/>
                  </a:lnTo>
                  <a:lnTo>
                    <a:pt x="94" y="3"/>
                  </a:lnTo>
                  <a:lnTo>
                    <a:pt x="85" y="12"/>
                  </a:lnTo>
                  <a:lnTo>
                    <a:pt x="77" y="15"/>
                  </a:lnTo>
                  <a:lnTo>
                    <a:pt x="76" y="40"/>
                  </a:lnTo>
                  <a:lnTo>
                    <a:pt x="74" y="46"/>
                  </a:lnTo>
                  <a:lnTo>
                    <a:pt x="74" y="48"/>
                  </a:lnTo>
                  <a:lnTo>
                    <a:pt x="43" y="65"/>
                  </a:lnTo>
                  <a:lnTo>
                    <a:pt x="14" y="82"/>
                  </a:lnTo>
                  <a:lnTo>
                    <a:pt x="3" y="74"/>
                  </a:lnTo>
                  <a:lnTo>
                    <a:pt x="0" y="76"/>
                  </a:lnTo>
                  <a:lnTo>
                    <a:pt x="0" y="65"/>
                  </a:lnTo>
                  <a:lnTo>
                    <a:pt x="8" y="61"/>
                  </a:lnTo>
                  <a:lnTo>
                    <a:pt x="8" y="57"/>
                  </a:lnTo>
                  <a:lnTo>
                    <a:pt x="11" y="55"/>
                  </a:lnTo>
                  <a:lnTo>
                    <a:pt x="11" y="54"/>
                  </a:lnTo>
                  <a:lnTo>
                    <a:pt x="15" y="51"/>
                  </a:lnTo>
                  <a:lnTo>
                    <a:pt x="12" y="46"/>
                  </a:lnTo>
                  <a:lnTo>
                    <a:pt x="12" y="43"/>
                  </a:lnTo>
                  <a:lnTo>
                    <a:pt x="6" y="43"/>
                  </a:lnTo>
                  <a:lnTo>
                    <a:pt x="6" y="21"/>
                  </a:lnTo>
                  <a:lnTo>
                    <a:pt x="9" y="24"/>
                  </a:lnTo>
                  <a:lnTo>
                    <a:pt x="12" y="18"/>
                  </a:lnTo>
                  <a:lnTo>
                    <a:pt x="15" y="18"/>
                  </a:lnTo>
                  <a:lnTo>
                    <a:pt x="14" y="15"/>
                  </a:lnTo>
                  <a:lnTo>
                    <a:pt x="14" y="14"/>
                  </a:lnTo>
                  <a:lnTo>
                    <a:pt x="15" y="8"/>
                  </a:lnTo>
                  <a:lnTo>
                    <a:pt x="17" y="8"/>
                  </a:lnTo>
                  <a:lnTo>
                    <a:pt x="27" y="11"/>
                  </a:lnTo>
                  <a:lnTo>
                    <a:pt x="39" y="6"/>
                  </a:lnTo>
                  <a:lnTo>
                    <a:pt x="49" y="11"/>
                  </a:lnTo>
                  <a:lnTo>
                    <a:pt x="68" y="2"/>
                  </a:lnTo>
                  <a:lnTo>
                    <a:pt x="83" y="3"/>
                  </a:lnTo>
                  <a:lnTo>
                    <a:pt x="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7" name="United Arab Emirates">
              <a:extLst>
                <a:ext uri="{FF2B5EF4-FFF2-40B4-BE49-F238E27FC236}">
                  <a16:creationId xmlns:a16="http://schemas.microsoft.com/office/drawing/2014/main" id="{EF543C6E-E263-5F87-3FA9-DD9A3F5CE5E6}"/>
                </a:ext>
              </a:extLst>
            </p:cNvPr>
            <p:cNvSpPr>
              <a:spLocks/>
            </p:cNvSpPr>
            <p:nvPr/>
          </p:nvSpPr>
          <p:spPr bwMode="auto">
            <a:xfrm>
              <a:off x="7029347" y="3954935"/>
              <a:ext cx="126495" cy="93967"/>
            </a:xfrm>
            <a:custGeom>
              <a:avLst/>
              <a:gdLst>
                <a:gd name="T0" fmla="*/ 66 w 70"/>
                <a:gd name="T1" fmla="*/ 0 h 52"/>
                <a:gd name="T2" fmla="*/ 67 w 70"/>
                <a:gd name="T3" fmla="*/ 0 h 52"/>
                <a:gd name="T4" fmla="*/ 67 w 70"/>
                <a:gd name="T5" fmla="*/ 4 h 52"/>
                <a:gd name="T6" fmla="*/ 69 w 70"/>
                <a:gd name="T7" fmla="*/ 6 h 52"/>
                <a:gd name="T8" fmla="*/ 70 w 70"/>
                <a:gd name="T9" fmla="*/ 16 h 52"/>
                <a:gd name="T10" fmla="*/ 70 w 70"/>
                <a:gd name="T11" fmla="*/ 17 h 52"/>
                <a:gd name="T12" fmla="*/ 63 w 70"/>
                <a:gd name="T13" fmla="*/ 17 h 52"/>
                <a:gd name="T14" fmla="*/ 66 w 70"/>
                <a:gd name="T15" fmla="*/ 28 h 52"/>
                <a:gd name="T16" fmla="*/ 58 w 70"/>
                <a:gd name="T17" fmla="*/ 31 h 52"/>
                <a:gd name="T18" fmla="*/ 55 w 70"/>
                <a:gd name="T19" fmla="*/ 47 h 52"/>
                <a:gd name="T20" fmla="*/ 52 w 70"/>
                <a:gd name="T21" fmla="*/ 50 h 52"/>
                <a:gd name="T22" fmla="*/ 52 w 70"/>
                <a:gd name="T23" fmla="*/ 52 h 52"/>
                <a:gd name="T24" fmla="*/ 12 w 70"/>
                <a:gd name="T25" fmla="*/ 44 h 52"/>
                <a:gd name="T26" fmla="*/ 8 w 70"/>
                <a:gd name="T27" fmla="*/ 32 h 52"/>
                <a:gd name="T28" fmla="*/ 0 w 70"/>
                <a:gd name="T29" fmla="*/ 22 h 52"/>
                <a:gd name="T30" fmla="*/ 0 w 70"/>
                <a:gd name="T31" fmla="*/ 20 h 52"/>
                <a:gd name="T32" fmla="*/ 5 w 70"/>
                <a:gd name="T33" fmla="*/ 19 h 52"/>
                <a:gd name="T34" fmla="*/ 6 w 70"/>
                <a:gd name="T35" fmla="*/ 19 h 52"/>
                <a:gd name="T36" fmla="*/ 6 w 70"/>
                <a:gd name="T37" fmla="*/ 25 h 52"/>
                <a:gd name="T38" fmla="*/ 9 w 70"/>
                <a:gd name="T39" fmla="*/ 25 h 52"/>
                <a:gd name="T40" fmla="*/ 11 w 70"/>
                <a:gd name="T41" fmla="*/ 28 h 52"/>
                <a:gd name="T42" fmla="*/ 17 w 70"/>
                <a:gd name="T43" fmla="*/ 28 h 52"/>
                <a:gd name="T44" fmla="*/ 21 w 70"/>
                <a:gd name="T45" fmla="*/ 25 h 52"/>
                <a:gd name="T46" fmla="*/ 39 w 70"/>
                <a:gd name="T47" fmla="*/ 26 h 52"/>
                <a:gd name="T48" fmla="*/ 43 w 70"/>
                <a:gd name="T49" fmla="*/ 25 h 52"/>
                <a:gd name="T50" fmla="*/ 43 w 70"/>
                <a:gd name="T51" fmla="*/ 22 h 52"/>
                <a:gd name="T52" fmla="*/ 66 w 7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2">
                  <a:moveTo>
                    <a:pt x="66" y="0"/>
                  </a:moveTo>
                  <a:lnTo>
                    <a:pt x="67" y="0"/>
                  </a:lnTo>
                  <a:lnTo>
                    <a:pt x="67" y="4"/>
                  </a:lnTo>
                  <a:lnTo>
                    <a:pt x="69" y="6"/>
                  </a:lnTo>
                  <a:lnTo>
                    <a:pt x="70" y="16"/>
                  </a:lnTo>
                  <a:lnTo>
                    <a:pt x="70" y="17"/>
                  </a:lnTo>
                  <a:lnTo>
                    <a:pt x="63" y="17"/>
                  </a:lnTo>
                  <a:lnTo>
                    <a:pt x="66" y="28"/>
                  </a:lnTo>
                  <a:lnTo>
                    <a:pt x="58" y="31"/>
                  </a:lnTo>
                  <a:lnTo>
                    <a:pt x="55" y="47"/>
                  </a:lnTo>
                  <a:lnTo>
                    <a:pt x="52" y="50"/>
                  </a:lnTo>
                  <a:lnTo>
                    <a:pt x="52" y="52"/>
                  </a:lnTo>
                  <a:lnTo>
                    <a:pt x="12" y="44"/>
                  </a:lnTo>
                  <a:lnTo>
                    <a:pt x="8" y="32"/>
                  </a:lnTo>
                  <a:lnTo>
                    <a:pt x="0" y="22"/>
                  </a:lnTo>
                  <a:lnTo>
                    <a:pt x="0" y="20"/>
                  </a:lnTo>
                  <a:lnTo>
                    <a:pt x="5" y="19"/>
                  </a:lnTo>
                  <a:lnTo>
                    <a:pt x="6" y="19"/>
                  </a:lnTo>
                  <a:lnTo>
                    <a:pt x="6" y="25"/>
                  </a:lnTo>
                  <a:lnTo>
                    <a:pt x="9" y="25"/>
                  </a:lnTo>
                  <a:lnTo>
                    <a:pt x="11" y="28"/>
                  </a:lnTo>
                  <a:lnTo>
                    <a:pt x="17" y="28"/>
                  </a:lnTo>
                  <a:lnTo>
                    <a:pt x="21" y="25"/>
                  </a:lnTo>
                  <a:lnTo>
                    <a:pt x="39" y="26"/>
                  </a:lnTo>
                  <a:lnTo>
                    <a:pt x="43" y="25"/>
                  </a:lnTo>
                  <a:lnTo>
                    <a:pt x="43" y="22"/>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8" name="Yemen">
              <a:extLst>
                <a:ext uri="{FF2B5EF4-FFF2-40B4-BE49-F238E27FC236}">
                  <a16:creationId xmlns:a16="http://schemas.microsoft.com/office/drawing/2014/main" id="{C0F5F3EF-EEA0-7338-4162-43E8EB0D4A69}"/>
                </a:ext>
              </a:extLst>
            </p:cNvPr>
            <p:cNvSpPr>
              <a:spLocks/>
            </p:cNvSpPr>
            <p:nvPr/>
          </p:nvSpPr>
          <p:spPr bwMode="auto">
            <a:xfrm>
              <a:off x="6828764" y="4133834"/>
              <a:ext cx="249374" cy="155407"/>
            </a:xfrm>
            <a:custGeom>
              <a:avLst/>
              <a:gdLst>
                <a:gd name="T0" fmla="*/ 123 w 138"/>
                <a:gd name="T1" fmla="*/ 0 h 86"/>
                <a:gd name="T2" fmla="*/ 125 w 138"/>
                <a:gd name="T3" fmla="*/ 0 h 86"/>
                <a:gd name="T4" fmla="*/ 138 w 138"/>
                <a:gd name="T5" fmla="*/ 33 h 86"/>
                <a:gd name="T6" fmla="*/ 129 w 138"/>
                <a:gd name="T7" fmla="*/ 39 h 86"/>
                <a:gd name="T8" fmla="*/ 128 w 138"/>
                <a:gd name="T9" fmla="*/ 46 h 86"/>
                <a:gd name="T10" fmla="*/ 128 w 138"/>
                <a:gd name="T11" fmla="*/ 47 h 86"/>
                <a:gd name="T12" fmla="*/ 92 w 138"/>
                <a:gd name="T13" fmla="*/ 59 h 86"/>
                <a:gd name="T14" fmla="*/ 86 w 138"/>
                <a:gd name="T15" fmla="*/ 62 h 86"/>
                <a:gd name="T16" fmla="*/ 82 w 138"/>
                <a:gd name="T17" fmla="*/ 67 h 86"/>
                <a:gd name="T18" fmla="*/ 70 w 138"/>
                <a:gd name="T19" fmla="*/ 70 h 86"/>
                <a:gd name="T20" fmla="*/ 56 w 138"/>
                <a:gd name="T21" fmla="*/ 77 h 86"/>
                <a:gd name="T22" fmla="*/ 43 w 138"/>
                <a:gd name="T23" fmla="*/ 77 h 86"/>
                <a:gd name="T24" fmla="*/ 31 w 138"/>
                <a:gd name="T25" fmla="*/ 86 h 86"/>
                <a:gd name="T26" fmla="*/ 12 w 138"/>
                <a:gd name="T27" fmla="*/ 86 h 86"/>
                <a:gd name="T28" fmla="*/ 9 w 138"/>
                <a:gd name="T29" fmla="*/ 79 h 86"/>
                <a:gd name="T30" fmla="*/ 3 w 138"/>
                <a:gd name="T31" fmla="*/ 53 h 86"/>
                <a:gd name="T32" fmla="*/ 0 w 138"/>
                <a:gd name="T33" fmla="*/ 50 h 86"/>
                <a:gd name="T34" fmla="*/ 3 w 138"/>
                <a:gd name="T35" fmla="*/ 42 h 86"/>
                <a:gd name="T36" fmla="*/ 2 w 138"/>
                <a:gd name="T37" fmla="*/ 36 h 86"/>
                <a:gd name="T38" fmla="*/ 12 w 138"/>
                <a:gd name="T39" fmla="*/ 27 h 86"/>
                <a:gd name="T40" fmla="*/ 25 w 138"/>
                <a:gd name="T41" fmla="*/ 22 h 86"/>
                <a:gd name="T42" fmla="*/ 49 w 138"/>
                <a:gd name="T43" fmla="*/ 31 h 86"/>
                <a:gd name="T44" fmla="*/ 51 w 138"/>
                <a:gd name="T45" fmla="*/ 31 h 86"/>
                <a:gd name="T46" fmla="*/ 51 w 138"/>
                <a:gd name="T47" fmla="*/ 44 h 86"/>
                <a:gd name="T48" fmla="*/ 82 w 138"/>
                <a:gd name="T49" fmla="*/ 9 h 86"/>
                <a:gd name="T50" fmla="*/ 123 w 13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86">
                  <a:moveTo>
                    <a:pt x="123" y="0"/>
                  </a:moveTo>
                  <a:lnTo>
                    <a:pt x="125" y="0"/>
                  </a:lnTo>
                  <a:lnTo>
                    <a:pt x="138" y="33"/>
                  </a:lnTo>
                  <a:lnTo>
                    <a:pt x="129" y="39"/>
                  </a:lnTo>
                  <a:lnTo>
                    <a:pt x="128" y="46"/>
                  </a:lnTo>
                  <a:lnTo>
                    <a:pt x="128" y="47"/>
                  </a:lnTo>
                  <a:lnTo>
                    <a:pt x="92" y="59"/>
                  </a:lnTo>
                  <a:lnTo>
                    <a:pt x="86" y="62"/>
                  </a:lnTo>
                  <a:lnTo>
                    <a:pt x="82" y="67"/>
                  </a:lnTo>
                  <a:lnTo>
                    <a:pt x="70" y="70"/>
                  </a:lnTo>
                  <a:lnTo>
                    <a:pt x="56" y="77"/>
                  </a:lnTo>
                  <a:lnTo>
                    <a:pt x="43" y="77"/>
                  </a:lnTo>
                  <a:lnTo>
                    <a:pt x="31" y="86"/>
                  </a:lnTo>
                  <a:lnTo>
                    <a:pt x="12" y="86"/>
                  </a:lnTo>
                  <a:lnTo>
                    <a:pt x="9" y="79"/>
                  </a:lnTo>
                  <a:lnTo>
                    <a:pt x="3" y="53"/>
                  </a:lnTo>
                  <a:lnTo>
                    <a:pt x="0" y="50"/>
                  </a:lnTo>
                  <a:lnTo>
                    <a:pt x="3" y="42"/>
                  </a:lnTo>
                  <a:lnTo>
                    <a:pt x="2" y="36"/>
                  </a:lnTo>
                  <a:lnTo>
                    <a:pt x="12" y="27"/>
                  </a:lnTo>
                  <a:lnTo>
                    <a:pt x="25" y="22"/>
                  </a:lnTo>
                  <a:lnTo>
                    <a:pt x="49" y="31"/>
                  </a:lnTo>
                  <a:lnTo>
                    <a:pt x="51" y="31"/>
                  </a:lnTo>
                  <a:lnTo>
                    <a:pt x="51" y="44"/>
                  </a:lnTo>
                  <a:lnTo>
                    <a:pt x="82" y="9"/>
                  </a:lnTo>
                  <a:lnTo>
                    <a:pt x="1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9" name="Iran">
              <a:extLst>
                <a:ext uri="{FF2B5EF4-FFF2-40B4-BE49-F238E27FC236}">
                  <a16:creationId xmlns:a16="http://schemas.microsoft.com/office/drawing/2014/main" id="{6347C96E-B782-1F81-4D54-36D96EC19BE6}"/>
                </a:ext>
              </a:extLst>
            </p:cNvPr>
            <p:cNvSpPr>
              <a:spLocks/>
            </p:cNvSpPr>
            <p:nvPr/>
          </p:nvSpPr>
          <p:spPr bwMode="auto">
            <a:xfrm>
              <a:off x="6866711" y="3562803"/>
              <a:ext cx="451766" cy="415624"/>
            </a:xfrm>
            <a:custGeom>
              <a:avLst/>
              <a:gdLst>
                <a:gd name="T0" fmla="*/ 7 w 250"/>
                <a:gd name="T1" fmla="*/ 0 h 230"/>
                <a:gd name="T2" fmla="*/ 9 w 250"/>
                <a:gd name="T3" fmla="*/ 3 h 230"/>
                <a:gd name="T4" fmla="*/ 34 w 250"/>
                <a:gd name="T5" fmla="*/ 17 h 230"/>
                <a:gd name="T6" fmla="*/ 49 w 250"/>
                <a:gd name="T7" fmla="*/ 5 h 230"/>
                <a:gd name="T8" fmla="*/ 56 w 250"/>
                <a:gd name="T9" fmla="*/ 15 h 230"/>
                <a:gd name="T10" fmla="*/ 52 w 250"/>
                <a:gd name="T11" fmla="*/ 18 h 230"/>
                <a:gd name="T12" fmla="*/ 64 w 250"/>
                <a:gd name="T13" fmla="*/ 24 h 230"/>
                <a:gd name="T14" fmla="*/ 78 w 250"/>
                <a:gd name="T15" fmla="*/ 42 h 230"/>
                <a:gd name="T16" fmla="*/ 99 w 250"/>
                <a:gd name="T17" fmla="*/ 55 h 230"/>
                <a:gd name="T18" fmla="*/ 129 w 250"/>
                <a:gd name="T19" fmla="*/ 49 h 230"/>
                <a:gd name="T20" fmla="*/ 127 w 250"/>
                <a:gd name="T21" fmla="*/ 40 h 230"/>
                <a:gd name="T22" fmla="*/ 136 w 250"/>
                <a:gd name="T23" fmla="*/ 39 h 230"/>
                <a:gd name="T24" fmla="*/ 151 w 250"/>
                <a:gd name="T25" fmla="*/ 30 h 230"/>
                <a:gd name="T26" fmla="*/ 167 w 250"/>
                <a:gd name="T27" fmla="*/ 25 h 230"/>
                <a:gd name="T28" fmla="*/ 175 w 250"/>
                <a:gd name="T29" fmla="*/ 31 h 230"/>
                <a:gd name="T30" fmla="*/ 199 w 250"/>
                <a:gd name="T31" fmla="*/ 39 h 230"/>
                <a:gd name="T32" fmla="*/ 216 w 250"/>
                <a:gd name="T33" fmla="*/ 55 h 230"/>
                <a:gd name="T34" fmla="*/ 225 w 250"/>
                <a:gd name="T35" fmla="*/ 68 h 230"/>
                <a:gd name="T36" fmla="*/ 219 w 250"/>
                <a:gd name="T37" fmla="*/ 92 h 230"/>
                <a:gd name="T38" fmla="*/ 215 w 250"/>
                <a:gd name="T39" fmla="*/ 101 h 230"/>
                <a:gd name="T40" fmla="*/ 215 w 250"/>
                <a:gd name="T41" fmla="*/ 114 h 230"/>
                <a:gd name="T42" fmla="*/ 225 w 250"/>
                <a:gd name="T43" fmla="*/ 134 h 230"/>
                <a:gd name="T44" fmla="*/ 231 w 250"/>
                <a:gd name="T45" fmla="*/ 141 h 230"/>
                <a:gd name="T46" fmla="*/ 221 w 250"/>
                <a:gd name="T47" fmla="*/ 162 h 230"/>
                <a:gd name="T48" fmla="*/ 244 w 250"/>
                <a:gd name="T49" fmla="*/ 186 h 230"/>
                <a:gd name="T50" fmla="*/ 250 w 250"/>
                <a:gd name="T51" fmla="*/ 200 h 230"/>
                <a:gd name="T52" fmla="*/ 247 w 250"/>
                <a:gd name="T53" fmla="*/ 208 h 230"/>
                <a:gd name="T54" fmla="*/ 233 w 250"/>
                <a:gd name="T55" fmla="*/ 217 h 230"/>
                <a:gd name="T56" fmla="*/ 228 w 250"/>
                <a:gd name="T57" fmla="*/ 230 h 230"/>
                <a:gd name="T58" fmla="*/ 167 w 250"/>
                <a:gd name="T59" fmla="*/ 205 h 230"/>
                <a:gd name="T60" fmla="*/ 138 w 250"/>
                <a:gd name="T61" fmla="*/ 211 h 230"/>
                <a:gd name="T62" fmla="*/ 123 w 250"/>
                <a:gd name="T63" fmla="*/ 208 h 230"/>
                <a:gd name="T64" fmla="*/ 113 w 250"/>
                <a:gd name="T65" fmla="*/ 202 h 230"/>
                <a:gd name="T66" fmla="*/ 96 w 250"/>
                <a:gd name="T67" fmla="*/ 191 h 230"/>
                <a:gd name="T68" fmla="*/ 95 w 250"/>
                <a:gd name="T69" fmla="*/ 190 h 230"/>
                <a:gd name="T70" fmla="*/ 84 w 250"/>
                <a:gd name="T71" fmla="*/ 172 h 230"/>
                <a:gd name="T72" fmla="*/ 71 w 250"/>
                <a:gd name="T73" fmla="*/ 160 h 230"/>
                <a:gd name="T74" fmla="*/ 59 w 250"/>
                <a:gd name="T75" fmla="*/ 159 h 230"/>
                <a:gd name="T76" fmla="*/ 49 w 250"/>
                <a:gd name="T77" fmla="*/ 146 h 230"/>
                <a:gd name="T78" fmla="*/ 44 w 250"/>
                <a:gd name="T79" fmla="*/ 144 h 230"/>
                <a:gd name="T80" fmla="*/ 46 w 250"/>
                <a:gd name="T81" fmla="*/ 131 h 230"/>
                <a:gd name="T82" fmla="*/ 25 w 250"/>
                <a:gd name="T83" fmla="*/ 111 h 230"/>
                <a:gd name="T84" fmla="*/ 19 w 250"/>
                <a:gd name="T85" fmla="*/ 88 h 230"/>
                <a:gd name="T86" fmla="*/ 25 w 250"/>
                <a:gd name="T87" fmla="*/ 73 h 230"/>
                <a:gd name="T88" fmla="*/ 18 w 250"/>
                <a:gd name="T89" fmla="*/ 64 h 230"/>
                <a:gd name="T90" fmla="*/ 9 w 250"/>
                <a:gd name="T91" fmla="*/ 40 h 230"/>
                <a:gd name="T92" fmla="*/ 1 w 250"/>
                <a:gd name="T93" fmla="*/ 36 h 230"/>
                <a:gd name="T94" fmla="*/ 0 w 250"/>
                <a:gd name="T95" fmla="*/ 9 h 230"/>
                <a:gd name="T96" fmla="*/ 6 w 250"/>
                <a:gd name="T9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0">
                  <a:moveTo>
                    <a:pt x="6" y="0"/>
                  </a:moveTo>
                  <a:lnTo>
                    <a:pt x="7" y="0"/>
                  </a:lnTo>
                  <a:lnTo>
                    <a:pt x="7" y="2"/>
                  </a:lnTo>
                  <a:lnTo>
                    <a:pt x="9" y="3"/>
                  </a:lnTo>
                  <a:lnTo>
                    <a:pt x="18" y="17"/>
                  </a:lnTo>
                  <a:lnTo>
                    <a:pt x="34" y="17"/>
                  </a:lnTo>
                  <a:lnTo>
                    <a:pt x="38" y="8"/>
                  </a:lnTo>
                  <a:lnTo>
                    <a:pt x="49" y="5"/>
                  </a:lnTo>
                  <a:lnTo>
                    <a:pt x="53" y="6"/>
                  </a:lnTo>
                  <a:lnTo>
                    <a:pt x="56" y="15"/>
                  </a:lnTo>
                  <a:lnTo>
                    <a:pt x="55" y="15"/>
                  </a:lnTo>
                  <a:lnTo>
                    <a:pt x="52" y="18"/>
                  </a:lnTo>
                  <a:lnTo>
                    <a:pt x="62" y="24"/>
                  </a:lnTo>
                  <a:lnTo>
                    <a:pt x="64" y="24"/>
                  </a:lnTo>
                  <a:lnTo>
                    <a:pt x="67" y="39"/>
                  </a:lnTo>
                  <a:lnTo>
                    <a:pt x="78" y="42"/>
                  </a:lnTo>
                  <a:lnTo>
                    <a:pt x="87" y="49"/>
                  </a:lnTo>
                  <a:lnTo>
                    <a:pt x="99" y="55"/>
                  </a:lnTo>
                  <a:lnTo>
                    <a:pt x="120" y="51"/>
                  </a:lnTo>
                  <a:lnTo>
                    <a:pt x="129" y="49"/>
                  </a:lnTo>
                  <a:lnTo>
                    <a:pt x="127" y="42"/>
                  </a:lnTo>
                  <a:lnTo>
                    <a:pt x="127" y="40"/>
                  </a:lnTo>
                  <a:lnTo>
                    <a:pt x="129" y="40"/>
                  </a:lnTo>
                  <a:lnTo>
                    <a:pt x="136" y="39"/>
                  </a:lnTo>
                  <a:lnTo>
                    <a:pt x="147" y="30"/>
                  </a:lnTo>
                  <a:lnTo>
                    <a:pt x="151" y="30"/>
                  </a:lnTo>
                  <a:lnTo>
                    <a:pt x="159" y="27"/>
                  </a:lnTo>
                  <a:lnTo>
                    <a:pt x="167" y="25"/>
                  </a:lnTo>
                  <a:lnTo>
                    <a:pt x="170" y="25"/>
                  </a:lnTo>
                  <a:lnTo>
                    <a:pt x="175" y="31"/>
                  </a:lnTo>
                  <a:lnTo>
                    <a:pt x="199" y="37"/>
                  </a:lnTo>
                  <a:lnTo>
                    <a:pt x="199" y="39"/>
                  </a:lnTo>
                  <a:lnTo>
                    <a:pt x="202" y="45"/>
                  </a:lnTo>
                  <a:lnTo>
                    <a:pt x="216" y="55"/>
                  </a:lnTo>
                  <a:lnTo>
                    <a:pt x="224" y="55"/>
                  </a:lnTo>
                  <a:lnTo>
                    <a:pt x="225" y="68"/>
                  </a:lnTo>
                  <a:lnTo>
                    <a:pt x="222" y="83"/>
                  </a:lnTo>
                  <a:lnTo>
                    <a:pt x="219" y="92"/>
                  </a:lnTo>
                  <a:lnTo>
                    <a:pt x="215" y="95"/>
                  </a:lnTo>
                  <a:lnTo>
                    <a:pt x="215" y="101"/>
                  </a:lnTo>
                  <a:lnTo>
                    <a:pt x="218" y="104"/>
                  </a:lnTo>
                  <a:lnTo>
                    <a:pt x="215" y="114"/>
                  </a:lnTo>
                  <a:lnTo>
                    <a:pt x="218" y="131"/>
                  </a:lnTo>
                  <a:lnTo>
                    <a:pt x="225" y="134"/>
                  </a:lnTo>
                  <a:lnTo>
                    <a:pt x="230" y="141"/>
                  </a:lnTo>
                  <a:lnTo>
                    <a:pt x="231" y="141"/>
                  </a:lnTo>
                  <a:lnTo>
                    <a:pt x="228" y="150"/>
                  </a:lnTo>
                  <a:lnTo>
                    <a:pt x="221" y="162"/>
                  </a:lnTo>
                  <a:lnTo>
                    <a:pt x="230" y="177"/>
                  </a:lnTo>
                  <a:lnTo>
                    <a:pt x="244" y="186"/>
                  </a:lnTo>
                  <a:lnTo>
                    <a:pt x="244" y="197"/>
                  </a:lnTo>
                  <a:lnTo>
                    <a:pt x="250" y="200"/>
                  </a:lnTo>
                  <a:lnTo>
                    <a:pt x="250" y="202"/>
                  </a:lnTo>
                  <a:lnTo>
                    <a:pt x="247" y="208"/>
                  </a:lnTo>
                  <a:lnTo>
                    <a:pt x="237" y="212"/>
                  </a:lnTo>
                  <a:lnTo>
                    <a:pt x="233" y="217"/>
                  </a:lnTo>
                  <a:lnTo>
                    <a:pt x="230" y="230"/>
                  </a:lnTo>
                  <a:lnTo>
                    <a:pt x="228" y="230"/>
                  </a:lnTo>
                  <a:lnTo>
                    <a:pt x="173" y="223"/>
                  </a:lnTo>
                  <a:lnTo>
                    <a:pt x="167" y="205"/>
                  </a:lnTo>
                  <a:lnTo>
                    <a:pt x="161" y="202"/>
                  </a:lnTo>
                  <a:lnTo>
                    <a:pt x="138" y="211"/>
                  </a:lnTo>
                  <a:lnTo>
                    <a:pt x="124" y="208"/>
                  </a:lnTo>
                  <a:lnTo>
                    <a:pt x="123" y="208"/>
                  </a:lnTo>
                  <a:lnTo>
                    <a:pt x="121" y="205"/>
                  </a:lnTo>
                  <a:lnTo>
                    <a:pt x="113" y="202"/>
                  </a:lnTo>
                  <a:lnTo>
                    <a:pt x="108" y="196"/>
                  </a:lnTo>
                  <a:lnTo>
                    <a:pt x="96" y="191"/>
                  </a:lnTo>
                  <a:lnTo>
                    <a:pt x="95" y="191"/>
                  </a:lnTo>
                  <a:lnTo>
                    <a:pt x="95" y="190"/>
                  </a:lnTo>
                  <a:lnTo>
                    <a:pt x="89" y="177"/>
                  </a:lnTo>
                  <a:lnTo>
                    <a:pt x="84" y="172"/>
                  </a:lnTo>
                  <a:lnTo>
                    <a:pt x="77" y="157"/>
                  </a:lnTo>
                  <a:lnTo>
                    <a:pt x="71" y="160"/>
                  </a:lnTo>
                  <a:lnTo>
                    <a:pt x="62" y="151"/>
                  </a:lnTo>
                  <a:lnTo>
                    <a:pt x="59" y="159"/>
                  </a:lnTo>
                  <a:lnTo>
                    <a:pt x="50" y="151"/>
                  </a:lnTo>
                  <a:lnTo>
                    <a:pt x="49" y="146"/>
                  </a:lnTo>
                  <a:lnTo>
                    <a:pt x="46" y="144"/>
                  </a:lnTo>
                  <a:lnTo>
                    <a:pt x="44" y="144"/>
                  </a:lnTo>
                  <a:lnTo>
                    <a:pt x="44" y="143"/>
                  </a:lnTo>
                  <a:lnTo>
                    <a:pt x="46" y="131"/>
                  </a:lnTo>
                  <a:lnTo>
                    <a:pt x="41" y="122"/>
                  </a:lnTo>
                  <a:lnTo>
                    <a:pt x="25" y="111"/>
                  </a:lnTo>
                  <a:lnTo>
                    <a:pt x="16" y="97"/>
                  </a:lnTo>
                  <a:lnTo>
                    <a:pt x="19" y="88"/>
                  </a:lnTo>
                  <a:lnTo>
                    <a:pt x="25" y="77"/>
                  </a:lnTo>
                  <a:lnTo>
                    <a:pt x="25" y="73"/>
                  </a:lnTo>
                  <a:lnTo>
                    <a:pt x="28" y="68"/>
                  </a:lnTo>
                  <a:lnTo>
                    <a:pt x="18" y="64"/>
                  </a:lnTo>
                  <a:lnTo>
                    <a:pt x="9" y="52"/>
                  </a:lnTo>
                  <a:lnTo>
                    <a:pt x="9" y="40"/>
                  </a:lnTo>
                  <a:lnTo>
                    <a:pt x="3" y="36"/>
                  </a:lnTo>
                  <a:lnTo>
                    <a:pt x="1" y="36"/>
                  </a:lnTo>
                  <a:lnTo>
                    <a:pt x="1" y="15"/>
                  </a:lnTo>
                  <a:lnTo>
                    <a:pt x="0" y="9"/>
                  </a:lnTo>
                  <a:lnTo>
                    <a:pt x="0" y="8"/>
                  </a:lnTo>
                  <a:lnTo>
                    <a:pt x="6" y="2"/>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0" name="Bangladesh">
              <a:extLst>
                <a:ext uri="{FF2B5EF4-FFF2-40B4-BE49-F238E27FC236}">
                  <a16:creationId xmlns:a16="http://schemas.microsoft.com/office/drawing/2014/main" id="{5EDEDDEB-49D1-98DC-15E1-A8433AB97F44}"/>
                </a:ext>
              </a:extLst>
            </p:cNvPr>
            <p:cNvSpPr>
              <a:spLocks/>
            </p:cNvSpPr>
            <p:nvPr/>
          </p:nvSpPr>
          <p:spPr bwMode="auto">
            <a:xfrm>
              <a:off x="7898543" y="3940479"/>
              <a:ext cx="113845" cy="148179"/>
            </a:xfrm>
            <a:custGeom>
              <a:avLst/>
              <a:gdLst>
                <a:gd name="T0" fmla="*/ 7 w 63"/>
                <a:gd name="T1" fmla="*/ 0 h 82"/>
                <a:gd name="T2" fmla="*/ 8 w 63"/>
                <a:gd name="T3" fmla="*/ 0 h 82"/>
                <a:gd name="T4" fmla="*/ 11 w 63"/>
                <a:gd name="T5" fmla="*/ 6 h 82"/>
                <a:gd name="T6" fmla="*/ 14 w 63"/>
                <a:gd name="T7" fmla="*/ 2 h 82"/>
                <a:gd name="T8" fmla="*/ 17 w 63"/>
                <a:gd name="T9" fmla="*/ 8 h 82"/>
                <a:gd name="T10" fmla="*/ 20 w 63"/>
                <a:gd name="T11" fmla="*/ 8 h 82"/>
                <a:gd name="T12" fmla="*/ 20 w 63"/>
                <a:gd name="T13" fmla="*/ 5 h 82"/>
                <a:gd name="T14" fmla="*/ 22 w 63"/>
                <a:gd name="T15" fmla="*/ 5 h 82"/>
                <a:gd name="T16" fmla="*/ 25 w 63"/>
                <a:gd name="T17" fmla="*/ 15 h 82"/>
                <a:gd name="T18" fmla="*/ 29 w 63"/>
                <a:gd name="T19" fmla="*/ 18 h 82"/>
                <a:gd name="T20" fmla="*/ 57 w 63"/>
                <a:gd name="T21" fmla="*/ 21 h 82"/>
                <a:gd name="T22" fmla="*/ 57 w 63"/>
                <a:gd name="T23" fmla="*/ 22 h 82"/>
                <a:gd name="T24" fmla="*/ 43 w 63"/>
                <a:gd name="T25" fmla="*/ 39 h 82"/>
                <a:gd name="T26" fmla="*/ 46 w 63"/>
                <a:gd name="T27" fmla="*/ 46 h 82"/>
                <a:gd name="T28" fmla="*/ 49 w 63"/>
                <a:gd name="T29" fmla="*/ 49 h 82"/>
                <a:gd name="T30" fmla="*/ 56 w 63"/>
                <a:gd name="T31" fmla="*/ 40 h 82"/>
                <a:gd name="T32" fmla="*/ 57 w 63"/>
                <a:gd name="T33" fmla="*/ 40 h 82"/>
                <a:gd name="T34" fmla="*/ 63 w 63"/>
                <a:gd name="T35" fmla="*/ 67 h 82"/>
                <a:gd name="T36" fmla="*/ 63 w 63"/>
                <a:gd name="T37" fmla="*/ 76 h 82"/>
                <a:gd name="T38" fmla="*/ 59 w 63"/>
                <a:gd name="T39" fmla="*/ 76 h 82"/>
                <a:gd name="T40" fmla="*/ 59 w 63"/>
                <a:gd name="T41" fmla="*/ 82 h 82"/>
                <a:gd name="T42" fmla="*/ 57 w 63"/>
                <a:gd name="T43" fmla="*/ 82 h 82"/>
                <a:gd name="T44" fmla="*/ 57 w 63"/>
                <a:gd name="T45" fmla="*/ 80 h 82"/>
                <a:gd name="T46" fmla="*/ 51 w 63"/>
                <a:gd name="T47" fmla="*/ 63 h 82"/>
                <a:gd name="T48" fmla="*/ 49 w 63"/>
                <a:gd name="T49" fmla="*/ 57 h 82"/>
                <a:gd name="T50" fmla="*/ 41 w 63"/>
                <a:gd name="T51" fmla="*/ 57 h 82"/>
                <a:gd name="T52" fmla="*/ 38 w 63"/>
                <a:gd name="T53" fmla="*/ 54 h 82"/>
                <a:gd name="T54" fmla="*/ 35 w 63"/>
                <a:gd name="T55" fmla="*/ 57 h 82"/>
                <a:gd name="T56" fmla="*/ 35 w 63"/>
                <a:gd name="T57" fmla="*/ 63 h 82"/>
                <a:gd name="T58" fmla="*/ 32 w 63"/>
                <a:gd name="T59" fmla="*/ 68 h 82"/>
                <a:gd name="T60" fmla="*/ 31 w 63"/>
                <a:gd name="T61" fmla="*/ 68 h 82"/>
                <a:gd name="T62" fmla="*/ 28 w 63"/>
                <a:gd name="T63" fmla="*/ 65 h 82"/>
                <a:gd name="T64" fmla="*/ 25 w 63"/>
                <a:gd name="T65" fmla="*/ 70 h 82"/>
                <a:gd name="T66" fmla="*/ 23 w 63"/>
                <a:gd name="T67" fmla="*/ 70 h 82"/>
                <a:gd name="T68" fmla="*/ 23 w 63"/>
                <a:gd name="T69" fmla="*/ 68 h 82"/>
                <a:gd name="T70" fmla="*/ 22 w 63"/>
                <a:gd name="T71" fmla="*/ 68 h 82"/>
                <a:gd name="T72" fmla="*/ 14 w 63"/>
                <a:gd name="T73" fmla="*/ 71 h 82"/>
                <a:gd name="T74" fmla="*/ 13 w 63"/>
                <a:gd name="T75" fmla="*/ 71 h 82"/>
                <a:gd name="T76" fmla="*/ 7 w 63"/>
                <a:gd name="T77" fmla="*/ 42 h 82"/>
                <a:gd name="T78" fmla="*/ 7 w 63"/>
                <a:gd name="T79" fmla="*/ 33 h 82"/>
                <a:gd name="T80" fmla="*/ 0 w 63"/>
                <a:gd name="T81" fmla="*/ 27 h 82"/>
                <a:gd name="T82" fmla="*/ 0 w 63"/>
                <a:gd name="T83" fmla="*/ 25 h 82"/>
                <a:gd name="T84" fmla="*/ 4 w 63"/>
                <a:gd name="T85" fmla="*/ 20 h 82"/>
                <a:gd name="T86" fmla="*/ 10 w 63"/>
                <a:gd name="T87" fmla="*/ 20 h 82"/>
                <a:gd name="T88" fmla="*/ 8 w 63"/>
                <a:gd name="T89" fmla="*/ 15 h 82"/>
                <a:gd name="T90" fmla="*/ 4 w 63"/>
                <a:gd name="T91" fmla="*/ 15 h 82"/>
                <a:gd name="T92" fmla="*/ 3 w 63"/>
                <a:gd name="T93" fmla="*/ 11 h 82"/>
                <a:gd name="T94" fmla="*/ 7 w 63"/>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2">
                  <a:moveTo>
                    <a:pt x="7" y="0"/>
                  </a:moveTo>
                  <a:lnTo>
                    <a:pt x="8" y="0"/>
                  </a:lnTo>
                  <a:lnTo>
                    <a:pt x="11" y="6"/>
                  </a:lnTo>
                  <a:lnTo>
                    <a:pt x="14" y="2"/>
                  </a:lnTo>
                  <a:lnTo>
                    <a:pt x="17" y="8"/>
                  </a:lnTo>
                  <a:lnTo>
                    <a:pt x="20" y="8"/>
                  </a:lnTo>
                  <a:lnTo>
                    <a:pt x="20" y="5"/>
                  </a:lnTo>
                  <a:lnTo>
                    <a:pt x="22" y="5"/>
                  </a:lnTo>
                  <a:lnTo>
                    <a:pt x="25" y="15"/>
                  </a:lnTo>
                  <a:lnTo>
                    <a:pt x="29" y="18"/>
                  </a:lnTo>
                  <a:lnTo>
                    <a:pt x="57" y="21"/>
                  </a:lnTo>
                  <a:lnTo>
                    <a:pt x="57" y="22"/>
                  </a:lnTo>
                  <a:lnTo>
                    <a:pt x="43" y="39"/>
                  </a:lnTo>
                  <a:lnTo>
                    <a:pt x="46" y="46"/>
                  </a:lnTo>
                  <a:lnTo>
                    <a:pt x="49" y="49"/>
                  </a:lnTo>
                  <a:lnTo>
                    <a:pt x="56" y="40"/>
                  </a:lnTo>
                  <a:lnTo>
                    <a:pt x="57" y="40"/>
                  </a:lnTo>
                  <a:lnTo>
                    <a:pt x="63" y="67"/>
                  </a:lnTo>
                  <a:lnTo>
                    <a:pt x="63" y="76"/>
                  </a:lnTo>
                  <a:lnTo>
                    <a:pt x="59" y="76"/>
                  </a:lnTo>
                  <a:lnTo>
                    <a:pt x="59" y="82"/>
                  </a:lnTo>
                  <a:lnTo>
                    <a:pt x="57" y="82"/>
                  </a:lnTo>
                  <a:lnTo>
                    <a:pt x="57" y="80"/>
                  </a:lnTo>
                  <a:lnTo>
                    <a:pt x="51" y="63"/>
                  </a:lnTo>
                  <a:lnTo>
                    <a:pt x="49" y="57"/>
                  </a:lnTo>
                  <a:lnTo>
                    <a:pt x="41" y="57"/>
                  </a:lnTo>
                  <a:lnTo>
                    <a:pt x="38" y="54"/>
                  </a:lnTo>
                  <a:lnTo>
                    <a:pt x="35" y="57"/>
                  </a:lnTo>
                  <a:lnTo>
                    <a:pt x="35" y="63"/>
                  </a:lnTo>
                  <a:lnTo>
                    <a:pt x="32" y="68"/>
                  </a:lnTo>
                  <a:lnTo>
                    <a:pt x="31" y="68"/>
                  </a:lnTo>
                  <a:lnTo>
                    <a:pt x="28" y="65"/>
                  </a:lnTo>
                  <a:lnTo>
                    <a:pt x="25" y="70"/>
                  </a:lnTo>
                  <a:lnTo>
                    <a:pt x="23" y="70"/>
                  </a:lnTo>
                  <a:lnTo>
                    <a:pt x="23" y="68"/>
                  </a:lnTo>
                  <a:lnTo>
                    <a:pt x="22" y="68"/>
                  </a:lnTo>
                  <a:lnTo>
                    <a:pt x="14" y="71"/>
                  </a:lnTo>
                  <a:lnTo>
                    <a:pt x="13" y="71"/>
                  </a:lnTo>
                  <a:lnTo>
                    <a:pt x="7" y="42"/>
                  </a:lnTo>
                  <a:lnTo>
                    <a:pt x="7" y="33"/>
                  </a:lnTo>
                  <a:lnTo>
                    <a:pt x="0" y="27"/>
                  </a:lnTo>
                  <a:lnTo>
                    <a:pt x="0" y="25"/>
                  </a:lnTo>
                  <a:lnTo>
                    <a:pt x="4" y="20"/>
                  </a:lnTo>
                  <a:lnTo>
                    <a:pt x="10" y="20"/>
                  </a:lnTo>
                  <a:lnTo>
                    <a:pt x="8" y="15"/>
                  </a:lnTo>
                  <a:lnTo>
                    <a:pt x="4" y="15"/>
                  </a:lnTo>
                  <a:lnTo>
                    <a:pt x="3" y="1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1" name="Bhutan">
              <a:extLst>
                <a:ext uri="{FF2B5EF4-FFF2-40B4-BE49-F238E27FC236}">
                  <a16:creationId xmlns:a16="http://schemas.microsoft.com/office/drawing/2014/main" id="{72F0929F-A1F5-F3EE-5CFB-E1C069573B00}"/>
                </a:ext>
              </a:extLst>
            </p:cNvPr>
            <p:cNvSpPr>
              <a:spLocks/>
            </p:cNvSpPr>
            <p:nvPr/>
          </p:nvSpPr>
          <p:spPr bwMode="auto">
            <a:xfrm>
              <a:off x="7918421" y="3895302"/>
              <a:ext cx="83124" cy="43369"/>
            </a:xfrm>
            <a:custGeom>
              <a:avLst/>
              <a:gdLst>
                <a:gd name="T0" fmla="*/ 17 w 46"/>
                <a:gd name="T1" fmla="*/ 0 h 24"/>
                <a:gd name="T2" fmla="*/ 36 w 46"/>
                <a:gd name="T3" fmla="*/ 5 h 24"/>
                <a:gd name="T4" fmla="*/ 40 w 46"/>
                <a:gd name="T5" fmla="*/ 7 h 24"/>
                <a:gd name="T6" fmla="*/ 40 w 46"/>
                <a:gd name="T7" fmla="*/ 10 h 24"/>
                <a:gd name="T8" fmla="*/ 46 w 46"/>
                <a:gd name="T9" fmla="*/ 13 h 24"/>
                <a:gd name="T10" fmla="*/ 46 w 46"/>
                <a:gd name="T11" fmla="*/ 15 h 24"/>
                <a:gd name="T12" fmla="*/ 43 w 46"/>
                <a:gd name="T13" fmla="*/ 21 h 24"/>
                <a:gd name="T14" fmla="*/ 40 w 46"/>
                <a:gd name="T15" fmla="*/ 21 h 24"/>
                <a:gd name="T16" fmla="*/ 33 w 46"/>
                <a:gd name="T17" fmla="*/ 22 h 24"/>
                <a:gd name="T18" fmla="*/ 23 w 46"/>
                <a:gd name="T19" fmla="*/ 22 h 24"/>
                <a:gd name="T20" fmla="*/ 15 w 46"/>
                <a:gd name="T21" fmla="*/ 24 h 24"/>
                <a:gd name="T22" fmla="*/ 12 w 46"/>
                <a:gd name="T23" fmla="*/ 24 h 24"/>
                <a:gd name="T24" fmla="*/ 2 w 46"/>
                <a:gd name="T25" fmla="*/ 21 h 24"/>
                <a:gd name="T26" fmla="*/ 0 w 46"/>
                <a:gd name="T27" fmla="*/ 18 h 24"/>
                <a:gd name="T28" fmla="*/ 0 w 46"/>
                <a:gd name="T29" fmla="*/ 16 h 24"/>
                <a:gd name="T30" fmla="*/ 17 w 4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4">
                  <a:moveTo>
                    <a:pt x="17" y="0"/>
                  </a:moveTo>
                  <a:lnTo>
                    <a:pt x="36" y="5"/>
                  </a:lnTo>
                  <a:lnTo>
                    <a:pt x="40" y="7"/>
                  </a:lnTo>
                  <a:lnTo>
                    <a:pt x="40" y="10"/>
                  </a:lnTo>
                  <a:lnTo>
                    <a:pt x="46" y="13"/>
                  </a:lnTo>
                  <a:lnTo>
                    <a:pt x="46" y="15"/>
                  </a:lnTo>
                  <a:lnTo>
                    <a:pt x="43" y="21"/>
                  </a:lnTo>
                  <a:lnTo>
                    <a:pt x="40" y="21"/>
                  </a:lnTo>
                  <a:lnTo>
                    <a:pt x="33" y="22"/>
                  </a:lnTo>
                  <a:lnTo>
                    <a:pt x="23" y="22"/>
                  </a:lnTo>
                  <a:lnTo>
                    <a:pt x="15" y="24"/>
                  </a:lnTo>
                  <a:lnTo>
                    <a:pt x="12" y="24"/>
                  </a:lnTo>
                  <a:lnTo>
                    <a:pt x="2" y="21"/>
                  </a:lnTo>
                  <a:lnTo>
                    <a:pt x="0" y="18"/>
                  </a:lnTo>
                  <a:lnTo>
                    <a:pt x="0" y="16"/>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2" name="Myanmar">
              <a:extLst>
                <a:ext uri="{FF2B5EF4-FFF2-40B4-BE49-F238E27FC236}">
                  <a16:creationId xmlns:a16="http://schemas.microsoft.com/office/drawing/2014/main" id="{C570A5AF-F38E-52DE-81AB-6D707C19454C}"/>
                </a:ext>
              </a:extLst>
            </p:cNvPr>
            <p:cNvSpPr>
              <a:spLocks/>
            </p:cNvSpPr>
            <p:nvPr/>
          </p:nvSpPr>
          <p:spPr bwMode="auto">
            <a:xfrm>
              <a:off x="8001547" y="3895302"/>
              <a:ext cx="211427" cy="455380"/>
            </a:xfrm>
            <a:custGeom>
              <a:avLst/>
              <a:gdLst>
                <a:gd name="T0" fmla="*/ 72 w 117"/>
                <a:gd name="T1" fmla="*/ 0 h 252"/>
                <a:gd name="T2" fmla="*/ 80 w 117"/>
                <a:gd name="T3" fmla="*/ 10 h 252"/>
                <a:gd name="T4" fmla="*/ 83 w 117"/>
                <a:gd name="T5" fmla="*/ 12 h 252"/>
                <a:gd name="T6" fmla="*/ 86 w 117"/>
                <a:gd name="T7" fmla="*/ 33 h 252"/>
                <a:gd name="T8" fmla="*/ 72 w 117"/>
                <a:gd name="T9" fmla="*/ 64 h 252"/>
                <a:gd name="T10" fmla="*/ 88 w 117"/>
                <a:gd name="T11" fmla="*/ 59 h 252"/>
                <a:gd name="T12" fmla="*/ 89 w 117"/>
                <a:gd name="T13" fmla="*/ 71 h 252"/>
                <a:gd name="T14" fmla="*/ 97 w 117"/>
                <a:gd name="T15" fmla="*/ 77 h 252"/>
                <a:gd name="T16" fmla="*/ 101 w 117"/>
                <a:gd name="T17" fmla="*/ 89 h 252"/>
                <a:gd name="T18" fmla="*/ 115 w 117"/>
                <a:gd name="T19" fmla="*/ 92 h 252"/>
                <a:gd name="T20" fmla="*/ 106 w 117"/>
                <a:gd name="T21" fmla="*/ 108 h 252"/>
                <a:gd name="T22" fmla="*/ 88 w 117"/>
                <a:gd name="T23" fmla="*/ 123 h 252"/>
                <a:gd name="T24" fmla="*/ 73 w 117"/>
                <a:gd name="T25" fmla="*/ 141 h 252"/>
                <a:gd name="T26" fmla="*/ 83 w 117"/>
                <a:gd name="T27" fmla="*/ 157 h 252"/>
                <a:gd name="T28" fmla="*/ 86 w 117"/>
                <a:gd name="T29" fmla="*/ 171 h 252"/>
                <a:gd name="T30" fmla="*/ 88 w 117"/>
                <a:gd name="T31" fmla="*/ 172 h 252"/>
                <a:gd name="T32" fmla="*/ 80 w 117"/>
                <a:gd name="T33" fmla="*/ 193 h 252"/>
                <a:gd name="T34" fmla="*/ 91 w 117"/>
                <a:gd name="T35" fmla="*/ 212 h 252"/>
                <a:gd name="T36" fmla="*/ 88 w 117"/>
                <a:gd name="T37" fmla="*/ 242 h 252"/>
                <a:gd name="T38" fmla="*/ 86 w 117"/>
                <a:gd name="T39" fmla="*/ 252 h 252"/>
                <a:gd name="T40" fmla="*/ 85 w 117"/>
                <a:gd name="T41" fmla="*/ 251 h 252"/>
                <a:gd name="T42" fmla="*/ 82 w 117"/>
                <a:gd name="T43" fmla="*/ 249 h 252"/>
                <a:gd name="T44" fmla="*/ 83 w 117"/>
                <a:gd name="T45" fmla="*/ 228 h 252"/>
                <a:gd name="T46" fmla="*/ 82 w 117"/>
                <a:gd name="T47" fmla="*/ 227 h 252"/>
                <a:gd name="T48" fmla="*/ 83 w 117"/>
                <a:gd name="T49" fmla="*/ 215 h 252"/>
                <a:gd name="T50" fmla="*/ 79 w 117"/>
                <a:gd name="T51" fmla="*/ 206 h 252"/>
                <a:gd name="T52" fmla="*/ 73 w 117"/>
                <a:gd name="T53" fmla="*/ 187 h 252"/>
                <a:gd name="T54" fmla="*/ 61 w 117"/>
                <a:gd name="T55" fmla="*/ 162 h 252"/>
                <a:gd name="T56" fmla="*/ 60 w 117"/>
                <a:gd name="T57" fmla="*/ 165 h 252"/>
                <a:gd name="T58" fmla="*/ 37 w 117"/>
                <a:gd name="T59" fmla="*/ 176 h 252"/>
                <a:gd name="T60" fmla="*/ 30 w 117"/>
                <a:gd name="T61" fmla="*/ 175 h 252"/>
                <a:gd name="T62" fmla="*/ 27 w 117"/>
                <a:gd name="T63" fmla="*/ 174 h 252"/>
                <a:gd name="T64" fmla="*/ 26 w 117"/>
                <a:gd name="T65" fmla="*/ 172 h 252"/>
                <a:gd name="T66" fmla="*/ 27 w 117"/>
                <a:gd name="T67" fmla="*/ 141 h 252"/>
                <a:gd name="T68" fmla="*/ 23 w 117"/>
                <a:gd name="T69" fmla="*/ 133 h 252"/>
                <a:gd name="T70" fmla="*/ 17 w 117"/>
                <a:gd name="T71" fmla="*/ 129 h 252"/>
                <a:gd name="T72" fmla="*/ 20 w 117"/>
                <a:gd name="T73" fmla="*/ 126 h 252"/>
                <a:gd name="T74" fmla="*/ 9 w 117"/>
                <a:gd name="T75" fmla="*/ 119 h 252"/>
                <a:gd name="T76" fmla="*/ 0 w 117"/>
                <a:gd name="T77" fmla="*/ 99 h 252"/>
                <a:gd name="T78" fmla="*/ 5 w 117"/>
                <a:gd name="T79" fmla="*/ 90 h 252"/>
                <a:gd name="T80" fmla="*/ 9 w 117"/>
                <a:gd name="T81" fmla="*/ 80 h 252"/>
                <a:gd name="T82" fmla="*/ 11 w 117"/>
                <a:gd name="T83" fmla="*/ 77 h 252"/>
                <a:gd name="T84" fmla="*/ 14 w 117"/>
                <a:gd name="T85" fmla="*/ 65 h 252"/>
                <a:gd name="T86" fmla="*/ 26 w 117"/>
                <a:gd name="T87" fmla="*/ 62 h 252"/>
                <a:gd name="T88" fmla="*/ 39 w 117"/>
                <a:gd name="T89" fmla="*/ 36 h 252"/>
                <a:gd name="T90" fmla="*/ 51 w 117"/>
                <a:gd name="T91" fmla="*/ 16 h 252"/>
                <a:gd name="T92" fmla="*/ 63 w 117"/>
                <a:gd name="T93" fmla="*/ 7 h 252"/>
                <a:gd name="T94" fmla="*/ 67 w 117"/>
                <a:gd name="T95" fmla="*/ 5 h 252"/>
                <a:gd name="T96" fmla="*/ 70 w 117"/>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252">
                  <a:moveTo>
                    <a:pt x="70" y="0"/>
                  </a:moveTo>
                  <a:lnTo>
                    <a:pt x="72" y="0"/>
                  </a:lnTo>
                  <a:lnTo>
                    <a:pt x="75" y="2"/>
                  </a:lnTo>
                  <a:lnTo>
                    <a:pt x="80" y="10"/>
                  </a:lnTo>
                  <a:lnTo>
                    <a:pt x="83" y="10"/>
                  </a:lnTo>
                  <a:lnTo>
                    <a:pt x="83" y="12"/>
                  </a:lnTo>
                  <a:lnTo>
                    <a:pt x="86" y="24"/>
                  </a:lnTo>
                  <a:lnTo>
                    <a:pt x="86" y="33"/>
                  </a:lnTo>
                  <a:lnTo>
                    <a:pt x="75" y="47"/>
                  </a:lnTo>
                  <a:lnTo>
                    <a:pt x="72" y="64"/>
                  </a:lnTo>
                  <a:lnTo>
                    <a:pt x="80" y="59"/>
                  </a:lnTo>
                  <a:lnTo>
                    <a:pt x="88" y="59"/>
                  </a:lnTo>
                  <a:lnTo>
                    <a:pt x="88" y="61"/>
                  </a:lnTo>
                  <a:lnTo>
                    <a:pt x="89" y="71"/>
                  </a:lnTo>
                  <a:lnTo>
                    <a:pt x="97" y="76"/>
                  </a:lnTo>
                  <a:lnTo>
                    <a:pt x="97" y="77"/>
                  </a:lnTo>
                  <a:lnTo>
                    <a:pt x="94" y="86"/>
                  </a:lnTo>
                  <a:lnTo>
                    <a:pt x="101" y="89"/>
                  </a:lnTo>
                  <a:lnTo>
                    <a:pt x="106" y="95"/>
                  </a:lnTo>
                  <a:lnTo>
                    <a:pt x="115" y="92"/>
                  </a:lnTo>
                  <a:lnTo>
                    <a:pt x="117" y="95"/>
                  </a:lnTo>
                  <a:lnTo>
                    <a:pt x="106" y="108"/>
                  </a:lnTo>
                  <a:lnTo>
                    <a:pt x="101" y="114"/>
                  </a:lnTo>
                  <a:lnTo>
                    <a:pt x="88" y="123"/>
                  </a:lnTo>
                  <a:lnTo>
                    <a:pt x="77" y="125"/>
                  </a:lnTo>
                  <a:lnTo>
                    <a:pt x="73" y="141"/>
                  </a:lnTo>
                  <a:lnTo>
                    <a:pt x="76" y="151"/>
                  </a:lnTo>
                  <a:lnTo>
                    <a:pt x="83" y="157"/>
                  </a:lnTo>
                  <a:lnTo>
                    <a:pt x="83" y="168"/>
                  </a:lnTo>
                  <a:lnTo>
                    <a:pt x="86" y="171"/>
                  </a:lnTo>
                  <a:lnTo>
                    <a:pt x="88" y="171"/>
                  </a:lnTo>
                  <a:lnTo>
                    <a:pt x="88" y="172"/>
                  </a:lnTo>
                  <a:lnTo>
                    <a:pt x="80" y="188"/>
                  </a:lnTo>
                  <a:lnTo>
                    <a:pt x="80" y="193"/>
                  </a:lnTo>
                  <a:lnTo>
                    <a:pt x="91" y="200"/>
                  </a:lnTo>
                  <a:lnTo>
                    <a:pt x="91" y="212"/>
                  </a:lnTo>
                  <a:lnTo>
                    <a:pt x="98" y="228"/>
                  </a:lnTo>
                  <a:lnTo>
                    <a:pt x="88" y="242"/>
                  </a:lnTo>
                  <a:lnTo>
                    <a:pt x="86" y="251"/>
                  </a:lnTo>
                  <a:lnTo>
                    <a:pt x="86" y="252"/>
                  </a:lnTo>
                  <a:lnTo>
                    <a:pt x="85" y="252"/>
                  </a:lnTo>
                  <a:lnTo>
                    <a:pt x="85" y="251"/>
                  </a:lnTo>
                  <a:lnTo>
                    <a:pt x="83" y="249"/>
                  </a:lnTo>
                  <a:lnTo>
                    <a:pt x="82" y="249"/>
                  </a:lnTo>
                  <a:lnTo>
                    <a:pt x="86" y="230"/>
                  </a:lnTo>
                  <a:lnTo>
                    <a:pt x="83" y="228"/>
                  </a:lnTo>
                  <a:lnTo>
                    <a:pt x="82" y="228"/>
                  </a:lnTo>
                  <a:lnTo>
                    <a:pt x="82" y="227"/>
                  </a:lnTo>
                  <a:lnTo>
                    <a:pt x="85" y="225"/>
                  </a:lnTo>
                  <a:lnTo>
                    <a:pt x="83" y="215"/>
                  </a:lnTo>
                  <a:lnTo>
                    <a:pt x="80" y="205"/>
                  </a:lnTo>
                  <a:lnTo>
                    <a:pt x="79" y="206"/>
                  </a:lnTo>
                  <a:lnTo>
                    <a:pt x="79" y="205"/>
                  </a:lnTo>
                  <a:lnTo>
                    <a:pt x="73" y="187"/>
                  </a:lnTo>
                  <a:lnTo>
                    <a:pt x="72" y="166"/>
                  </a:lnTo>
                  <a:lnTo>
                    <a:pt x="61" y="162"/>
                  </a:lnTo>
                  <a:lnTo>
                    <a:pt x="60" y="159"/>
                  </a:lnTo>
                  <a:lnTo>
                    <a:pt x="60" y="165"/>
                  </a:lnTo>
                  <a:lnTo>
                    <a:pt x="40" y="176"/>
                  </a:lnTo>
                  <a:lnTo>
                    <a:pt x="37" y="176"/>
                  </a:lnTo>
                  <a:lnTo>
                    <a:pt x="33" y="175"/>
                  </a:lnTo>
                  <a:lnTo>
                    <a:pt x="30" y="175"/>
                  </a:lnTo>
                  <a:lnTo>
                    <a:pt x="30" y="172"/>
                  </a:lnTo>
                  <a:lnTo>
                    <a:pt x="27" y="174"/>
                  </a:lnTo>
                  <a:lnTo>
                    <a:pt x="26" y="174"/>
                  </a:lnTo>
                  <a:lnTo>
                    <a:pt x="26" y="172"/>
                  </a:lnTo>
                  <a:lnTo>
                    <a:pt x="30" y="157"/>
                  </a:lnTo>
                  <a:lnTo>
                    <a:pt x="27" y="141"/>
                  </a:lnTo>
                  <a:lnTo>
                    <a:pt x="23" y="132"/>
                  </a:lnTo>
                  <a:lnTo>
                    <a:pt x="23" y="133"/>
                  </a:lnTo>
                  <a:lnTo>
                    <a:pt x="21" y="133"/>
                  </a:lnTo>
                  <a:lnTo>
                    <a:pt x="17" y="129"/>
                  </a:lnTo>
                  <a:lnTo>
                    <a:pt x="18" y="126"/>
                  </a:lnTo>
                  <a:lnTo>
                    <a:pt x="20" y="126"/>
                  </a:lnTo>
                  <a:lnTo>
                    <a:pt x="18" y="123"/>
                  </a:lnTo>
                  <a:lnTo>
                    <a:pt x="9" y="119"/>
                  </a:lnTo>
                  <a:lnTo>
                    <a:pt x="0" y="105"/>
                  </a:lnTo>
                  <a:lnTo>
                    <a:pt x="0" y="99"/>
                  </a:lnTo>
                  <a:lnTo>
                    <a:pt x="5" y="99"/>
                  </a:lnTo>
                  <a:lnTo>
                    <a:pt x="5" y="90"/>
                  </a:lnTo>
                  <a:lnTo>
                    <a:pt x="11" y="88"/>
                  </a:lnTo>
                  <a:lnTo>
                    <a:pt x="9" y="80"/>
                  </a:lnTo>
                  <a:lnTo>
                    <a:pt x="11" y="79"/>
                  </a:lnTo>
                  <a:lnTo>
                    <a:pt x="11" y="77"/>
                  </a:lnTo>
                  <a:lnTo>
                    <a:pt x="14" y="77"/>
                  </a:lnTo>
                  <a:lnTo>
                    <a:pt x="14" y="65"/>
                  </a:lnTo>
                  <a:lnTo>
                    <a:pt x="15" y="65"/>
                  </a:lnTo>
                  <a:lnTo>
                    <a:pt x="26" y="62"/>
                  </a:lnTo>
                  <a:lnTo>
                    <a:pt x="32" y="45"/>
                  </a:lnTo>
                  <a:lnTo>
                    <a:pt x="39" y="36"/>
                  </a:lnTo>
                  <a:lnTo>
                    <a:pt x="39" y="27"/>
                  </a:lnTo>
                  <a:lnTo>
                    <a:pt x="51" y="16"/>
                  </a:lnTo>
                  <a:lnTo>
                    <a:pt x="63" y="15"/>
                  </a:lnTo>
                  <a:lnTo>
                    <a:pt x="63" y="7"/>
                  </a:lnTo>
                  <a:lnTo>
                    <a:pt x="64" y="7"/>
                  </a:lnTo>
                  <a:lnTo>
                    <a:pt x="67" y="5"/>
                  </a:lnTo>
                  <a:lnTo>
                    <a:pt x="67" y="2"/>
                  </a:lnTo>
                  <a:lnTo>
                    <a:pt x="7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3" name="Laos">
              <a:extLst>
                <a:ext uri="{FF2B5EF4-FFF2-40B4-BE49-F238E27FC236}">
                  <a16:creationId xmlns:a16="http://schemas.microsoft.com/office/drawing/2014/main" id="{6099B163-77BC-B37A-635E-3E254FF754B8}"/>
                </a:ext>
              </a:extLst>
            </p:cNvPr>
            <p:cNvSpPr>
              <a:spLocks/>
            </p:cNvSpPr>
            <p:nvPr/>
          </p:nvSpPr>
          <p:spPr bwMode="auto">
            <a:xfrm>
              <a:off x="8189480" y="4045289"/>
              <a:ext cx="175286" cy="215041"/>
            </a:xfrm>
            <a:custGeom>
              <a:avLst/>
              <a:gdLst>
                <a:gd name="T0" fmla="*/ 21 w 97"/>
                <a:gd name="T1" fmla="*/ 0 h 119"/>
                <a:gd name="T2" fmla="*/ 22 w 97"/>
                <a:gd name="T3" fmla="*/ 0 h 119"/>
                <a:gd name="T4" fmla="*/ 28 w 97"/>
                <a:gd name="T5" fmla="*/ 2 h 119"/>
                <a:gd name="T6" fmla="*/ 36 w 97"/>
                <a:gd name="T7" fmla="*/ 12 h 119"/>
                <a:gd name="T8" fmla="*/ 37 w 97"/>
                <a:gd name="T9" fmla="*/ 19 h 119"/>
                <a:gd name="T10" fmla="*/ 40 w 97"/>
                <a:gd name="T11" fmla="*/ 22 h 119"/>
                <a:gd name="T12" fmla="*/ 54 w 97"/>
                <a:gd name="T13" fmla="*/ 22 h 119"/>
                <a:gd name="T14" fmla="*/ 56 w 97"/>
                <a:gd name="T15" fmla="*/ 25 h 119"/>
                <a:gd name="T16" fmla="*/ 61 w 97"/>
                <a:gd name="T17" fmla="*/ 36 h 119"/>
                <a:gd name="T18" fmla="*/ 56 w 97"/>
                <a:gd name="T19" fmla="*/ 40 h 119"/>
                <a:gd name="T20" fmla="*/ 52 w 97"/>
                <a:gd name="T21" fmla="*/ 40 h 119"/>
                <a:gd name="T22" fmla="*/ 51 w 97"/>
                <a:gd name="T23" fmla="*/ 45 h 119"/>
                <a:gd name="T24" fmla="*/ 65 w 97"/>
                <a:gd name="T25" fmla="*/ 53 h 119"/>
                <a:gd name="T26" fmla="*/ 76 w 97"/>
                <a:gd name="T27" fmla="*/ 68 h 119"/>
                <a:gd name="T28" fmla="*/ 82 w 97"/>
                <a:gd name="T29" fmla="*/ 71 h 119"/>
                <a:gd name="T30" fmla="*/ 82 w 97"/>
                <a:gd name="T31" fmla="*/ 73 h 119"/>
                <a:gd name="T32" fmla="*/ 83 w 97"/>
                <a:gd name="T33" fmla="*/ 82 h 119"/>
                <a:gd name="T34" fmla="*/ 92 w 97"/>
                <a:gd name="T35" fmla="*/ 86 h 119"/>
                <a:gd name="T36" fmla="*/ 97 w 97"/>
                <a:gd name="T37" fmla="*/ 99 h 119"/>
                <a:gd name="T38" fmla="*/ 95 w 97"/>
                <a:gd name="T39" fmla="*/ 107 h 119"/>
                <a:gd name="T40" fmla="*/ 95 w 97"/>
                <a:gd name="T41" fmla="*/ 108 h 119"/>
                <a:gd name="T42" fmla="*/ 89 w 97"/>
                <a:gd name="T43" fmla="*/ 113 h 119"/>
                <a:gd name="T44" fmla="*/ 86 w 97"/>
                <a:gd name="T45" fmla="*/ 113 h 119"/>
                <a:gd name="T46" fmla="*/ 85 w 97"/>
                <a:gd name="T47" fmla="*/ 111 h 119"/>
                <a:gd name="T48" fmla="*/ 82 w 97"/>
                <a:gd name="T49" fmla="*/ 111 h 119"/>
                <a:gd name="T50" fmla="*/ 76 w 97"/>
                <a:gd name="T51" fmla="*/ 117 h 119"/>
                <a:gd name="T52" fmla="*/ 76 w 97"/>
                <a:gd name="T53" fmla="*/ 119 h 119"/>
                <a:gd name="T54" fmla="*/ 74 w 97"/>
                <a:gd name="T55" fmla="*/ 119 h 119"/>
                <a:gd name="T56" fmla="*/ 65 w 97"/>
                <a:gd name="T57" fmla="*/ 113 h 119"/>
                <a:gd name="T58" fmla="*/ 68 w 97"/>
                <a:gd name="T59" fmla="*/ 110 h 119"/>
                <a:gd name="T60" fmla="*/ 68 w 97"/>
                <a:gd name="T61" fmla="*/ 95 h 119"/>
                <a:gd name="T62" fmla="*/ 59 w 97"/>
                <a:gd name="T63" fmla="*/ 86 h 119"/>
                <a:gd name="T64" fmla="*/ 56 w 97"/>
                <a:gd name="T65" fmla="*/ 68 h 119"/>
                <a:gd name="T66" fmla="*/ 48 w 97"/>
                <a:gd name="T67" fmla="*/ 58 h 119"/>
                <a:gd name="T68" fmla="*/ 43 w 97"/>
                <a:gd name="T69" fmla="*/ 58 h 119"/>
                <a:gd name="T70" fmla="*/ 39 w 97"/>
                <a:gd name="T71" fmla="*/ 59 h 119"/>
                <a:gd name="T72" fmla="*/ 37 w 97"/>
                <a:gd name="T73" fmla="*/ 62 h 119"/>
                <a:gd name="T74" fmla="*/ 33 w 97"/>
                <a:gd name="T75" fmla="*/ 64 h 119"/>
                <a:gd name="T76" fmla="*/ 31 w 97"/>
                <a:gd name="T77" fmla="*/ 64 h 119"/>
                <a:gd name="T78" fmla="*/ 22 w 97"/>
                <a:gd name="T79" fmla="*/ 61 h 119"/>
                <a:gd name="T80" fmla="*/ 11 w 97"/>
                <a:gd name="T81" fmla="*/ 68 h 119"/>
                <a:gd name="T82" fmla="*/ 9 w 97"/>
                <a:gd name="T83" fmla="*/ 68 h 119"/>
                <a:gd name="T84" fmla="*/ 12 w 97"/>
                <a:gd name="T85" fmla="*/ 42 h 119"/>
                <a:gd name="T86" fmla="*/ 6 w 97"/>
                <a:gd name="T87" fmla="*/ 40 h 119"/>
                <a:gd name="T88" fmla="*/ 5 w 97"/>
                <a:gd name="T89" fmla="*/ 40 h 119"/>
                <a:gd name="T90" fmla="*/ 5 w 97"/>
                <a:gd name="T91" fmla="*/ 31 h 119"/>
                <a:gd name="T92" fmla="*/ 0 w 97"/>
                <a:gd name="T93" fmla="*/ 30 h 119"/>
                <a:gd name="T94" fmla="*/ 0 w 97"/>
                <a:gd name="T95" fmla="*/ 28 h 119"/>
                <a:gd name="T96" fmla="*/ 2 w 97"/>
                <a:gd name="T97" fmla="*/ 25 h 119"/>
                <a:gd name="T98" fmla="*/ 12 w 97"/>
                <a:gd name="T99" fmla="*/ 12 h 119"/>
                <a:gd name="T100" fmla="*/ 13 w 97"/>
                <a:gd name="T101" fmla="*/ 12 h 119"/>
                <a:gd name="T102" fmla="*/ 15 w 97"/>
                <a:gd name="T103" fmla="*/ 18 h 119"/>
                <a:gd name="T104" fmla="*/ 19 w 97"/>
                <a:gd name="T105" fmla="*/ 16 h 119"/>
                <a:gd name="T106" fmla="*/ 18 w 97"/>
                <a:gd name="T107" fmla="*/ 2 h 119"/>
                <a:gd name="T108" fmla="*/ 21 w 97"/>
                <a:gd name="T10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19">
                  <a:moveTo>
                    <a:pt x="21" y="0"/>
                  </a:moveTo>
                  <a:lnTo>
                    <a:pt x="22" y="0"/>
                  </a:lnTo>
                  <a:lnTo>
                    <a:pt x="28" y="2"/>
                  </a:lnTo>
                  <a:lnTo>
                    <a:pt x="36" y="12"/>
                  </a:lnTo>
                  <a:lnTo>
                    <a:pt x="37" y="19"/>
                  </a:lnTo>
                  <a:lnTo>
                    <a:pt x="40" y="22"/>
                  </a:lnTo>
                  <a:lnTo>
                    <a:pt x="54" y="22"/>
                  </a:lnTo>
                  <a:lnTo>
                    <a:pt x="56" y="25"/>
                  </a:lnTo>
                  <a:lnTo>
                    <a:pt x="61" y="36"/>
                  </a:lnTo>
                  <a:lnTo>
                    <a:pt x="56" y="40"/>
                  </a:lnTo>
                  <a:lnTo>
                    <a:pt x="52" y="40"/>
                  </a:lnTo>
                  <a:lnTo>
                    <a:pt x="51" y="45"/>
                  </a:lnTo>
                  <a:lnTo>
                    <a:pt x="65" y="53"/>
                  </a:lnTo>
                  <a:lnTo>
                    <a:pt x="76" y="68"/>
                  </a:lnTo>
                  <a:lnTo>
                    <a:pt x="82" y="71"/>
                  </a:lnTo>
                  <a:lnTo>
                    <a:pt x="82" y="73"/>
                  </a:lnTo>
                  <a:lnTo>
                    <a:pt x="83" y="82"/>
                  </a:lnTo>
                  <a:lnTo>
                    <a:pt x="92" y="86"/>
                  </a:lnTo>
                  <a:lnTo>
                    <a:pt x="97" y="99"/>
                  </a:lnTo>
                  <a:lnTo>
                    <a:pt x="95" y="107"/>
                  </a:lnTo>
                  <a:lnTo>
                    <a:pt x="95" y="108"/>
                  </a:lnTo>
                  <a:lnTo>
                    <a:pt x="89" y="113"/>
                  </a:lnTo>
                  <a:lnTo>
                    <a:pt x="86" y="113"/>
                  </a:lnTo>
                  <a:lnTo>
                    <a:pt x="85" y="111"/>
                  </a:lnTo>
                  <a:lnTo>
                    <a:pt x="82" y="111"/>
                  </a:lnTo>
                  <a:lnTo>
                    <a:pt x="76" y="117"/>
                  </a:lnTo>
                  <a:lnTo>
                    <a:pt x="76" y="119"/>
                  </a:lnTo>
                  <a:lnTo>
                    <a:pt x="74" y="119"/>
                  </a:lnTo>
                  <a:lnTo>
                    <a:pt x="65" y="113"/>
                  </a:lnTo>
                  <a:lnTo>
                    <a:pt x="68" y="110"/>
                  </a:lnTo>
                  <a:lnTo>
                    <a:pt x="68" y="95"/>
                  </a:lnTo>
                  <a:lnTo>
                    <a:pt x="59" y="86"/>
                  </a:lnTo>
                  <a:lnTo>
                    <a:pt x="56" y="68"/>
                  </a:lnTo>
                  <a:lnTo>
                    <a:pt x="48" y="58"/>
                  </a:lnTo>
                  <a:lnTo>
                    <a:pt x="43" y="58"/>
                  </a:lnTo>
                  <a:lnTo>
                    <a:pt x="39" y="59"/>
                  </a:lnTo>
                  <a:lnTo>
                    <a:pt x="37" y="62"/>
                  </a:lnTo>
                  <a:lnTo>
                    <a:pt x="33" y="64"/>
                  </a:lnTo>
                  <a:lnTo>
                    <a:pt x="31" y="64"/>
                  </a:lnTo>
                  <a:lnTo>
                    <a:pt x="22" y="61"/>
                  </a:lnTo>
                  <a:lnTo>
                    <a:pt x="11" y="68"/>
                  </a:lnTo>
                  <a:lnTo>
                    <a:pt x="9" y="68"/>
                  </a:lnTo>
                  <a:lnTo>
                    <a:pt x="12" y="42"/>
                  </a:lnTo>
                  <a:lnTo>
                    <a:pt x="6" y="40"/>
                  </a:lnTo>
                  <a:lnTo>
                    <a:pt x="5" y="40"/>
                  </a:lnTo>
                  <a:lnTo>
                    <a:pt x="5" y="31"/>
                  </a:lnTo>
                  <a:lnTo>
                    <a:pt x="0" y="30"/>
                  </a:lnTo>
                  <a:lnTo>
                    <a:pt x="0" y="28"/>
                  </a:lnTo>
                  <a:lnTo>
                    <a:pt x="2" y="25"/>
                  </a:lnTo>
                  <a:lnTo>
                    <a:pt x="12" y="12"/>
                  </a:lnTo>
                  <a:lnTo>
                    <a:pt x="13" y="12"/>
                  </a:lnTo>
                  <a:lnTo>
                    <a:pt x="15" y="18"/>
                  </a:lnTo>
                  <a:lnTo>
                    <a:pt x="19" y="16"/>
                  </a:lnTo>
                  <a:lnTo>
                    <a:pt x="18" y="2"/>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4" name="Malaysia - East">
              <a:extLst>
                <a:ext uri="{FF2B5EF4-FFF2-40B4-BE49-F238E27FC236}">
                  <a16:creationId xmlns:a16="http://schemas.microsoft.com/office/drawing/2014/main" id="{E64472B9-CB88-9029-07B1-F9BE8799464E}"/>
                </a:ext>
              </a:extLst>
            </p:cNvPr>
            <p:cNvSpPr>
              <a:spLocks/>
            </p:cNvSpPr>
            <p:nvPr/>
          </p:nvSpPr>
          <p:spPr bwMode="auto">
            <a:xfrm>
              <a:off x="8411748" y="4426578"/>
              <a:ext cx="231304" cy="140950"/>
            </a:xfrm>
            <a:custGeom>
              <a:avLst/>
              <a:gdLst>
                <a:gd name="T0" fmla="*/ 94 w 128"/>
                <a:gd name="T1" fmla="*/ 0 h 78"/>
                <a:gd name="T2" fmla="*/ 95 w 128"/>
                <a:gd name="T3" fmla="*/ 0 h 78"/>
                <a:gd name="T4" fmla="*/ 95 w 128"/>
                <a:gd name="T5" fmla="*/ 3 h 78"/>
                <a:gd name="T6" fmla="*/ 98 w 128"/>
                <a:gd name="T7" fmla="*/ 0 h 78"/>
                <a:gd name="T8" fmla="*/ 99 w 128"/>
                <a:gd name="T9" fmla="*/ 0 h 78"/>
                <a:gd name="T10" fmla="*/ 102 w 128"/>
                <a:gd name="T11" fmla="*/ 4 h 78"/>
                <a:gd name="T12" fmla="*/ 105 w 128"/>
                <a:gd name="T13" fmla="*/ 6 h 78"/>
                <a:gd name="T14" fmla="*/ 107 w 128"/>
                <a:gd name="T15" fmla="*/ 6 h 78"/>
                <a:gd name="T16" fmla="*/ 107 w 128"/>
                <a:gd name="T17" fmla="*/ 11 h 78"/>
                <a:gd name="T18" fmla="*/ 111 w 128"/>
                <a:gd name="T19" fmla="*/ 11 h 78"/>
                <a:gd name="T20" fmla="*/ 111 w 128"/>
                <a:gd name="T21" fmla="*/ 16 h 78"/>
                <a:gd name="T22" fmla="*/ 114 w 128"/>
                <a:gd name="T23" fmla="*/ 14 h 78"/>
                <a:gd name="T24" fmla="*/ 128 w 128"/>
                <a:gd name="T25" fmla="*/ 22 h 78"/>
                <a:gd name="T26" fmla="*/ 128 w 128"/>
                <a:gd name="T27" fmla="*/ 23 h 78"/>
                <a:gd name="T28" fmla="*/ 120 w 128"/>
                <a:gd name="T29" fmla="*/ 26 h 78"/>
                <a:gd name="T30" fmla="*/ 114 w 128"/>
                <a:gd name="T31" fmla="*/ 26 h 78"/>
                <a:gd name="T32" fmla="*/ 119 w 128"/>
                <a:gd name="T33" fmla="*/ 32 h 78"/>
                <a:gd name="T34" fmla="*/ 119 w 128"/>
                <a:gd name="T35" fmla="*/ 34 h 78"/>
                <a:gd name="T36" fmla="*/ 117 w 128"/>
                <a:gd name="T37" fmla="*/ 34 h 78"/>
                <a:gd name="T38" fmla="*/ 111 w 128"/>
                <a:gd name="T39" fmla="*/ 37 h 78"/>
                <a:gd name="T40" fmla="*/ 107 w 128"/>
                <a:gd name="T41" fmla="*/ 34 h 78"/>
                <a:gd name="T42" fmla="*/ 105 w 128"/>
                <a:gd name="T43" fmla="*/ 37 h 78"/>
                <a:gd name="T44" fmla="*/ 98 w 128"/>
                <a:gd name="T45" fmla="*/ 34 h 78"/>
                <a:gd name="T46" fmla="*/ 82 w 128"/>
                <a:gd name="T47" fmla="*/ 34 h 78"/>
                <a:gd name="T48" fmla="*/ 68 w 128"/>
                <a:gd name="T49" fmla="*/ 65 h 78"/>
                <a:gd name="T50" fmla="*/ 65 w 128"/>
                <a:gd name="T51" fmla="*/ 69 h 78"/>
                <a:gd name="T52" fmla="*/ 61 w 128"/>
                <a:gd name="T53" fmla="*/ 72 h 78"/>
                <a:gd name="T54" fmla="*/ 51 w 128"/>
                <a:gd name="T55" fmla="*/ 75 h 78"/>
                <a:gd name="T56" fmla="*/ 43 w 128"/>
                <a:gd name="T57" fmla="*/ 71 h 78"/>
                <a:gd name="T58" fmla="*/ 37 w 128"/>
                <a:gd name="T59" fmla="*/ 71 h 78"/>
                <a:gd name="T60" fmla="*/ 28 w 128"/>
                <a:gd name="T61" fmla="*/ 78 h 78"/>
                <a:gd name="T62" fmla="*/ 14 w 128"/>
                <a:gd name="T63" fmla="*/ 78 h 78"/>
                <a:gd name="T64" fmla="*/ 6 w 128"/>
                <a:gd name="T65" fmla="*/ 75 h 78"/>
                <a:gd name="T66" fmla="*/ 0 w 128"/>
                <a:gd name="T67" fmla="*/ 63 h 78"/>
                <a:gd name="T68" fmla="*/ 2 w 128"/>
                <a:gd name="T69" fmla="*/ 62 h 78"/>
                <a:gd name="T70" fmla="*/ 8 w 128"/>
                <a:gd name="T71" fmla="*/ 66 h 78"/>
                <a:gd name="T72" fmla="*/ 19 w 128"/>
                <a:gd name="T73" fmla="*/ 68 h 78"/>
                <a:gd name="T74" fmla="*/ 21 w 128"/>
                <a:gd name="T75" fmla="*/ 60 h 78"/>
                <a:gd name="T76" fmla="*/ 21 w 128"/>
                <a:gd name="T77" fmla="*/ 59 h 78"/>
                <a:gd name="T78" fmla="*/ 24 w 128"/>
                <a:gd name="T79" fmla="*/ 59 h 78"/>
                <a:gd name="T80" fmla="*/ 27 w 128"/>
                <a:gd name="T81" fmla="*/ 53 h 78"/>
                <a:gd name="T82" fmla="*/ 27 w 128"/>
                <a:gd name="T83" fmla="*/ 51 h 78"/>
                <a:gd name="T84" fmla="*/ 43 w 128"/>
                <a:gd name="T85" fmla="*/ 50 h 78"/>
                <a:gd name="T86" fmla="*/ 55 w 128"/>
                <a:gd name="T87" fmla="*/ 35 h 78"/>
                <a:gd name="T88" fmla="*/ 58 w 128"/>
                <a:gd name="T89" fmla="*/ 29 h 78"/>
                <a:gd name="T90" fmla="*/ 65 w 128"/>
                <a:gd name="T91" fmla="*/ 37 h 78"/>
                <a:gd name="T92" fmla="*/ 70 w 128"/>
                <a:gd name="T93" fmla="*/ 28 h 78"/>
                <a:gd name="T94" fmla="*/ 70 w 128"/>
                <a:gd name="T95" fmla="*/ 26 h 78"/>
                <a:gd name="T96" fmla="*/ 71 w 128"/>
                <a:gd name="T97" fmla="*/ 26 h 78"/>
                <a:gd name="T98" fmla="*/ 74 w 128"/>
                <a:gd name="T99" fmla="*/ 31 h 78"/>
                <a:gd name="T100" fmla="*/ 73 w 128"/>
                <a:gd name="T101" fmla="*/ 26 h 78"/>
                <a:gd name="T102" fmla="*/ 77 w 128"/>
                <a:gd name="T103" fmla="*/ 22 h 78"/>
                <a:gd name="T104" fmla="*/ 77 w 128"/>
                <a:gd name="T105" fmla="*/ 19 h 78"/>
                <a:gd name="T106" fmla="*/ 82 w 128"/>
                <a:gd name="T107" fmla="*/ 17 h 78"/>
                <a:gd name="T108" fmla="*/ 94 w 128"/>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78">
                  <a:moveTo>
                    <a:pt x="94" y="0"/>
                  </a:moveTo>
                  <a:lnTo>
                    <a:pt x="95" y="0"/>
                  </a:lnTo>
                  <a:lnTo>
                    <a:pt x="95" y="3"/>
                  </a:lnTo>
                  <a:lnTo>
                    <a:pt x="98" y="0"/>
                  </a:lnTo>
                  <a:lnTo>
                    <a:pt x="99" y="0"/>
                  </a:lnTo>
                  <a:lnTo>
                    <a:pt x="102" y="4"/>
                  </a:lnTo>
                  <a:lnTo>
                    <a:pt x="105" y="6"/>
                  </a:lnTo>
                  <a:lnTo>
                    <a:pt x="107" y="6"/>
                  </a:lnTo>
                  <a:lnTo>
                    <a:pt x="107" y="11"/>
                  </a:lnTo>
                  <a:lnTo>
                    <a:pt x="111" y="11"/>
                  </a:lnTo>
                  <a:lnTo>
                    <a:pt x="111" y="16"/>
                  </a:lnTo>
                  <a:lnTo>
                    <a:pt x="114" y="14"/>
                  </a:lnTo>
                  <a:lnTo>
                    <a:pt x="128" y="22"/>
                  </a:lnTo>
                  <a:lnTo>
                    <a:pt x="128" y="23"/>
                  </a:lnTo>
                  <a:lnTo>
                    <a:pt x="120" y="26"/>
                  </a:lnTo>
                  <a:lnTo>
                    <a:pt x="114" y="26"/>
                  </a:lnTo>
                  <a:lnTo>
                    <a:pt x="119" y="32"/>
                  </a:lnTo>
                  <a:lnTo>
                    <a:pt x="119" y="34"/>
                  </a:lnTo>
                  <a:lnTo>
                    <a:pt x="117" y="34"/>
                  </a:lnTo>
                  <a:lnTo>
                    <a:pt x="111" y="37"/>
                  </a:lnTo>
                  <a:lnTo>
                    <a:pt x="107" y="34"/>
                  </a:lnTo>
                  <a:lnTo>
                    <a:pt x="105" y="37"/>
                  </a:lnTo>
                  <a:lnTo>
                    <a:pt x="98" y="34"/>
                  </a:lnTo>
                  <a:lnTo>
                    <a:pt x="82" y="34"/>
                  </a:lnTo>
                  <a:lnTo>
                    <a:pt x="68" y="65"/>
                  </a:lnTo>
                  <a:lnTo>
                    <a:pt x="65" y="69"/>
                  </a:lnTo>
                  <a:lnTo>
                    <a:pt x="61" y="72"/>
                  </a:lnTo>
                  <a:lnTo>
                    <a:pt x="51" y="75"/>
                  </a:lnTo>
                  <a:lnTo>
                    <a:pt x="43" y="71"/>
                  </a:lnTo>
                  <a:lnTo>
                    <a:pt x="37" y="71"/>
                  </a:lnTo>
                  <a:lnTo>
                    <a:pt x="28" y="78"/>
                  </a:lnTo>
                  <a:lnTo>
                    <a:pt x="14" y="78"/>
                  </a:lnTo>
                  <a:lnTo>
                    <a:pt x="6" y="75"/>
                  </a:lnTo>
                  <a:lnTo>
                    <a:pt x="0" y="63"/>
                  </a:lnTo>
                  <a:lnTo>
                    <a:pt x="2" y="62"/>
                  </a:lnTo>
                  <a:lnTo>
                    <a:pt x="8" y="66"/>
                  </a:lnTo>
                  <a:lnTo>
                    <a:pt x="19" y="68"/>
                  </a:lnTo>
                  <a:lnTo>
                    <a:pt x="21" y="60"/>
                  </a:lnTo>
                  <a:lnTo>
                    <a:pt x="21" y="59"/>
                  </a:lnTo>
                  <a:lnTo>
                    <a:pt x="24" y="59"/>
                  </a:lnTo>
                  <a:lnTo>
                    <a:pt x="27" y="53"/>
                  </a:lnTo>
                  <a:lnTo>
                    <a:pt x="27" y="51"/>
                  </a:lnTo>
                  <a:lnTo>
                    <a:pt x="43" y="50"/>
                  </a:lnTo>
                  <a:lnTo>
                    <a:pt x="55" y="35"/>
                  </a:lnTo>
                  <a:lnTo>
                    <a:pt x="58" y="29"/>
                  </a:lnTo>
                  <a:lnTo>
                    <a:pt x="65" y="37"/>
                  </a:lnTo>
                  <a:lnTo>
                    <a:pt x="70" y="28"/>
                  </a:lnTo>
                  <a:lnTo>
                    <a:pt x="70" y="26"/>
                  </a:lnTo>
                  <a:lnTo>
                    <a:pt x="71" y="26"/>
                  </a:lnTo>
                  <a:lnTo>
                    <a:pt x="74" y="31"/>
                  </a:lnTo>
                  <a:lnTo>
                    <a:pt x="73" y="26"/>
                  </a:lnTo>
                  <a:lnTo>
                    <a:pt x="77" y="22"/>
                  </a:lnTo>
                  <a:lnTo>
                    <a:pt x="77" y="19"/>
                  </a:lnTo>
                  <a:lnTo>
                    <a:pt x="82" y="17"/>
                  </a:lnTo>
                  <a:lnTo>
                    <a:pt x="9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5" name="Malaysia - West">
              <a:extLst>
                <a:ext uri="{FF2B5EF4-FFF2-40B4-BE49-F238E27FC236}">
                  <a16:creationId xmlns:a16="http://schemas.microsoft.com/office/drawing/2014/main" id="{A31BBCBC-0930-5BF2-06C9-334BC16EC53A}"/>
                </a:ext>
              </a:extLst>
            </p:cNvPr>
            <p:cNvSpPr>
              <a:spLocks/>
            </p:cNvSpPr>
            <p:nvPr/>
          </p:nvSpPr>
          <p:spPr bwMode="auto">
            <a:xfrm>
              <a:off x="8189480" y="4428386"/>
              <a:ext cx="99389" cy="126494"/>
            </a:xfrm>
            <a:custGeom>
              <a:avLst/>
              <a:gdLst>
                <a:gd name="T0" fmla="*/ 0 w 55"/>
                <a:gd name="T1" fmla="*/ 0 h 70"/>
                <a:gd name="T2" fmla="*/ 2 w 55"/>
                <a:gd name="T3" fmla="*/ 0 h 70"/>
                <a:gd name="T4" fmla="*/ 12 w 55"/>
                <a:gd name="T5" fmla="*/ 5 h 70"/>
                <a:gd name="T6" fmla="*/ 15 w 55"/>
                <a:gd name="T7" fmla="*/ 13 h 70"/>
                <a:gd name="T8" fmla="*/ 19 w 55"/>
                <a:gd name="T9" fmla="*/ 10 h 70"/>
                <a:gd name="T10" fmla="*/ 24 w 55"/>
                <a:gd name="T11" fmla="*/ 10 h 70"/>
                <a:gd name="T12" fmla="*/ 27 w 55"/>
                <a:gd name="T13" fmla="*/ 8 h 70"/>
                <a:gd name="T14" fmla="*/ 30 w 55"/>
                <a:gd name="T15" fmla="*/ 8 h 70"/>
                <a:gd name="T16" fmla="*/ 39 w 55"/>
                <a:gd name="T17" fmla="*/ 15 h 70"/>
                <a:gd name="T18" fmla="*/ 45 w 55"/>
                <a:gd name="T19" fmla="*/ 22 h 70"/>
                <a:gd name="T20" fmla="*/ 45 w 55"/>
                <a:gd name="T21" fmla="*/ 46 h 70"/>
                <a:gd name="T22" fmla="*/ 55 w 55"/>
                <a:gd name="T23" fmla="*/ 64 h 70"/>
                <a:gd name="T24" fmla="*/ 54 w 55"/>
                <a:gd name="T25" fmla="*/ 70 h 70"/>
                <a:gd name="T26" fmla="*/ 52 w 55"/>
                <a:gd name="T27" fmla="*/ 70 h 70"/>
                <a:gd name="T28" fmla="*/ 48 w 55"/>
                <a:gd name="T29" fmla="*/ 68 h 70"/>
                <a:gd name="T30" fmla="*/ 43 w 55"/>
                <a:gd name="T31" fmla="*/ 70 h 70"/>
                <a:gd name="T32" fmla="*/ 16 w 55"/>
                <a:gd name="T33" fmla="*/ 52 h 70"/>
                <a:gd name="T34" fmla="*/ 6 w 55"/>
                <a:gd name="T35" fmla="*/ 33 h 70"/>
                <a:gd name="T36" fmla="*/ 0 w 55"/>
                <a:gd name="T37" fmla="*/ 5 h 70"/>
                <a:gd name="T38" fmla="*/ 0 w 55"/>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70">
                  <a:moveTo>
                    <a:pt x="0" y="0"/>
                  </a:moveTo>
                  <a:lnTo>
                    <a:pt x="2" y="0"/>
                  </a:lnTo>
                  <a:lnTo>
                    <a:pt x="12" y="5"/>
                  </a:lnTo>
                  <a:lnTo>
                    <a:pt x="15" y="13"/>
                  </a:lnTo>
                  <a:lnTo>
                    <a:pt x="19" y="10"/>
                  </a:lnTo>
                  <a:lnTo>
                    <a:pt x="24" y="10"/>
                  </a:lnTo>
                  <a:lnTo>
                    <a:pt x="27" y="8"/>
                  </a:lnTo>
                  <a:lnTo>
                    <a:pt x="30" y="8"/>
                  </a:lnTo>
                  <a:lnTo>
                    <a:pt x="39" y="15"/>
                  </a:lnTo>
                  <a:lnTo>
                    <a:pt x="45" y="22"/>
                  </a:lnTo>
                  <a:lnTo>
                    <a:pt x="45" y="46"/>
                  </a:lnTo>
                  <a:lnTo>
                    <a:pt x="55" y="64"/>
                  </a:lnTo>
                  <a:lnTo>
                    <a:pt x="54" y="70"/>
                  </a:lnTo>
                  <a:lnTo>
                    <a:pt x="52" y="70"/>
                  </a:lnTo>
                  <a:lnTo>
                    <a:pt x="48" y="68"/>
                  </a:lnTo>
                  <a:lnTo>
                    <a:pt x="43" y="70"/>
                  </a:lnTo>
                  <a:lnTo>
                    <a:pt x="16" y="52"/>
                  </a:lnTo>
                  <a:lnTo>
                    <a:pt x="6" y="33"/>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6" name="Nepal">
              <a:extLst>
                <a:ext uri="{FF2B5EF4-FFF2-40B4-BE49-F238E27FC236}">
                  <a16:creationId xmlns:a16="http://schemas.microsoft.com/office/drawing/2014/main" id="{3F37A98A-207A-BE35-4DDA-5A0B6F9DD44D}"/>
                </a:ext>
              </a:extLst>
            </p:cNvPr>
            <p:cNvSpPr>
              <a:spLocks/>
            </p:cNvSpPr>
            <p:nvPr/>
          </p:nvSpPr>
          <p:spPr bwMode="auto">
            <a:xfrm>
              <a:off x="7712416" y="3841090"/>
              <a:ext cx="193357" cy="108424"/>
            </a:xfrm>
            <a:custGeom>
              <a:avLst/>
              <a:gdLst>
                <a:gd name="T0" fmla="*/ 15 w 107"/>
                <a:gd name="T1" fmla="*/ 0 h 60"/>
                <a:gd name="T2" fmla="*/ 15 w 107"/>
                <a:gd name="T3" fmla="*/ 2 h 60"/>
                <a:gd name="T4" fmla="*/ 18 w 107"/>
                <a:gd name="T5" fmla="*/ 3 h 60"/>
                <a:gd name="T6" fmla="*/ 18 w 107"/>
                <a:gd name="T7" fmla="*/ 0 h 60"/>
                <a:gd name="T8" fmla="*/ 26 w 107"/>
                <a:gd name="T9" fmla="*/ 0 h 60"/>
                <a:gd name="T10" fmla="*/ 28 w 107"/>
                <a:gd name="T11" fmla="*/ 2 h 60"/>
                <a:gd name="T12" fmla="*/ 31 w 107"/>
                <a:gd name="T13" fmla="*/ 2 h 60"/>
                <a:gd name="T14" fmla="*/ 43 w 107"/>
                <a:gd name="T15" fmla="*/ 11 h 60"/>
                <a:gd name="T16" fmla="*/ 48 w 107"/>
                <a:gd name="T17" fmla="*/ 18 h 60"/>
                <a:gd name="T18" fmla="*/ 55 w 107"/>
                <a:gd name="T19" fmla="*/ 15 h 60"/>
                <a:gd name="T20" fmla="*/ 57 w 107"/>
                <a:gd name="T21" fmla="*/ 15 h 60"/>
                <a:gd name="T22" fmla="*/ 55 w 107"/>
                <a:gd name="T23" fmla="*/ 23 h 60"/>
                <a:gd name="T24" fmla="*/ 68 w 107"/>
                <a:gd name="T25" fmla="*/ 26 h 60"/>
                <a:gd name="T26" fmla="*/ 68 w 107"/>
                <a:gd name="T27" fmla="*/ 29 h 60"/>
                <a:gd name="T28" fmla="*/ 76 w 107"/>
                <a:gd name="T29" fmla="*/ 32 h 60"/>
                <a:gd name="T30" fmla="*/ 79 w 107"/>
                <a:gd name="T31" fmla="*/ 36 h 60"/>
                <a:gd name="T32" fmla="*/ 88 w 107"/>
                <a:gd name="T33" fmla="*/ 35 h 60"/>
                <a:gd name="T34" fmla="*/ 97 w 107"/>
                <a:gd name="T35" fmla="*/ 37 h 60"/>
                <a:gd name="T36" fmla="*/ 100 w 107"/>
                <a:gd name="T37" fmla="*/ 37 h 60"/>
                <a:gd name="T38" fmla="*/ 104 w 107"/>
                <a:gd name="T39" fmla="*/ 36 h 60"/>
                <a:gd name="T40" fmla="*/ 107 w 107"/>
                <a:gd name="T41" fmla="*/ 36 h 60"/>
                <a:gd name="T42" fmla="*/ 106 w 107"/>
                <a:gd name="T43" fmla="*/ 46 h 60"/>
                <a:gd name="T44" fmla="*/ 104 w 107"/>
                <a:gd name="T45" fmla="*/ 49 h 60"/>
                <a:gd name="T46" fmla="*/ 107 w 107"/>
                <a:gd name="T47" fmla="*/ 52 h 60"/>
                <a:gd name="T48" fmla="*/ 107 w 107"/>
                <a:gd name="T49" fmla="*/ 54 h 60"/>
                <a:gd name="T50" fmla="*/ 106 w 107"/>
                <a:gd name="T51" fmla="*/ 58 h 60"/>
                <a:gd name="T52" fmla="*/ 103 w 107"/>
                <a:gd name="T53" fmla="*/ 58 h 60"/>
                <a:gd name="T54" fmla="*/ 100 w 107"/>
                <a:gd name="T55" fmla="*/ 60 h 60"/>
                <a:gd name="T56" fmla="*/ 94 w 107"/>
                <a:gd name="T57" fmla="*/ 60 h 60"/>
                <a:gd name="T58" fmla="*/ 66 w 107"/>
                <a:gd name="T59" fmla="*/ 52 h 60"/>
                <a:gd name="T60" fmla="*/ 57 w 107"/>
                <a:gd name="T61" fmla="*/ 45 h 60"/>
                <a:gd name="T62" fmla="*/ 37 w 107"/>
                <a:gd name="T63" fmla="*/ 45 h 60"/>
                <a:gd name="T64" fmla="*/ 2 w 107"/>
                <a:gd name="T65" fmla="*/ 24 h 60"/>
                <a:gd name="T66" fmla="*/ 0 w 107"/>
                <a:gd name="T67" fmla="*/ 24 h 60"/>
                <a:gd name="T68" fmla="*/ 0 w 107"/>
                <a:gd name="T69" fmla="*/ 23 h 60"/>
                <a:gd name="T70" fmla="*/ 5 w 107"/>
                <a:gd name="T71" fmla="*/ 8 h 60"/>
                <a:gd name="T72" fmla="*/ 14 w 107"/>
                <a:gd name="T73" fmla="*/ 2 h 60"/>
                <a:gd name="T74" fmla="*/ 15 w 107"/>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60">
                  <a:moveTo>
                    <a:pt x="15" y="0"/>
                  </a:moveTo>
                  <a:lnTo>
                    <a:pt x="15" y="2"/>
                  </a:lnTo>
                  <a:lnTo>
                    <a:pt x="18" y="3"/>
                  </a:lnTo>
                  <a:lnTo>
                    <a:pt x="18" y="0"/>
                  </a:lnTo>
                  <a:lnTo>
                    <a:pt x="26" y="0"/>
                  </a:lnTo>
                  <a:lnTo>
                    <a:pt x="28" y="2"/>
                  </a:lnTo>
                  <a:lnTo>
                    <a:pt x="31" y="2"/>
                  </a:lnTo>
                  <a:lnTo>
                    <a:pt x="43" y="11"/>
                  </a:lnTo>
                  <a:lnTo>
                    <a:pt x="48" y="18"/>
                  </a:lnTo>
                  <a:lnTo>
                    <a:pt x="55" y="15"/>
                  </a:lnTo>
                  <a:lnTo>
                    <a:pt x="57" y="15"/>
                  </a:lnTo>
                  <a:lnTo>
                    <a:pt x="55" y="23"/>
                  </a:lnTo>
                  <a:lnTo>
                    <a:pt x="68" y="26"/>
                  </a:lnTo>
                  <a:lnTo>
                    <a:pt x="68" y="29"/>
                  </a:lnTo>
                  <a:lnTo>
                    <a:pt x="76" y="32"/>
                  </a:lnTo>
                  <a:lnTo>
                    <a:pt x="79" y="36"/>
                  </a:lnTo>
                  <a:lnTo>
                    <a:pt x="88" y="35"/>
                  </a:lnTo>
                  <a:lnTo>
                    <a:pt x="97" y="37"/>
                  </a:lnTo>
                  <a:lnTo>
                    <a:pt x="100" y="37"/>
                  </a:lnTo>
                  <a:lnTo>
                    <a:pt x="104" y="36"/>
                  </a:lnTo>
                  <a:lnTo>
                    <a:pt x="107" y="36"/>
                  </a:lnTo>
                  <a:lnTo>
                    <a:pt x="106" y="46"/>
                  </a:lnTo>
                  <a:lnTo>
                    <a:pt x="104" y="49"/>
                  </a:lnTo>
                  <a:lnTo>
                    <a:pt x="107" y="52"/>
                  </a:lnTo>
                  <a:lnTo>
                    <a:pt x="107" y="54"/>
                  </a:lnTo>
                  <a:lnTo>
                    <a:pt x="106" y="58"/>
                  </a:lnTo>
                  <a:lnTo>
                    <a:pt x="103" y="58"/>
                  </a:lnTo>
                  <a:lnTo>
                    <a:pt x="100" y="60"/>
                  </a:lnTo>
                  <a:lnTo>
                    <a:pt x="94" y="60"/>
                  </a:lnTo>
                  <a:lnTo>
                    <a:pt x="66" y="52"/>
                  </a:lnTo>
                  <a:lnTo>
                    <a:pt x="57" y="45"/>
                  </a:lnTo>
                  <a:lnTo>
                    <a:pt x="37" y="45"/>
                  </a:lnTo>
                  <a:lnTo>
                    <a:pt x="2" y="24"/>
                  </a:lnTo>
                  <a:lnTo>
                    <a:pt x="0" y="24"/>
                  </a:lnTo>
                  <a:lnTo>
                    <a:pt x="0" y="23"/>
                  </a:lnTo>
                  <a:lnTo>
                    <a:pt x="5" y="8"/>
                  </a:lnTo>
                  <a:lnTo>
                    <a:pt x="14" y="2"/>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7" name="Vietnam">
              <a:extLst>
                <a:ext uri="{FF2B5EF4-FFF2-40B4-BE49-F238E27FC236}">
                  <a16:creationId xmlns:a16="http://schemas.microsoft.com/office/drawing/2014/main" id="{71464DBB-4873-DEAB-4CA6-09B7E1D217CA}"/>
                </a:ext>
              </a:extLst>
            </p:cNvPr>
            <p:cNvSpPr>
              <a:spLocks/>
            </p:cNvSpPr>
            <p:nvPr/>
          </p:nvSpPr>
          <p:spPr bwMode="auto">
            <a:xfrm>
              <a:off x="8238270" y="4027218"/>
              <a:ext cx="168057" cy="357799"/>
            </a:xfrm>
            <a:custGeom>
              <a:avLst/>
              <a:gdLst>
                <a:gd name="T0" fmla="*/ 56 w 93"/>
                <a:gd name="T1" fmla="*/ 6 h 198"/>
                <a:gd name="T2" fmla="*/ 61 w 93"/>
                <a:gd name="T3" fmla="*/ 19 h 198"/>
                <a:gd name="T4" fmla="*/ 75 w 93"/>
                <a:gd name="T5" fmla="*/ 25 h 198"/>
                <a:gd name="T6" fmla="*/ 68 w 93"/>
                <a:gd name="T7" fmla="*/ 28 h 198"/>
                <a:gd name="T8" fmla="*/ 49 w 93"/>
                <a:gd name="T9" fmla="*/ 47 h 198"/>
                <a:gd name="T10" fmla="*/ 46 w 93"/>
                <a:gd name="T11" fmla="*/ 65 h 198"/>
                <a:gd name="T12" fmla="*/ 56 w 93"/>
                <a:gd name="T13" fmla="*/ 77 h 198"/>
                <a:gd name="T14" fmla="*/ 72 w 93"/>
                <a:gd name="T15" fmla="*/ 95 h 198"/>
                <a:gd name="T16" fmla="*/ 80 w 93"/>
                <a:gd name="T17" fmla="*/ 98 h 198"/>
                <a:gd name="T18" fmla="*/ 87 w 93"/>
                <a:gd name="T19" fmla="*/ 108 h 198"/>
                <a:gd name="T20" fmla="*/ 92 w 93"/>
                <a:gd name="T21" fmla="*/ 148 h 198"/>
                <a:gd name="T22" fmla="*/ 89 w 93"/>
                <a:gd name="T23" fmla="*/ 163 h 198"/>
                <a:gd name="T24" fmla="*/ 67 w 93"/>
                <a:gd name="T25" fmla="*/ 175 h 198"/>
                <a:gd name="T26" fmla="*/ 56 w 93"/>
                <a:gd name="T27" fmla="*/ 181 h 198"/>
                <a:gd name="T28" fmla="*/ 55 w 93"/>
                <a:gd name="T29" fmla="*/ 187 h 198"/>
                <a:gd name="T30" fmla="*/ 52 w 93"/>
                <a:gd name="T31" fmla="*/ 188 h 198"/>
                <a:gd name="T32" fmla="*/ 34 w 93"/>
                <a:gd name="T33" fmla="*/ 198 h 198"/>
                <a:gd name="T34" fmla="*/ 37 w 93"/>
                <a:gd name="T35" fmla="*/ 179 h 198"/>
                <a:gd name="T36" fmla="*/ 29 w 93"/>
                <a:gd name="T37" fmla="*/ 173 h 198"/>
                <a:gd name="T38" fmla="*/ 35 w 93"/>
                <a:gd name="T39" fmla="*/ 169 h 198"/>
                <a:gd name="T40" fmla="*/ 47 w 93"/>
                <a:gd name="T41" fmla="*/ 164 h 198"/>
                <a:gd name="T42" fmla="*/ 55 w 93"/>
                <a:gd name="T43" fmla="*/ 157 h 198"/>
                <a:gd name="T44" fmla="*/ 68 w 93"/>
                <a:gd name="T45" fmla="*/ 148 h 198"/>
                <a:gd name="T46" fmla="*/ 68 w 93"/>
                <a:gd name="T47" fmla="*/ 109 h 198"/>
                <a:gd name="T48" fmla="*/ 56 w 93"/>
                <a:gd name="T49" fmla="*/ 93 h 198"/>
                <a:gd name="T50" fmla="*/ 55 w 93"/>
                <a:gd name="T51" fmla="*/ 92 h 198"/>
                <a:gd name="T52" fmla="*/ 47 w 93"/>
                <a:gd name="T53" fmla="*/ 80 h 198"/>
                <a:gd name="T54" fmla="*/ 22 w 93"/>
                <a:gd name="T55" fmla="*/ 56 h 198"/>
                <a:gd name="T56" fmla="*/ 24 w 93"/>
                <a:gd name="T57" fmla="*/ 50 h 198"/>
                <a:gd name="T58" fmla="*/ 29 w 93"/>
                <a:gd name="T59" fmla="*/ 49 h 198"/>
                <a:gd name="T60" fmla="*/ 28 w 93"/>
                <a:gd name="T61" fmla="*/ 35 h 198"/>
                <a:gd name="T62" fmla="*/ 12 w 93"/>
                <a:gd name="T63" fmla="*/ 34 h 198"/>
                <a:gd name="T64" fmla="*/ 7 w 93"/>
                <a:gd name="T65" fmla="*/ 22 h 198"/>
                <a:gd name="T66" fmla="*/ 0 w 93"/>
                <a:gd name="T67" fmla="*/ 12 h 198"/>
                <a:gd name="T68" fmla="*/ 3 w 93"/>
                <a:gd name="T69" fmla="*/ 6 h 198"/>
                <a:gd name="T70" fmla="*/ 15 w 93"/>
                <a:gd name="T71" fmla="*/ 7 h 198"/>
                <a:gd name="T72" fmla="*/ 21 w 93"/>
                <a:gd name="T7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98">
                  <a:moveTo>
                    <a:pt x="38" y="0"/>
                  </a:moveTo>
                  <a:lnTo>
                    <a:pt x="56" y="6"/>
                  </a:lnTo>
                  <a:lnTo>
                    <a:pt x="56" y="7"/>
                  </a:lnTo>
                  <a:lnTo>
                    <a:pt x="61" y="19"/>
                  </a:lnTo>
                  <a:lnTo>
                    <a:pt x="67" y="23"/>
                  </a:lnTo>
                  <a:lnTo>
                    <a:pt x="75" y="25"/>
                  </a:lnTo>
                  <a:lnTo>
                    <a:pt x="75" y="26"/>
                  </a:lnTo>
                  <a:lnTo>
                    <a:pt x="68" y="28"/>
                  </a:lnTo>
                  <a:lnTo>
                    <a:pt x="58" y="37"/>
                  </a:lnTo>
                  <a:lnTo>
                    <a:pt x="49" y="47"/>
                  </a:lnTo>
                  <a:lnTo>
                    <a:pt x="46" y="59"/>
                  </a:lnTo>
                  <a:lnTo>
                    <a:pt x="46" y="65"/>
                  </a:lnTo>
                  <a:lnTo>
                    <a:pt x="53" y="71"/>
                  </a:lnTo>
                  <a:lnTo>
                    <a:pt x="56" y="77"/>
                  </a:lnTo>
                  <a:lnTo>
                    <a:pt x="64" y="86"/>
                  </a:lnTo>
                  <a:lnTo>
                    <a:pt x="72" y="95"/>
                  </a:lnTo>
                  <a:lnTo>
                    <a:pt x="78" y="98"/>
                  </a:lnTo>
                  <a:lnTo>
                    <a:pt x="80" y="98"/>
                  </a:lnTo>
                  <a:lnTo>
                    <a:pt x="81" y="103"/>
                  </a:lnTo>
                  <a:lnTo>
                    <a:pt x="87" y="108"/>
                  </a:lnTo>
                  <a:lnTo>
                    <a:pt x="93" y="142"/>
                  </a:lnTo>
                  <a:lnTo>
                    <a:pt x="92" y="148"/>
                  </a:lnTo>
                  <a:lnTo>
                    <a:pt x="92" y="158"/>
                  </a:lnTo>
                  <a:lnTo>
                    <a:pt x="89" y="163"/>
                  </a:lnTo>
                  <a:lnTo>
                    <a:pt x="75" y="172"/>
                  </a:lnTo>
                  <a:lnTo>
                    <a:pt x="67" y="175"/>
                  </a:lnTo>
                  <a:lnTo>
                    <a:pt x="61" y="175"/>
                  </a:lnTo>
                  <a:lnTo>
                    <a:pt x="56" y="181"/>
                  </a:lnTo>
                  <a:lnTo>
                    <a:pt x="56" y="187"/>
                  </a:lnTo>
                  <a:lnTo>
                    <a:pt x="55" y="187"/>
                  </a:lnTo>
                  <a:lnTo>
                    <a:pt x="50" y="184"/>
                  </a:lnTo>
                  <a:lnTo>
                    <a:pt x="52" y="188"/>
                  </a:lnTo>
                  <a:lnTo>
                    <a:pt x="38" y="198"/>
                  </a:lnTo>
                  <a:lnTo>
                    <a:pt x="34" y="198"/>
                  </a:lnTo>
                  <a:lnTo>
                    <a:pt x="34" y="188"/>
                  </a:lnTo>
                  <a:lnTo>
                    <a:pt x="37" y="179"/>
                  </a:lnTo>
                  <a:lnTo>
                    <a:pt x="29" y="175"/>
                  </a:lnTo>
                  <a:lnTo>
                    <a:pt x="29" y="173"/>
                  </a:lnTo>
                  <a:lnTo>
                    <a:pt x="34" y="172"/>
                  </a:lnTo>
                  <a:lnTo>
                    <a:pt x="35" y="169"/>
                  </a:lnTo>
                  <a:lnTo>
                    <a:pt x="35" y="167"/>
                  </a:lnTo>
                  <a:lnTo>
                    <a:pt x="47" y="164"/>
                  </a:lnTo>
                  <a:lnTo>
                    <a:pt x="47" y="157"/>
                  </a:lnTo>
                  <a:lnTo>
                    <a:pt x="55" y="157"/>
                  </a:lnTo>
                  <a:lnTo>
                    <a:pt x="55" y="154"/>
                  </a:lnTo>
                  <a:lnTo>
                    <a:pt x="68" y="148"/>
                  </a:lnTo>
                  <a:lnTo>
                    <a:pt x="67" y="117"/>
                  </a:lnTo>
                  <a:lnTo>
                    <a:pt x="68" y="109"/>
                  </a:lnTo>
                  <a:lnTo>
                    <a:pt x="64" y="96"/>
                  </a:lnTo>
                  <a:lnTo>
                    <a:pt x="56" y="93"/>
                  </a:lnTo>
                  <a:lnTo>
                    <a:pt x="55" y="93"/>
                  </a:lnTo>
                  <a:lnTo>
                    <a:pt x="55" y="92"/>
                  </a:lnTo>
                  <a:lnTo>
                    <a:pt x="53" y="83"/>
                  </a:lnTo>
                  <a:lnTo>
                    <a:pt x="47" y="80"/>
                  </a:lnTo>
                  <a:lnTo>
                    <a:pt x="37" y="65"/>
                  </a:lnTo>
                  <a:lnTo>
                    <a:pt x="22" y="56"/>
                  </a:lnTo>
                  <a:lnTo>
                    <a:pt x="22" y="55"/>
                  </a:lnTo>
                  <a:lnTo>
                    <a:pt x="24" y="50"/>
                  </a:lnTo>
                  <a:lnTo>
                    <a:pt x="24" y="49"/>
                  </a:lnTo>
                  <a:lnTo>
                    <a:pt x="29" y="49"/>
                  </a:lnTo>
                  <a:lnTo>
                    <a:pt x="32" y="46"/>
                  </a:lnTo>
                  <a:lnTo>
                    <a:pt x="28" y="35"/>
                  </a:lnTo>
                  <a:lnTo>
                    <a:pt x="25" y="34"/>
                  </a:lnTo>
                  <a:lnTo>
                    <a:pt x="12" y="34"/>
                  </a:lnTo>
                  <a:lnTo>
                    <a:pt x="9" y="29"/>
                  </a:lnTo>
                  <a:lnTo>
                    <a:pt x="7" y="22"/>
                  </a:lnTo>
                  <a:lnTo>
                    <a:pt x="0" y="13"/>
                  </a:lnTo>
                  <a:lnTo>
                    <a:pt x="0" y="12"/>
                  </a:lnTo>
                  <a:lnTo>
                    <a:pt x="3" y="7"/>
                  </a:lnTo>
                  <a:lnTo>
                    <a:pt x="3" y="6"/>
                  </a:lnTo>
                  <a:lnTo>
                    <a:pt x="12" y="9"/>
                  </a:lnTo>
                  <a:lnTo>
                    <a:pt x="15" y="7"/>
                  </a:lnTo>
                  <a:lnTo>
                    <a:pt x="16" y="7"/>
                  </a:lnTo>
                  <a:lnTo>
                    <a:pt x="21" y="9"/>
                  </a:lnTo>
                  <a:lnTo>
                    <a:pt x="3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8" name="India">
              <a:extLst>
                <a:ext uri="{FF2B5EF4-FFF2-40B4-BE49-F238E27FC236}">
                  <a16:creationId xmlns:a16="http://schemas.microsoft.com/office/drawing/2014/main" id="{2583D588-1F01-4E55-3543-6D606AC42C32}"/>
                </a:ext>
              </a:extLst>
            </p:cNvPr>
            <p:cNvSpPr>
              <a:spLocks/>
            </p:cNvSpPr>
            <p:nvPr/>
          </p:nvSpPr>
          <p:spPr bwMode="auto">
            <a:xfrm>
              <a:off x="7428708" y="3680262"/>
              <a:ext cx="697525" cy="719211"/>
            </a:xfrm>
            <a:custGeom>
              <a:avLst/>
              <a:gdLst>
                <a:gd name="T0" fmla="*/ 162 w 386"/>
                <a:gd name="T1" fmla="*/ 8 h 398"/>
                <a:gd name="T2" fmla="*/ 153 w 386"/>
                <a:gd name="T3" fmla="*/ 26 h 398"/>
                <a:gd name="T4" fmla="*/ 145 w 386"/>
                <a:gd name="T5" fmla="*/ 42 h 398"/>
                <a:gd name="T6" fmla="*/ 145 w 386"/>
                <a:gd name="T7" fmla="*/ 60 h 398"/>
                <a:gd name="T8" fmla="*/ 140 w 386"/>
                <a:gd name="T9" fmla="*/ 55 h 398"/>
                <a:gd name="T10" fmla="*/ 151 w 386"/>
                <a:gd name="T11" fmla="*/ 78 h 398"/>
                <a:gd name="T12" fmla="*/ 194 w 386"/>
                <a:gd name="T13" fmla="*/ 132 h 398"/>
                <a:gd name="T14" fmla="*/ 261 w 386"/>
                <a:gd name="T15" fmla="*/ 146 h 398"/>
                <a:gd name="T16" fmla="*/ 263 w 386"/>
                <a:gd name="T17" fmla="*/ 125 h 398"/>
                <a:gd name="T18" fmla="*/ 273 w 386"/>
                <a:gd name="T19" fmla="*/ 131 h 398"/>
                <a:gd name="T20" fmla="*/ 274 w 386"/>
                <a:gd name="T21" fmla="*/ 140 h 398"/>
                <a:gd name="T22" fmla="*/ 310 w 386"/>
                <a:gd name="T23" fmla="*/ 131 h 398"/>
                <a:gd name="T24" fmla="*/ 357 w 386"/>
                <a:gd name="T25" fmla="*/ 104 h 398"/>
                <a:gd name="T26" fmla="*/ 372 w 386"/>
                <a:gd name="T27" fmla="*/ 109 h 398"/>
                <a:gd name="T28" fmla="*/ 386 w 386"/>
                <a:gd name="T29" fmla="*/ 121 h 398"/>
                <a:gd name="T30" fmla="*/ 380 w 386"/>
                <a:gd name="T31" fmla="*/ 135 h 398"/>
                <a:gd name="T32" fmla="*/ 350 w 386"/>
                <a:gd name="T33" fmla="*/ 165 h 398"/>
                <a:gd name="T34" fmla="*/ 332 w 386"/>
                <a:gd name="T35" fmla="*/ 198 h 398"/>
                <a:gd name="T36" fmla="*/ 329 w 386"/>
                <a:gd name="T37" fmla="*/ 208 h 398"/>
                <a:gd name="T38" fmla="*/ 310 w 386"/>
                <a:gd name="T39" fmla="*/ 195 h 398"/>
                <a:gd name="T40" fmla="*/ 304 w 386"/>
                <a:gd name="T41" fmla="*/ 192 h 398"/>
                <a:gd name="T42" fmla="*/ 288 w 386"/>
                <a:gd name="T43" fmla="*/ 164 h 398"/>
                <a:gd name="T44" fmla="*/ 276 w 386"/>
                <a:gd name="T45" fmla="*/ 153 h 398"/>
                <a:gd name="T46" fmla="*/ 268 w 386"/>
                <a:gd name="T47" fmla="*/ 147 h 398"/>
                <a:gd name="T48" fmla="*/ 270 w 386"/>
                <a:gd name="T49" fmla="*/ 159 h 398"/>
                <a:gd name="T50" fmla="*/ 261 w 386"/>
                <a:gd name="T51" fmla="*/ 169 h 398"/>
                <a:gd name="T52" fmla="*/ 274 w 386"/>
                <a:gd name="T53" fmla="*/ 215 h 398"/>
                <a:gd name="T54" fmla="*/ 263 w 386"/>
                <a:gd name="T55" fmla="*/ 209 h 398"/>
                <a:gd name="T56" fmla="*/ 240 w 386"/>
                <a:gd name="T57" fmla="*/ 238 h 398"/>
                <a:gd name="T58" fmla="*/ 185 w 386"/>
                <a:gd name="T59" fmla="*/ 285 h 398"/>
                <a:gd name="T60" fmla="*/ 159 w 386"/>
                <a:gd name="T61" fmla="*/ 301 h 398"/>
                <a:gd name="T62" fmla="*/ 156 w 386"/>
                <a:gd name="T63" fmla="*/ 368 h 398"/>
                <a:gd name="T64" fmla="*/ 134 w 386"/>
                <a:gd name="T65" fmla="*/ 384 h 398"/>
                <a:gd name="T66" fmla="*/ 113 w 386"/>
                <a:gd name="T67" fmla="*/ 386 h 398"/>
                <a:gd name="T68" fmla="*/ 79 w 386"/>
                <a:gd name="T69" fmla="*/ 306 h 398"/>
                <a:gd name="T70" fmla="*/ 68 w 386"/>
                <a:gd name="T71" fmla="*/ 285 h 398"/>
                <a:gd name="T72" fmla="*/ 59 w 386"/>
                <a:gd name="T73" fmla="*/ 241 h 398"/>
                <a:gd name="T74" fmla="*/ 61 w 386"/>
                <a:gd name="T75" fmla="*/ 207 h 398"/>
                <a:gd name="T76" fmla="*/ 31 w 386"/>
                <a:gd name="T77" fmla="*/ 226 h 398"/>
                <a:gd name="T78" fmla="*/ 25 w 386"/>
                <a:gd name="T79" fmla="*/ 202 h 398"/>
                <a:gd name="T80" fmla="*/ 12 w 386"/>
                <a:gd name="T81" fmla="*/ 198 h 398"/>
                <a:gd name="T82" fmla="*/ 12 w 386"/>
                <a:gd name="T83" fmla="*/ 175 h 398"/>
                <a:gd name="T84" fmla="*/ 37 w 386"/>
                <a:gd name="T85" fmla="*/ 177 h 398"/>
                <a:gd name="T86" fmla="*/ 30 w 386"/>
                <a:gd name="T87" fmla="*/ 146 h 398"/>
                <a:gd name="T88" fmla="*/ 33 w 386"/>
                <a:gd name="T89" fmla="*/ 122 h 398"/>
                <a:gd name="T90" fmla="*/ 57 w 386"/>
                <a:gd name="T91" fmla="*/ 113 h 398"/>
                <a:gd name="T92" fmla="*/ 82 w 386"/>
                <a:gd name="T93" fmla="*/ 81 h 398"/>
                <a:gd name="T94" fmla="*/ 88 w 386"/>
                <a:gd name="T95" fmla="*/ 72 h 398"/>
                <a:gd name="T96" fmla="*/ 97 w 386"/>
                <a:gd name="T97" fmla="*/ 60 h 398"/>
                <a:gd name="T98" fmla="*/ 83 w 386"/>
                <a:gd name="T99" fmla="*/ 51 h 398"/>
                <a:gd name="T100" fmla="*/ 79 w 386"/>
                <a:gd name="T101" fmla="*/ 36 h 398"/>
                <a:gd name="T102" fmla="*/ 76 w 386"/>
                <a:gd name="T103" fmla="*/ 27 h 398"/>
                <a:gd name="T104" fmla="*/ 83 w 386"/>
                <a:gd name="T105" fmla="*/ 18 h 398"/>
                <a:gd name="T106" fmla="*/ 119 w 386"/>
                <a:gd name="T107" fmla="*/ 1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6" h="398">
                  <a:moveTo>
                    <a:pt x="148" y="0"/>
                  </a:moveTo>
                  <a:lnTo>
                    <a:pt x="159" y="6"/>
                  </a:lnTo>
                  <a:lnTo>
                    <a:pt x="159" y="9"/>
                  </a:lnTo>
                  <a:lnTo>
                    <a:pt x="162" y="8"/>
                  </a:lnTo>
                  <a:lnTo>
                    <a:pt x="163" y="8"/>
                  </a:lnTo>
                  <a:lnTo>
                    <a:pt x="163" y="9"/>
                  </a:lnTo>
                  <a:lnTo>
                    <a:pt x="159" y="21"/>
                  </a:lnTo>
                  <a:lnTo>
                    <a:pt x="153" y="26"/>
                  </a:lnTo>
                  <a:lnTo>
                    <a:pt x="153" y="32"/>
                  </a:lnTo>
                  <a:lnTo>
                    <a:pt x="151" y="32"/>
                  </a:lnTo>
                  <a:lnTo>
                    <a:pt x="144" y="33"/>
                  </a:lnTo>
                  <a:lnTo>
                    <a:pt x="145" y="42"/>
                  </a:lnTo>
                  <a:lnTo>
                    <a:pt x="151" y="45"/>
                  </a:lnTo>
                  <a:lnTo>
                    <a:pt x="153" y="52"/>
                  </a:lnTo>
                  <a:lnTo>
                    <a:pt x="145" y="58"/>
                  </a:lnTo>
                  <a:lnTo>
                    <a:pt x="145" y="60"/>
                  </a:lnTo>
                  <a:lnTo>
                    <a:pt x="144" y="60"/>
                  </a:lnTo>
                  <a:lnTo>
                    <a:pt x="144" y="58"/>
                  </a:lnTo>
                  <a:lnTo>
                    <a:pt x="141" y="54"/>
                  </a:lnTo>
                  <a:lnTo>
                    <a:pt x="140" y="55"/>
                  </a:lnTo>
                  <a:lnTo>
                    <a:pt x="142" y="64"/>
                  </a:lnTo>
                  <a:lnTo>
                    <a:pt x="142" y="72"/>
                  </a:lnTo>
                  <a:lnTo>
                    <a:pt x="145" y="78"/>
                  </a:lnTo>
                  <a:lnTo>
                    <a:pt x="151" y="78"/>
                  </a:lnTo>
                  <a:lnTo>
                    <a:pt x="172" y="91"/>
                  </a:lnTo>
                  <a:lnTo>
                    <a:pt x="163" y="98"/>
                  </a:lnTo>
                  <a:lnTo>
                    <a:pt x="159" y="112"/>
                  </a:lnTo>
                  <a:lnTo>
                    <a:pt x="194" y="132"/>
                  </a:lnTo>
                  <a:lnTo>
                    <a:pt x="215" y="132"/>
                  </a:lnTo>
                  <a:lnTo>
                    <a:pt x="223" y="141"/>
                  </a:lnTo>
                  <a:lnTo>
                    <a:pt x="251" y="147"/>
                  </a:lnTo>
                  <a:lnTo>
                    <a:pt x="261" y="146"/>
                  </a:lnTo>
                  <a:lnTo>
                    <a:pt x="263" y="141"/>
                  </a:lnTo>
                  <a:lnTo>
                    <a:pt x="260" y="138"/>
                  </a:lnTo>
                  <a:lnTo>
                    <a:pt x="261" y="135"/>
                  </a:lnTo>
                  <a:lnTo>
                    <a:pt x="263" y="125"/>
                  </a:lnTo>
                  <a:lnTo>
                    <a:pt x="264" y="125"/>
                  </a:lnTo>
                  <a:lnTo>
                    <a:pt x="271" y="122"/>
                  </a:lnTo>
                  <a:lnTo>
                    <a:pt x="273" y="122"/>
                  </a:lnTo>
                  <a:lnTo>
                    <a:pt x="273" y="131"/>
                  </a:lnTo>
                  <a:lnTo>
                    <a:pt x="274" y="132"/>
                  </a:lnTo>
                  <a:lnTo>
                    <a:pt x="274" y="134"/>
                  </a:lnTo>
                  <a:lnTo>
                    <a:pt x="273" y="135"/>
                  </a:lnTo>
                  <a:lnTo>
                    <a:pt x="274" y="140"/>
                  </a:lnTo>
                  <a:lnTo>
                    <a:pt x="283" y="141"/>
                  </a:lnTo>
                  <a:lnTo>
                    <a:pt x="313" y="138"/>
                  </a:lnTo>
                  <a:lnTo>
                    <a:pt x="316" y="134"/>
                  </a:lnTo>
                  <a:lnTo>
                    <a:pt x="310" y="131"/>
                  </a:lnTo>
                  <a:lnTo>
                    <a:pt x="310" y="126"/>
                  </a:lnTo>
                  <a:lnTo>
                    <a:pt x="328" y="119"/>
                  </a:lnTo>
                  <a:lnTo>
                    <a:pt x="347" y="104"/>
                  </a:lnTo>
                  <a:lnTo>
                    <a:pt x="357" y="104"/>
                  </a:lnTo>
                  <a:lnTo>
                    <a:pt x="366" y="101"/>
                  </a:lnTo>
                  <a:lnTo>
                    <a:pt x="368" y="101"/>
                  </a:lnTo>
                  <a:lnTo>
                    <a:pt x="371" y="109"/>
                  </a:lnTo>
                  <a:lnTo>
                    <a:pt x="372" y="109"/>
                  </a:lnTo>
                  <a:lnTo>
                    <a:pt x="372" y="116"/>
                  </a:lnTo>
                  <a:lnTo>
                    <a:pt x="381" y="118"/>
                  </a:lnTo>
                  <a:lnTo>
                    <a:pt x="384" y="121"/>
                  </a:lnTo>
                  <a:lnTo>
                    <a:pt x="386" y="121"/>
                  </a:lnTo>
                  <a:lnTo>
                    <a:pt x="386" y="125"/>
                  </a:lnTo>
                  <a:lnTo>
                    <a:pt x="384" y="125"/>
                  </a:lnTo>
                  <a:lnTo>
                    <a:pt x="381" y="126"/>
                  </a:lnTo>
                  <a:lnTo>
                    <a:pt x="380" y="135"/>
                  </a:lnTo>
                  <a:lnTo>
                    <a:pt x="369" y="137"/>
                  </a:lnTo>
                  <a:lnTo>
                    <a:pt x="357" y="146"/>
                  </a:lnTo>
                  <a:lnTo>
                    <a:pt x="357" y="156"/>
                  </a:lnTo>
                  <a:lnTo>
                    <a:pt x="350" y="165"/>
                  </a:lnTo>
                  <a:lnTo>
                    <a:pt x="344" y="181"/>
                  </a:lnTo>
                  <a:lnTo>
                    <a:pt x="344" y="183"/>
                  </a:lnTo>
                  <a:lnTo>
                    <a:pt x="332" y="186"/>
                  </a:lnTo>
                  <a:lnTo>
                    <a:pt x="332" y="198"/>
                  </a:lnTo>
                  <a:lnTo>
                    <a:pt x="328" y="198"/>
                  </a:lnTo>
                  <a:lnTo>
                    <a:pt x="328" y="199"/>
                  </a:lnTo>
                  <a:lnTo>
                    <a:pt x="329" y="207"/>
                  </a:lnTo>
                  <a:lnTo>
                    <a:pt x="329" y="208"/>
                  </a:lnTo>
                  <a:lnTo>
                    <a:pt x="323" y="211"/>
                  </a:lnTo>
                  <a:lnTo>
                    <a:pt x="322" y="211"/>
                  </a:lnTo>
                  <a:lnTo>
                    <a:pt x="316" y="187"/>
                  </a:lnTo>
                  <a:lnTo>
                    <a:pt x="310" y="195"/>
                  </a:lnTo>
                  <a:lnTo>
                    <a:pt x="310" y="196"/>
                  </a:lnTo>
                  <a:lnTo>
                    <a:pt x="309" y="196"/>
                  </a:lnTo>
                  <a:lnTo>
                    <a:pt x="309" y="195"/>
                  </a:lnTo>
                  <a:lnTo>
                    <a:pt x="304" y="192"/>
                  </a:lnTo>
                  <a:lnTo>
                    <a:pt x="301" y="183"/>
                  </a:lnTo>
                  <a:lnTo>
                    <a:pt x="301" y="181"/>
                  </a:lnTo>
                  <a:lnTo>
                    <a:pt x="316" y="166"/>
                  </a:lnTo>
                  <a:lnTo>
                    <a:pt x="288" y="164"/>
                  </a:lnTo>
                  <a:lnTo>
                    <a:pt x="283" y="159"/>
                  </a:lnTo>
                  <a:lnTo>
                    <a:pt x="282" y="152"/>
                  </a:lnTo>
                  <a:lnTo>
                    <a:pt x="280" y="153"/>
                  </a:lnTo>
                  <a:lnTo>
                    <a:pt x="276" y="153"/>
                  </a:lnTo>
                  <a:lnTo>
                    <a:pt x="274" y="149"/>
                  </a:lnTo>
                  <a:lnTo>
                    <a:pt x="273" y="152"/>
                  </a:lnTo>
                  <a:lnTo>
                    <a:pt x="271" y="152"/>
                  </a:lnTo>
                  <a:lnTo>
                    <a:pt x="268" y="147"/>
                  </a:lnTo>
                  <a:lnTo>
                    <a:pt x="264" y="155"/>
                  </a:lnTo>
                  <a:lnTo>
                    <a:pt x="266" y="158"/>
                  </a:lnTo>
                  <a:lnTo>
                    <a:pt x="270" y="158"/>
                  </a:lnTo>
                  <a:lnTo>
                    <a:pt x="270" y="159"/>
                  </a:lnTo>
                  <a:lnTo>
                    <a:pt x="271" y="164"/>
                  </a:lnTo>
                  <a:lnTo>
                    <a:pt x="271" y="165"/>
                  </a:lnTo>
                  <a:lnTo>
                    <a:pt x="266" y="165"/>
                  </a:lnTo>
                  <a:lnTo>
                    <a:pt x="261" y="169"/>
                  </a:lnTo>
                  <a:lnTo>
                    <a:pt x="268" y="177"/>
                  </a:lnTo>
                  <a:lnTo>
                    <a:pt x="268" y="186"/>
                  </a:lnTo>
                  <a:lnTo>
                    <a:pt x="274" y="214"/>
                  </a:lnTo>
                  <a:lnTo>
                    <a:pt x="274" y="215"/>
                  </a:lnTo>
                  <a:lnTo>
                    <a:pt x="270" y="215"/>
                  </a:lnTo>
                  <a:lnTo>
                    <a:pt x="266" y="217"/>
                  </a:lnTo>
                  <a:lnTo>
                    <a:pt x="264" y="217"/>
                  </a:lnTo>
                  <a:lnTo>
                    <a:pt x="263" y="209"/>
                  </a:lnTo>
                  <a:lnTo>
                    <a:pt x="261" y="212"/>
                  </a:lnTo>
                  <a:lnTo>
                    <a:pt x="249" y="218"/>
                  </a:lnTo>
                  <a:lnTo>
                    <a:pt x="249" y="229"/>
                  </a:lnTo>
                  <a:lnTo>
                    <a:pt x="240" y="238"/>
                  </a:lnTo>
                  <a:lnTo>
                    <a:pt x="223" y="248"/>
                  </a:lnTo>
                  <a:lnTo>
                    <a:pt x="212" y="261"/>
                  </a:lnTo>
                  <a:lnTo>
                    <a:pt x="188" y="279"/>
                  </a:lnTo>
                  <a:lnTo>
                    <a:pt x="185" y="285"/>
                  </a:lnTo>
                  <a:lnTo>
                    <a:pt x="174" y="288"/>
                  </a:lnTo>
                  <a:lnTo>
                    <a:pt x="169" y="297"/>
                  </a:lnTo>
                  <a:lnTo>
                    <a:pt x="162" y="297"/>
                  </a:lnTo>
                  <a:lnTo>
                    <a:pt x="159" y="301"/>
                  </a:lnTo>
                  <a:lnTo>
                    <a:pt x="159" y="324"/>
                  </a:lnTo>
                  <a:lnTo>
                    <a:pt x="162" y="330"/>
                  </a:lnTo>
                  <a:lnTo>
                    <a:pt x="156" y="350"/>
                  </a:lnTo>
                  <a:lnTo>
                    <a:pt x="156" y="368"/>
                  </a:lnTo>
                  <a:lnTo>
                    <a:pt x="148" y="368"/>
                  </a:lnTo>
                  <a:lnTo>
                    <a:pt x="144" y="377"/>
                  </a:lnTo>
                  <a:lnTo>
                    <a:pt x="144" y="381"/>
                  </a:lnTo>
                  <a:lnTo>
                    <a:pt x="134" y="384"/>
                  </a:lnTo>
                  <a:lnTo>
                    <a:pt x="132" y="392"/>
                  </a:lnTo>
                  <a:lnTo>
                    <a:pt x="128" y="398"/>
                  </a:lnTo>
                  <a:lnTo>
                    <a:pt x="122" y="398"/>
                  </a:lnTo>
                  <a:lnTo>
                    <a:pt x="113" y="386"/>
                  </a:lnTo>
                  <a:lnTo>
                    <a:pt x="101" y="353"/>
                  </a:lnTo>
                  <a:lnTo>
                    <a:pt x="92" y="341"/>
                  </a:lnTo>
                  <a:lnTo>
                    <a:pt x="88" y="324"/>
                  </a:lnTo>
                  <a:lnTo>
                    <a:pt x="79" y="306"/>
                  </a:lnTo>
                  <a:lnTo>
                    <a:pt x="77" y="300"/>
                  </a:lnTo>
                  <a:lnTo>
                    <a:pt x="74" y="300"/>
                  </a:lnTo>
                  <a:lnTo>
                    <a:pt x="73" y="295"/>
                  </a:lnTo>
                  <a:lnTo>
                    <a:pt x="68" y="285"/>
                  </a:lnTo>
                  <a:lnTo>
                    <a:pt x="62" y="260"/>
                  </a:lnTo>
                  <a:lnTo>
                    <a:pt x="64" y="251"/>
                  </a:lnTo>
                  <a:lnTo>
                    <a:pt x="62" y="251"/>
                  </a:lnTo>
                  <a:lnTo>
                    <a:pt x="59" y="241"/>
                  </a:lnTo>
                  <a:lnTo>
                    <a:pt x="62" y="230"/>
                  </a:lnTo>
                  <a:lnTo>
                    <a:pt x="58" y="211"/>
                  </a:lnTo>
                  <a:lnTo>
                    <a:pt x="58" y="209"/>
                  </a:lnTo>
                  <a:lnTo>
                    <a:pt x="61" y="207"/>
                  </a:lnTo>
                  <a:lnTo>
                    <a:pt x="55" y="205"/>
                  </a:lnTo>
                  <a:lnTo>
                    <a:pt x="52" y="221"/>
                  </a:lnTo>
                  <a:lnTo>
                    <a:pt x="42" y="226"/>
                  </a:lnTo>
                  <a:lnTo>
                    <a:pt x="31" y="226"/>
                  </a:lnTo>
                  <a:lnTo>
                    <a:pt x="14" y="208"/>
                  </a:lnTo>
                  <a:lnTo>
                    <a:pt x="12" y="205"/>
                  </a:lnTo>
                  <a:lnTo>
                    <a:pt x="12" y="204"/>
                  </a:lnTo>
                  <a:lnTo>
                    <a:pt x="25" y="202"/>
                  </a:lnTo>
                  <a:lnTo>
                    <a:pt x="30" y="199"/>
                  </a:lnTo>
                  <a:lnTo>
                    <a:pt x="30" y="195"/>
                  </a:lnTo>
                  <a:lnTo>
                    <a:pt x="22" y="198"/>
                  </a:lnTo>
                  <a:lnTo>
                    <a:pt x="12" y="198"/>
                  </a:lnTo>
                  <a:lnTo>
                    <a:pt x="0" y="184"/>
                  </a:lnTo>
                  <a:lnTo>
                    <a:pt x="5" y="181"/>
                  </a:lnTo>
                  <a:lnTo>
                    <a:pt x="11" y="181"/>
                  </a:lnTo>
                  <a:lnTo>
                    <a:pt x="12" y="175"/>
                  </a:lnTo>
                  <a:lnTo>
                    <a:pt x="27" y="178"/>
                  </a:lnTo>
                  <a:lnTo>
                    <a:pt x="33" y="174"/>
                  </a:lnTo>
                  <a:lnTo>
                    <a:pt x="34" y="174"/>
                  </a:lnTo>
                  <a:lnTo>
                    <a:pt x="37" y="177"/>
                  </a:lnTo>
                  <a:lnTo>
                    <a:pt x="42" y="175"/>
                  </a:lnTo>
                  <a:lnTo>
                    <a:pt x="34" y="158"/>
                  </a:lnTo>
                  <a:lnTo>
                    <a:pt x="28" y="155"/>
                  </a:lnTo>
                  <a:lnTo>
                    <a:pt x="30" y="146"/>
                  </a:lnTo>
                  <a:lnTo>
                    <a:pt x="21" y="144"/>
                  </a:lnTo>
                  <a:lnTo>
                    <a:pt x="19" y="143"/>
                  </a:lnTo>
                  <a:lnTo>
                    <a:pt x="21" y="137"/>
                  </a:lnTo>
                  <a:lnTo>
                    <a:pt x="33" y="122"/>
                  </a:lnTo>
                  <a:lnTo>
                    <a:pt x="34" y="122"/>
                  </a:lnTo>
                  <a:lnTo>
                    <a:pt x="39" y="126"/>
                  </a:lnTo>
                  <a:lnTo>
                    <a:pt x="51" y="124"/>
                  </a:lnTo>
                  <a:lnTo>
                    <a:pt x="57" y="113"/>
                  </a:lnTo>
                  <a:lnTo>
                    <a:pt x="64" y="109"/>
                  </a:lnTo>
                  <a:lnTo>
                    <a:pt x="71" y="95"/>
                  </a:lnTo>
                  <a:lnTo>
                    <a:pt x="76" y="92"/>
                  </a:lnTo>
                  <a:lnTo>
                    <a:pt x="82" y="81"/>
                  </a:lnTo>
                  <a:lnTo>
                    <a:pt x="89" y="78"/>
                  </a:lnTo>
                  <a:lnTo>
                    <a:pt x="86" y="76"/>
                  </a:lnTo>
                  <a:lnTo>
                    <a:pt x="86" y="75"/>
                  </a:lnTo>
                  <a:lnTo>
                    <a:pt x="88" y="72"/>
                  </a:lnTo>
                  <a:lnTo>
                    <a:pt x="86" y="70"/>
                  </a:lnTo>
                  <a:lnTo>
                    <a:pt x="86" y="69"/>
                  </a:lnTo>
                  <a:lnTo>
                    <a:pt x="88" y="64"/>
                  </a:lnTo>
                  <a:lnTo>
                    <a:pt x="97" y="60"/>
                  </a:lnTo>
                  <a:lnTo>
                    <a:pt x="95" y="57"/>
                  </a:lnTo>
                  <a:lnTo>
                    <a:pt x="88" y="57"/>
                  </a:lnTo>
                  <a:lnTo>
                    <a:pt x="88" y="52"/>
                  </a:lnTo>
                  <a:lnTo>
                    <a:pt x="83" y="51"/>
                  </a:lnTo>
                  <a:lnTo>
                    <a:pt x="77" y="45"/>
                  </a:lnTo>
                  <a:lnTo>
                    <a:pt x="77" y="43"/>
                  </a:lnTo>
                  <a:lnTo>
                    <a:pt x="82" y="40"/>
                  </a:lnTo>
                  <a:lnTo>
                    <a:pt x="79" y="36"/>
                  </a:lnTo>
                  <a:lnTo>
                    <a:pt x="82" y="33"/>
                  </a:lnTo>
                  <a:lnTo>
                    <a:pt x="77" y="30"/>
                  </a:lnTo>
                  <a:lnTo>
                    <a:pt x="79" y="27"/>
                  </a:lnTo>
                  <a:lnTo>
                    <a:pt x="76" y="27"/>
                  </a:lnTo>
                  <a:lnTo>
                    <a:pt x="76" y="26"/>
                  </a:lnTo>
                  <a:lnTo>
                    <a:pt x="77" y="20"/>
                  </a:lnTo>
                  <a:lnTo>
                    <a:pt x="79" y="20"/>
                  </a:lnTo>
                  <a:lnTo>
                    <a:pt x="83" y="18"/>
                  </a:lnTo>
                  <a:lnTo>
                    <a:pt x="100" y="23"/>
                  </a:lnTo>
                  <a:lnTo>
                    <a:pt x="110" y="20"/>
                  </a:lnTo>
                  <a:lnTo>
                    <a:pt x="116" y="20"/>
                  </a:lnTo>
                  <a:lnTo>
                    <a:pt x="119" y="15"/>
                  </a:lnTo>
                  <a:lnTo>
                    <a:pt x="126" y="9"/>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9" name="Mongolia">
              <a:extLst>
                <a:ext uri="{FF2B5EF4-FFF2-40B4-BE49-F238E27FC236}">
                  <a16:creationId xmlns:a16="http://schemas.microsoft.com/office/drawing/2014/main" id="{8E638908-67AD-1AC3-A52D-5A4D5FF7E96F}"/>
                </a:ext>
              </a:extLst>
            </p:cNvPr>
            <p:cNvSpPr>
              <a:spLocks/>
            </p:cNvSpPr>
            <p:nvPr/>
          </p:nvSpPr>
          <p:spPr bwMode="auto">
            <a:xfrm>
              <a:off x="7894931" y="3145371"/>
              <a:ext cx="749931" cy="366834"/>
            </a:xfrm>
            <a:custGeom>
              <a:avLst/>
              <a:gdLst>
                <a:gd name="T0" fmla="*/ 151 w 415"/>
                <a:gd name="T1" fmla="*/ 0 h 203"/>
                <a:gd name="T2" fmla="*/ 187 w 415"/>
                <a:gd name="T3" fmla="*/ 15 h 203"/>
                <a:gd name="T4" fmla="*/ 200 w 415"/>
                <a:gd name="T5" fmla="*/ 37 h 203"/>
                <a:gd name="T6" fmla="*/ 225 w 415"/>
                <a:gd name="T7" fmla="*/ 31 h 203"/>
                <a:gd name="T8" fmla="*/ 265 w 415"/>
                <a:gd name="T9" fmla="*/ 49 h 203"/>
                <a:gd name="T10" fmla="*/ 292 w 415"/>
                <a:gd name="T11" fmla="*/ 59 h 203"/>
                <a:gd name="T12" fmla="*/ 331 w 415"/>
                <a:gd name="T13" fmla="*/ 53 h 203"/>
                <a:gd name="T14" fmla="*/ 351 w 415"/>
                <a:gd name="T15" fmla="*/ 40 h 203"/>
                <a:gd name="T16" fmla="*/ 369 w 415"/>
                <a:gd name="T17" fmla="*/ 47 h 203"/>
                <a:gd name="T18" fmla="*/ 375 w 415"/>
                <a:gd name="T19" fmla="*/ 46 h 203"/>
                <a:gd name="T20" fmla="*/ 365 w 415"/>
                <a:gd name="T21" fmla="*/ 62 h 203"/>
                <a:gd name="T22" fmla="*/ 366 w 415"/>
                <a:gd name="T23" fmla="*/ 90 h 203"/>
                <a:gd name="T24" fmla="*/ 397 w 415"/>
                <a:gd name="T25" fmla="*/ 83 h 203"/>
                <a:gd name="T26" fmla="*/ 411 w 415"/>
                <a:gd name="T27" fmla="*/ 96 h 203"/>
                <a:gd name="T28" fmla="*/ 415 w 415"/>
                <a:gd name="T29" fmla="*/ 110 h 203"/>
                <a:gd name="T30" fmla="*/ 381 w 415"/>
                <a:gd name="T31" fmla="*/ 114 h 203"/>
                <a:gd name="T32" fmla="*/ 354 w 415"/>
                <a:gd name="T33" fmla="*/ 133 h 203"/>
                <a:gd name="T34" fmla="*/ 337 w 415"/>
                <a:gd name="T35" fmla="*/ 147 h 203"/>
                <a:gd name="T36" fmla="*/ 317 w 415"/>
                <a:gd name="T37" fmla="*/ 144 h 203"/>
                <a:gd name="T38" fmla="*/ 317 w 415"/>
                <a:gd name="T39" fmla="*/ 164 h 203"/>
                <a:gd name="T40" fmla="*/ 279 w 415"/>
                <a:gd name="T41" fmla="*/ 190 h 203"/>
                <a:gd name="T42" fmla="*/ 224 w 415"/>
                <a:gd name="T43" fmla="*/ 203 h 203"/>
                <a:gd name="T44" fmla="*/ 171 w 415"/>
                <a:gd name="T45" fmla="*/ 182 h 203"/>
                <a:gd name="T46" fmla="*/ 135 w 415"/>
                <a:gd name="T47" fmla="*/ 184 h 203"/>
                <a:gd name="T48" fmla="*/ 108 w 415"/>
                <a:gd name="T49" fmla="*/ 172 h 203"/>
                <a:gd name="T50" fmla="*/ 68 w 415"/>
                <a:gd name="T51" fmla="*/ 142 h 203"/>
                <a:gd name="T52" fmla="*/ 39 w 415"/>
                <a:gd name="T53" fmla="*/ 136 h 203"/>
                <a:gd name="T54" fmla="*/ 40 w 415"/>
                <a:gd name="T55" fmla="*/ 113 h 203"/>
                <a:gd name="T56" fmla="*/ 31 w 415"/>
                <a:gd name="T57" fmla="*/ 90 h 203"/>
                <a:gd name="T58" fmla="*/ 5 w 415"/>
                <a:gd name="T59" fmla="*/ 76 h 203"/>
                <a:gd name="T60" fmla="*/ 0 w 415"/>
                <a:gd name="T61" fmla="*/ 65 h 203"/>
                <a:gd name="T62" fmla="*/ 39 w 415"/>
                <a:gd name="T63" fmla="*/ 38 h 203"/>
                <a:gd name="T64" fmla="*/ 86 w 415"/>
                <a:gd name="T65" fmla="*/ 36 h 203"/>
                <a:gd name="T66" fmla="*/ 132 w 415"/>
                <a:gd name="T67" fmla="*/ 44 h 203"/>
                <a:gd name="T68" fmla="*/ 134 w 415"/>
                <a:gd name="T69" fmla="*/ 36 h 203"/>
                <a:gd name="T70" fmla="*/ 132 w 415"/>
                <a:gd name="T71" fmla="*/ 16 h 203"/>
                <a:gd name="T72" fmla="*/ 150 w 415"/>
                <a:gd name="T7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5" h="203">
                  <a:moveTo>
                    <a:pt x="150" y="0"/>
                  </a:moveTo>
                  <a:lnTo>
                    <a:pt x="151" y="0"/>
                  </a:lnTo>
                  <a:lnTo>
                    <a:pt x="185" y="13"/>
                  </a:lnTo>
                  <a:lnTo>
                    <a:pt x="187" y="15"/>
                  </a:lnTo>
                  <a:lnTo>
                    <a:pt x="190" y="30"/>
                  </a:lnTo>
                  <a:lnTo>
                    <a:pt x="200" y="37"/>
                  </a:lnTo>
                  <a:lnTo>
                    <a:pt x="208" y="40"/>
                  </a:lnTo>
                  <a:lnTo>
                    <a:pt x="225" y="31"/>
                  </a:lnTo>
                  <a:lnTo>
                    <a:pt x="234" y="33"/>
                  </a:lnTo>
                  <a:lnTo>
                    <a:pt x="265" y="49"/>
                  </a:lnTo>
                  <a:lnTo>
                    <a:pt x="274" y="56"/>
                  </a:lnTo>
                  <a:lnTo>
                    <a:pt x="292" y="59"/>
                  </a:lnTo>
                  <a:lnTo>
                    <a:pt x="302" y="62"/>
                  </a:lnTo>
                  <a:lnTo>
                    <a:pt x="331" y="53"/>
                  </a:lnTo>
                  <a:lnTo>
                    <a:pt x="350" y="40"/>
                  </a:lnTo>
                  <a:lnTo>
                    <a:pt x="351" y="40"/>
                  </a:lnTo>
                  <a:lnTo>
                    <a:pt x="366" y="47"/>
                  </a:lnTo>
                  <a:lnTo>
                    <a:pt x="369" y="47"/>
                  </a:lnTo>
                  <a:lnTo>
                    <a:pt x="372" y="46"/>
                  </a:lnTo>
                  <a:lnTo>
                    <a:pt x="375" y="46"/>
                  </a:lnTo>
                  <a:lnTo>
                    <a:pt x="375" y="47"/>
                  </a:lnTo>
                  <a:lnTo>
                    <a:pt x="365" y="62"/>
                  </a:lnTo>
                  <a:lnTo>
                    <a:pt x="363" y="83"/>
                  </a:lnTo>
                  <a:lnTo>
                    <a:pt x="366" y="90"/>
                  </a:lnTo>
                  <a:lnTo>
                    <a:pt x="383" y="93"/>
                  </a:lnTo>
                  <a:lnTo>
                    <a:pt x="397" y="83"/>
                  </a:lnTo>
                  <a:lnTo>
                    <a:pt x="399" y="83"/>
                  </a:lnTo>
                  <a:lnTo>
                    <a:pt x="411" y="96"/>
                  </a:lnTo>
                  <a:lnTo>
                    <a:pt x="412" y="105"/>
                  </a:lnTo>
                  <a:lnTo>
                    <a:pt x="415" y="110"/>
                  </a:lnTo>
                  <a:lnTo>
                    <a:pt x="415" y="111"/>
                  </a:lnTo>
                  <a:lnTo>
                    <a:pt x="381" y="114"/>
                  </a:lnTo>
                  <a:lnTo>
                    <a:pt x="365" y="130"/>
                  </a:lnTo>
                  <a:lnTo>
                    <a:pt x="354" y="133"/>
                  </a:lnTo>
                  <a:lnTo>
                    <a:pt x="338" y="147"/>
                  </a:lnTo>
                  <a:lnTo>
                    <a:pt x="337" y="147"/>
                  </a:lnTo>
                  <a:lnTo>
                    <a:pt x="322" y="141"/>
                  </a:lnTo>
                  <a:lnTo>
                    <a:pt x="317" y="144"/>
                  </a:lnTo>
                  <a:lnTo>
                    <a:pt x="311" y="156"/>
                  </a:lnTo>
                  <a:lnTo>
                    <a:pt x="317" y="164"/>
                  </a:lnTo>
                  <a:lnTo>
                    <a:pt x="294" y="187"/>
                  </a:lnTo>
                  <a:lnTo>
                    <a:pt x="279" y="190"/>
                  </a:lnTo>
                  <a:lnTo>
                    <a:pt x="261" y="190"/>
                  </a:lnTo>
                  <a:lnTo>
                    <a:pt x="224" y="203"/>
                  </a:lnTo>
                  <a:lnTo>
                    <a:pt x="193" y="194"/>
                  </a:lnTo>
                  <a:lnTo>
                    <a:pt x="171" y="182"/>
                  </a:lnTo>
                  <a:lnTo>
                    <a:pt x="147" y="182"/>
                  </a:lnTo>
                  <a:lnTo>
                    <a:pt x="135" y="184"/>
                  </a:lnTo>
                  <a:lnTo>
                    <a:pt x="122" y="184"/>
                  </a:lnTo>
                  <a:lnTo>
                    <a:pt x="108" y="172"/>
                  </a:lnTo>
                  <a:lnTo>
                    <a:pt x="98" y="156"/>
                  </a:lnTo>
                  <a:lnTo>
                    <a:pt x="68" y="142"/>
                  </a:lnTo>
                  <a:lnTo>
                    <a:pt x="59" y="144"/>
                  </a:lnTo>
                  <a:lnTo>
                    <a:pt x="39" y="136"/>
                  </a:lnTo>
                  <a:lnTo>
                    <a:pt x="40" y="129"/>
                  </a:lnTo>
                  <a:lnTo>
                    <a:pt x="40" y="113"/>
                  </a:lnTo>
                  <a:lnTo>
                    <a:pt x="33" y="93"/>
                  </a:lnTo>
                  <a:lnTo>
                    <a:pt x="31" y="90"/>
                  </a:lnTo>
                  <a:lnTo>
                    <a:pt x="15" y="87"/>
                  </a:lnTo>
                  <a:lnTo>
                    <a:pt x="5" y="76"/>
                  </a:lnTo>
                  <a:lnTo>
                    <a:pt x="0" y="67"/>
                  </a:lnTo>
                  <a:lnTo>
                    <a:pt x="0" y="65"/>
                  </a:lnTo>
                  <a:lnTo>
                    <a:pt x="8" y="56"/>
                  </a:lnTo>
                  <a:lnTo>
                    <a:pt x="39" y="38"/>
                  </a:lnTo>
                  <a:lnTo>
                    <a:pt x="53" y="33"/>
                  </a:lnTo>
                  <a:lnTo>
                    <a:pt x="86" y="36"/>
                  </a:lnTo>
                  <a:lnTo>
                    <a:pt x="93" y="44"/>
                  </a:lnTo>
                  <a:lnTo>
                    <a:pt x="132" y="44"/>
                  </a:lnTo>
                  <a:lnTo>
                    <a:pt x="134" y="43"/>
                  </a:lnTo>
                  <a:lnTo>
                    <a:pt x="134" y="36"/>
                  </a:lnTo>
                  <a:lnTo>
                    <a:pt x="135" y="31"/>
                  </a:lnTo>
                  <a:lnTo>
                    <a:pt x="132" y="16"/>
                  </a:lnTo>
                  <a:lnTo>
                    <a:pt x="132" y="15"/>
                  </a:lnTo>
                  <a:lnTo>
                    <a:pt x="15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0" name="Georgia">
              <a:extLst>
                <a:ext uri="{FF2B5EF4-FFF2-40B4-BE49-F238E27FC236}">
                  <a16:creationId xmlns:a16="http://schemas.microsoft.com/office/drawing/2014/main" id="{46560984-4A50-5D09-810C-AD5314061FB3}"/>
                </a:ext>
              </a:extLst>
            </p:cNvPr>
            <p:cNvSpPr>
              <a:spLocks/>
            </p:cNvSpPr>
            <p:nvPr/>
          </p:nvSpPr>
          <p:spPr bwMode="auto">
            <a:xfrm>
              <a:off x="6765516" y="3445344"/>
              <a:ext cx="162635" cy="84933"/>
            </a:xfrm>
            <a:custGeom>
              <a:avLst/>
              <a:gdLst>
                <a:gd name="T0" fmla="*/ 11 w 90"/>
                <a:gd name="T1" fmla="*/ 0 h 47"/>
                <a:gd name="T2" fmla="*/ 26 w 90"/>
                <a:gd name="T3" fmla="*/ 6 h 47"/>
                <a:gd name="T4" fmla="*/ 41 w 90"/>
                <a:gd name="T5" fmla="*/ 6 h 47"/>
                <a:gd name="T6" fmla="*/ 56 w 90"/>
                <a:gd name="T7" fmla="*/ 16 h 47"/>
                <a:gd name="T8" fmla="*/ 65 w 90"/>
                <a:gd name="T9" fmla="*/ 13 h 47"/>
                <a:gd name="T10" fmla="*/ 71 w 90"/>
                <a:gd name="T11" fmla="*/ 15 h 47"/>
                <a:gd name="T12" fmla="*/ 78 w 90"/>
                <a:gd name="T13" fmla="*/ 18 h 47"/>
                <a:gd name="T14" fmla="*/ 78 w 90"/>
                <a:gd name="T15" fmla="*/ 24 h 47"/>
                <a:gd name="T16" fmla="*/ 87 w 90"/>
                <a:gd name="T17" fmla="*/ 28 h 47"/>
                <a:gd name="T18" fmla="*/ 87 w 90"/>
                <a:gd name="T19" fmla="*/ 30 h 47"/>
                <a:gd name="T20" fmla="*/ 89 w 90"/>
                <a:gd name="T21" fmla="*/ 30 h 47"/>
                <a:gd name="T22" fmla="*/ 86 w 90"/>
                <a:gd name="T23" fmla="*/ 34 h 47"/>
                <a:gd name="T24" fmla="*/ 90 w 90"/>
                <a:gd name="T25" fmla="*/ 39 h 47"/>
                <a:gd name="T26" fmla="*/ 90 w 90"/>
                <a:gd name="T27" fmla="*/ 43 h 47"/>
                <a:gd name="T28" fmla="*/ 89 w 90"/>
                <a:gd name="T29" fmla="*/ 43 h 47"/>
                <a:gd name="T30" fmla="*/ 74 w 90"/>
                <a:gd name="T31" fmla="*/ 39 h 47"/>
                <a:gd name="T32" fmla="*/ 69 w 90"/>
                <a:gd name="T33" fmla="*/ 40 h 47"/>
                <a:gd name="T34" fmla="*/ 66 w 90"/>
                <a:gd name="T35" fmla="*/ 41 h 47"/>
                <a:gd name="T36" fmla="*/ 49 w 90"/>
                <a:gd name="T37" fmla="*/ 47 h 47"/>
                <a:gd name="T38" fmla="*/ 38 w 90"/>
                <a:gd name="T39" fmla="*/ 37 h 47"/>
                <a:gd name="T40" fmla="*/ 34 w 90"/>
                <a:gd name="T41" fmla="*/ 39 h 47"/>
                <a:gd name="T42" fmla="*/ 22 w 90"/>
                <a:gd name="T43" fmla="*/ 37 h 47"/>
                <a:gd name="T44" fmla="*/ 22 w 90"/>
                <a:gd name="T45" fmla="*/ 36 h 47"/>
                <a:gd name="T46" fmla="*/ 25 w 90"/>
                <a:gd name="T47" fmla="*/ 34 h 47"/>
                <a:gd name="T48" fmla="*/ 25 w 90"/>
                <a:gd name="T49" fmla="*/ 28 h 47"/>
                <a:gd name="T50" fmla="*/ 19 w 90"/>
                <a:gd name="T51" fmla="*/ 16 h 47"/>
                <a:gd name="T52" fmla="*/ 6 w 90"/>
                <a:gd name="T53" fmla="*/ 9 h 47"/>
                <a:gd name="T54" fmla="*/ 0 w 90"/>
                <a:gd name="T55" fmla="*/ 3 h 47"/>
                <a:gd name="T56" fmla="*/ 0 w 90"/>
                <a:gd name="T57" fmla="*/ 1 h 47"/>
                <a:gd name="T58" fmla="*/ 11 w 90"/>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7">
                  <a:moveTo>
                    <a:pt x="11" y="0"/>
                  </a:moveTo>
                  <a:lnTo>
                    <a:pt x="26" y="6"/>
                  </a:lnTo>
                  <a:lnTo>
                    <a:pt x="41" y="6"/>
                  </a:lnTo>
                  <a:lnTo>
                    <a:pt x="56" y="16"/>
                  </a:lnTo>
                  <a:lnTo>
                    <a:pt x="65" y="13"/>
                  </a:lnTo>
                  <a:lnTo>
                    <a:pt x="71" y="15"/>
                  </a:lnTo>
                  <a:lnTo>
                    <a:pt x="78" y="18"/>
                  </a:lnTo>
                  <a:lnTo>
                    <a:pt x="78" y="24"/>
                  </a:lnTo>
                  <a:lnTo>
                    <a:pt x="87" y="28"/>
                  </a:lnTo>
                  <a:lnTo>
                    <a:pt x="87" y="30"/>
                  </a:lnTo>
                  <a:lnTo>
                    <a:pt x="89" y="30"/>
                  </a:lnTo>
                  <a:lnTo>
                    <a:pt x="86" y="34"/>
                  </a:lnTo>
                  <a:lnTo>
                    <a:pt x="90" y="39"/>
                  </a:lnTo>
                  <a:lnTo>
                    <a:pt x="90" y="43"/>
                  </a:lnTo>
                  <a:lnTo>
                    <a:pt x="89" y="43"/>
                  </a:lnTo>
                  <a:lnTo>
                    <a:pt x="74" y="39"/>
                  </a:lnTo>
                  <a:lnTo>
                    <a:pt x="69" y="40"/>
                  </a:lnTo>
                  <a:lnTo>
                    <a:pt x="66" y="41"/>
                  </a:lnTo>
                  <a:lnTo>
                    <a:pt x="49" y="47"/>
                  </a:lnTo>
                  <a:lnTo>
                    <a:pt x="38" y="37"/>
                  </a:lnTo>
                  <a:lnTo>
                    <a:pt x="34" y="39"/>
                  </a:lnTo>
                  <a:lnTo>
                    <a:pt x="22" y="37"/>
                  </a:lnTo>
                  <a:lnTo>
                    <a:pt x="22" y="36"/>
                  </a:lnTo>
                  <a:lnTo>
                    <a:pt x="25" y="34"/>
                  </a:lnTo>
                  <a:lnTo>
                    <a:pt x="25" y="28"/>
                  </a:lnTo>
                  <a:lnTo>
                    <a:pt x="19" y="16"/>
                  </a:lnTo>
                  <a:lnTo>
                    <a:pt x="6" y="9"/>
                  </a:lnTo>
                  <a:lnTo>
                    <a:pt x="0" y="3"/>
                  </a:lnTo>
                  <a:lnTo>
                    <a:pt x="0" y="1"/>
                  </a:lnTo>
                  <a:lnTo>
                    <a:pt x="1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1" name="Turkmenistan">
              <a:extLst>
                <a:ext uri="{FF2B5EF4-FFF2-40B4-BE49-F238E27FC236}">
                  <a16:creationId xmlns:a16="http://schemas.microsoft.com/office/drawing/2014/main" id="{98D32D1C-0CEF-9DBF-98F0-45E36E309DDB}"/>
                </a:ext>
              </a:extLst>
            </p:cNvPr>
            <p:cNvSpPr>
              <a:spLocks/>
            </p:cNvSpPr>
            <p:nvPr/>
          </p:nvSpPr>
          <p:spPr bwMode="auto">
            <a:xfrm>
              <a:off x="7061874" y="3468835"/>
              <a:ext cx="339728" cy="236726"/>
            </a:xfrm>
            <a:custGeom>
              <a:avLst/>
              <a:gdLst>
                <a:gd name="T0" fmla="*/ 83 w 188"/>
                <a:gd name="T1" fmla="*/ 0 h 131"/>
                <a:gd name="T2" fmla="*/ 101 w 188"/>
                <a:gd name="T3" fmla="*/ 9 h 131"/>
                <a:gd name="T4" fmla="*/ 104 w 188"/>
                <a:gd name="T5" fmla="*/ 18 h 131"/>
                <a:gd name="T6" fmla="*/ 102 w 188"/>
                <a:gd name="T7" fmla="*/ 20 h 131"/>
                <a:gd name="T8" fmla="*/ 117 w 188"/>
                <a:gd name="T9" fmla="*/ 28 h 131"/>
                <a:gd name="T10" fmla="*/ 126 w 188"/>
                <a:gd name="T11" fmla="*/ 30 h 131"/>
                <a:gd name="T12" fmla="*/ 148 w 188"/>
                <a:gd name="T13" fmla="*/ 58 h 131"/>
                <a:gd name="T14" fmla="*/ 162 w 188"/>
                <a:gd name="T15" fmla="*/ 69 h 131"/>
                <a:gd name="T16" fmla="*/ 178 w 188"/>
                <a:gd name="T17" fmla="*/ 77 h 131"/>
                <a:gd name="T18" fmla="*/ 187 w 188"/>
                <a:gd name="T19" fmla="*/ 88 h 131"/>
                <a:gd name="T20" fmla="*/ 182 w 188"/>
                <a:gd name="T21" fmla="*/ 95 h 131"/>
                <a:gd name="T22" fmla="*/ 175 w 188"/>
                <a:gd name="T23" fmla="*/ 94 h 131"/>
                <a:gd name="T24" fmla="*/ 165 w 188"/>
                <a:gd name="T25" fmla="*/ 97 h 131"/>
                <a:gd name="T26" fmla="*/ 159 w 188"/>
                <a:gd name="T27" fmla="*/ 112 h 131"/>
                <a:gd name="T28" fmla="*/ 142 w 188"/>
                <a:gd name="T29" fmla="*/ 122 h 131"/>
                <a:gd name="T30" fmla="*/ 141 w 188"/>
                <a:gd name="T31" fmla="*/ 126 h 131"/>
                <a:gd name="T32" fmla="*/ 135 w 188"/>
                <a:gd name="T33" fmla="*/ 131 h 131"/>
                <a:gd name="T34" fmla="*/ 116 w 188"/>
                <a:gd name="T35" fmla="*/ 123 h 131"/>
                <a:gd name="T36" fmla="*/ 114 w 188"/>
                <a:gd name="T37" fmla="*/ 109 h 131"/>
                <a:gd name="T38" fmla="*/ 94 w 188"/>
                <a:gd name="T39" fmla="*/ 98 h 131"/>
                <a:gd name="T40" fmla="*/ 67 w 188"/>
                <a:gd name="T41" fmla="*/ 85 h 131"/>
                <a:gd name="T42" fmla="*/ 40 w 188"/>
                <a:gd name="T43" fmla="*/ 83 h 131"/>
                <a:gd name="T44" fmla="*/ 21 w 188"/>
                <a:gd name="T45" fmla="*/ 94 h 131"/>
                <a:gd name="T46" fmla="*/ 18 w 188"/>
                <a:gd name="T47" fmla="*/ 76 h 131"/>
                <a:gd name="T48" fmla="*/ 13 w 188"/>
                <a:gd name="T49" fmla="*/ 63 h 131"/>
                <a:gd name="T50" fmla="*/ 12 w 188"/>
                <a:gd name="T51" fmla="*/ 61 h 131"/>
                <a:gd name="T52" fmla="*/ 18 w 188"/>
                <a:gd name="T53" fmla="*/ 58 h 131"/>
                <a:gd name="T54" fmla="*/ 12 w 188"/>
                <a:gd name="T55" fmla="*/ 55 h 131"/>
                <a:gd name="T56" fmla="*/ 15 w 188"/>
                <a:gd name="T57" fmla="*/ 52 h 131"/>
                <a:gd name="T58" fmla="*/ 6 w 188"/>
                <a:gd name="T59" fmla="*/ 52 h 131"/>
                <a:gd name="T60" fmla="*/ 6 w 188"/>
                <a:gd name="T61" fmla="*/ 31 h 131"/>
                <a:gd name="T62" fmla="*/ 9 w 188"/>
                <a:gd name="T63" fmla="*/ 37 h 131"/>
                <a:gd name="T64" fmla="*/ 25 w 188"/>
                <a:gd name="T65" fmla="*/ 39 h 131"/>
                <a:gd name="T66" fmla="*/ 24 w 188"/>
                <a:gd name="T67" fmla="*/ 36 h 131"/>
                <a:gd name="T68" fmla="*/ 22 w 188"/>
                <a:gd name="T69" fmla="*/ 24 h 131"/>
                <a:gd name="T70" fmla="*/ 15 w 188"/>
                <a:gd name="T71" fmla="*/ 17 h 131"/>
                <a:gd name="T72" fmla="*/ 6 w 188"/>
                <a:gd name="T73" fmla="*/ 31 h 131"/>
                <a:gd name="T74" fmla="*/ 5 w 188"/>
                <a:gd name="T75" fmla="*/ 30 h 131"/>
                <a:gd name="T76" fmla="*/ 9 w 188"/>
                <a:gd name="T77" fmla="*/ 12 h 131"/>
                <a:gd name="T78" fmla="*/ 25 w 188"/>
                <a:gd name="T79" fmla="*/ 8 h 131"/>
                <a:gd name="T80" fmla="*/ 42 w 188"/>
                <a:gd name="T81" fmla="*/ 27 h 131"/>
                <a:gd name="T82" fmla="*/ 61 w 188"/>
                <a:gd name="T83" fmla="*/ 27 h 131"/>
                <a:gd name="T84" fmla="*/ 61 w 188"/>
                <a:gd name="T85" fmla="*/ 17 h 131"/>
                <a:gd name="T86" fmla="*/ 73 w 188"/>
                <a:gd name="T87" fmla="*/ 11 h 131"/>
                <a:gd name="T88" fmla="*/ 76 w 188"/>
                <a:gd name="T89" fmla="*/ 6 h 131"/>
                <a:gd name="T90" fmla="*/ 77 w 188"/>
                <a:gd name="T91" fmla="*/ 5 h 131"/>
                <a:gd name="T92" fmla="*/ 80 w 188"/>
                <a:gd name="T9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31">
                  <a:moveTo>
                    <a:pt x="82" y="0"/>
                  </a:moveTo>
                  <a:lnTo>
                    <a:pt x="83" y="0"/>
                  </a:lnTo>
                  <a:lnTo>
                    <a:pt x="92" y="9"/>
                  </a:lnTo>
                  <a:lnTo>
                    <a:pt x="101" y="9"/>
                  </a:lnTo>
                  <a:lnTo>
                    <a:pt x="101" y="15"/>
                  </a:lnTo>
                  <a:lnTo>
                    <a:pt x="104" y="18"/>
                  </a:lnTo>
                  <a:lnTo>
                    <a:pt x="104" y="20"/>
                  </a:lnTo>
                  <a:lnTo>
                    <a:pt x="102" y="20"/>
                  </a:lnTo>
                  <a:lnTo>
                    <a:pt x="104" y="26"/>
                  </a:lnTo>
                  <a:lnTo>
                    <a:pt x="117" y="28"/>
                  </a:lnTo>
                  <a:lnTo>
                    <a:pt x="122" y="26"/>
                  </a:lnTo>
                  <a:lnTo>
                    <a:pt x="126" y="30"/>
                  </a:lnTo>
                  <a:lnTo>
                    <a:pt x="136" y="52"/>
                  </a:lnTo>
                  <a:lnTo>
                    <a:pt x="148" y="58"/>
                  </a:lnTo>
                  <a:lnTo>
                    <a:pt x="154" y="66"/>
                  </a:lnTo>
                  <a:lnTo>
                    <a:pt x="162" y="69"/>
                  </a:lnTo>
                  <a:lnTo>
                    <a:pt x="174" y="77"/>
                  </a:lnTo>
                  <a:lnTo>
                    <a:pt x="178" y="77"/>
                  </a:lnTo>
                  <a:lnTo>
                    <a:pt x="188" y="83"/>
                  </a:lnTo>
                  <a:lnTo>
                    <a:pt x="187" y="88"/>
                  </a:lnTo>
                  <a:lnTo>
                    <a:pt x="187" y="95"/>
                  </a:lnTo>
                  <a:lnTo>
                    <a:pt x="182" y="95"/>
                  </a:lnTo>
                  <a:lnTo>
                    <a:pt x="178" y="94"/>
                  </a:lnTo>
                  <a:lnTo>
                    <a:pt x="175" y="94"/>
                  </a:lnTo>
                  <a:lnTo>
                    <a:pt x="171" y="97"/>
                  </a:lnTo>
                  <a:lnTo>
                    <a:pt x="165" y="97"/>
                  </a:lnTo>
                  <a:lnTo>
                    <a:pt x="160" y="112"/>
                  </a:lnTo>
                  <a:lnTo>
                    <a:pt x="159" y="112"/>
                  </a:lnTo>
                  <a:lnTo>
                    <a:pt x="141" y="120"/>
                  </a:lnTo>
                  <a:lnTo>
                    <a:pt x="142" y="122"/>
                  </a:lnTo>
                  <a:lnTo>
                    <a:pt x="142" y="123"/>
                  </a:lnTo>
                  <a:lnTo>
                    <a:pt x="141" y="126"/>
                  </a:lnTo>
                  <a:lnTo>
                    <a:pt x="136" y="131"/>
                  </a:lnTo>
                  <a:lnTo>
                    <a:pt x="135" y="131"/>
                  </a:lnTo>
                  <a:lnTo>
                    <a:pt x="120" y="126"/>
                  </a:lnTo>
                  <a:lnTo>
                    <a:pt x="116" y="123"/>
                  </a:lnTo>
                  <a:lnTo>
                    <a:pt x="116" y="119"/>
                  </a:lnTo>
                  <a:lnTo>
                    <a:pt x="114" y="109"/>
                  </a:lnTo>
                  <a:lnTo>
                    <a:pt x="108" y="109"/>
                  </a:lnTo>
                  <a:lnTo>
                    <a:pt x="94" y="98"/>
                  </a:lnTo>
                  <a:lnTo>
                    <a:pt x="89" y="91"/>
                  </a:lnTo>
                  <a:lnTo>
                    <a:pt x="67" y="85"/>
                  </a:lnTo>
                  <a:lnTo>
                    <a:pt x="62" y="79"/>
                  </a:lnTo>
                  <a:lnTo>
                    <a:pt x="40" y="83"/>
                  </a:lnTo>
                  <a:lnTo>
                    <a:pt x="28" y="92"/>
                  </a:lnTo>
                  <a:lnTo>
                    <a:pt x="21" y="94"/>
                  </a:lnTo>
                  <a:lnTo>
                    <a:pt x="19" y="94"/>
                  </a:lnTo>
                  <a:lnTo>
                    <a:pt x="18" y="76"/>
                  </a:lnTo>
                  <a:lnTo>
                    <a:pt x="21" y="67"/>
                  </a:lnTo>
                  <a:lnTo>
                    <a:pt x="13" y="63"/>
                  </a:lnTo>
                  <a:lnTo>
                    <a:pt x="12" y="63"/>
                  </a:lnTo>
                  <a:lnTo>
                    <a:pt x="12" y="61"/>
                  </a:lnTo>
                  <a:lnTo>
                    <a:pt x="13" y="61"/>
                  </a:lnTo>
                  <a:lnTo>
                    <a:pt x="18" y="58"/>
                  </a:lnTo>
                  <a:lnTo>
                    <a:pt x="13" y="55"/>
                  </a:lnTo>
                  <a:lnTo>
                    <a:pt x="12" y="55"/>
                  </a:lnTo>
                  <a:lnTo>
                    <a:pt x="12" y="54"/>
                  </a:lnTo>
                  <a:lnTo>
                    <a:pt x="15" y="52"/>
                  </a:lnTo>
                  <a:lnTo>
                    <a:pt x="13" y="51"/>
                  </a:lnTo>
                  <a:lnTo>
                    <a:pt x="6" y="52"/>
                  </a:lnTo>
                  <a:lnTo>
                    <a:pt x="5" y="45"/>
                  </a:lnTo>
                  <a:lnTo>
                    <a:pt x="6" y="31"/>
                  </a:lnTo>
                  <a:lnTo>
                    <a:pt x="8" y="31"/>
                  </a:lnTo>
                  <a:lnTo>
                    <a:pt x="9" y="37"/>
                  </a:lnTo>
                  <a:lnTo>
                    <a:pt x="24" y="39"/>
                  </a:lnTo>
                  <a:lnTo>
                    <a:pt x="25" y="39"/>
                  </a:lnTo>
                  <a:lnTo>
                    <a:pt x="24" y="37"/>
                  </a:lnTo>
                  <a:lnTo>
                    <a:pt x="24" y="36"/>
                  </a:lnTo>
                  <a:lnTo>
                    <a:pt x="30" y="31"/>
                  </a:lnTo>
                  <a:lnTo>
                    <a:pt x="22" y="24"/>
                  </a:lnTo>
                  <a:lnTo>
                    <a:pt x="18" y="17"/>
                  </a:lnTo>
                  <a:lnTo>
                    <a:pt x="15" y="17"/>
                  </a:lnTo>
                  <a:lnTo>
                    <a:pt x="6" y="21"/>
                  </a:lnTo>
                  <a:lnTo>
                    <a:pt x="6" y="31"/>
                  </a:lnTo>
                  <a:lnTo>
                    <a:pt x="5" y="31"/>
                  </a:lnTo>
                  <a:lnTo>
                    <a:pt x="5" y="30"/>
                  </a:lnTo>
                  <a:lnTo>
                    <a:pt x="0" y="18"/>
                  </a:lnTo>
                  <a:lnTo>
                    <a:pt x="9" y="12"/>
                  </a:lnTo>
                  <a:lnTo>
                    <a:pt x="24" y="8"/>
                  </a:lnTo>
                  <a:lnTo>
                    <a:pt x="25" y="8"/>
                  </a:lnTo>
                  <a:lnTo>
                    <a:pt x="33" y="12"/>
                  </a:lnTo>
                  <a:lnTo>
                    <a:pt x="42" y="27"/>
                  </a:lnTo>
                  <a:lnTo>
                    <a:pt x="49" y="26"/>
                  </a:lnTo>
                  <a:lnTo>
                    <a:pt x="61" y="27"/>
                  </a:lnTo>
                  <a:lnTo>
                    <a:pt x="62" y="27"/>
                  </a:lnTo>
                  <a:lnTo>
                    <a:pt x="61" y="17"/>
                  </a:lnTo>
                  <a:lnTo>
                    <a:pt x="65" y="12"/>
                  </a:lnTo>
                  <a:lnTo>
                    <a:pt x="73" y="11"/>
                  </a:lnTo>
                  <a:lnTo>
                    <a:pt x="74" y="6"/>
                  </a:lnTo>
                  <a:lnTo>
                    <a:pt x="76" y="6"/>
                  </a:lnTo>
                  <a:lnTo>
                    <a:pt x="79" y="8"/>
                  </a:lnTo>
                  <a:lnTo>
                    <a:pt x="77" y="5"/>
                  </a:lnTo>
                  <a:lnTo>
                    <a:pt x="77" y="3"/>
                  </a:lnTo>
                  <a:lnTo>
                    <a:pt x="80" y="3"/>
                  </a:lnTo>
                  <a:lnTo>
                    <a:pt x="8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2" name="Uzbekistan">
              <a:extLst>
                <a:ext uri="{FF2B5EF4-FFF2-40B4-BE49-F238E27FC236}">
                  <a16:creationId xmlns:a16="http://schemas.microsoft.com/office/drawing/2014/main" id="{18588C86-45C4-A1A4-C2EE-1A27907AC096}"/>
                </a:ext>
              </a:extLst>
            </p:cNvPr>
            <p:cNvSpPr>
              <a:spLocks/>
            </p:cNvSpPr>
            <p:nvPr/>
          </p:nvSpPr>
          <p:spPr bwMode="auto">
            <a:xfrm>
              <a:off x="7148613" y="3378482"/>
              <a:ext cx="406590" cy="265638"/>
            </a:xfrm>
            <a:custGeom>
              <a:avLst/>
              <a:gdLst>
                <a:gd name="T0" fmla="*/ 41 w 225"/>
                <a:gd name="T1" fmla="*/ 3 h 147"/>
                <a:gd name="T2" fmla="*/ 80 w 225"/>
                <a:gd name="T3" fmla="*/ 38 h 147"/>
                <a:gd name="T4" fmla="*/ 127 w 225"/>
                <a:gd name="T5" fmla="*/ 41 h 147"/>
                <a:gd name="T6" fmla="*/ 134 w 225"/>
                <a:gd name="T7" fmla="*/ 49 h 147"/>
                <a:gd name="T8" fmla="*/ 140 w 225"/>
                <a:gd name="T9" fmla="*/ 68 h 147"/>
                <a:gd name="T10" fmla="*/ 155 w 225"/>
                <a:gd name="T11" fmla="*/ 77 h 147"/>
                <a:gd name="T12" fmla="*/ 176 w 225"/>
                <a:gd name="T13" fmla="*/ 73 h 147"/>
                <a:gd name="T14" fmla="*/ 188 w 225"/>
                <a:gd name="T15" fmla="*/ 64 h 147"/>
                <a:gd name="T16" fmla="*/ 195 w 225"/>
                <a:gd name="T17" fmla="*/ 59 h 147"/>
                <a:gd name="T18" fmla="*/ 200 w 225"/>
                <a:gd name="T19" fmla="*/ 62 h 147"/>
                <a:gd name="T20" fmla="*/ 186 w 225"/>
                <a:gd name="T21" fmla="*/ 74 h 147"/>
                <a:gd name="T22" fmla="*/ 194 w 225"/>
                <a:gd name="T23" fmla="*/ 77 h 147"/>
                <a:gd name="T24" fmla="*/ 206 w 225"/>
                <a:gd name="T25" fmla="*/ 74 h 147"/>
                <a:gd name="T26" fmla="*/ 225 w 225"/>
                <a:gd name="T27" fmla="*/ 86 h 147"/>
                <a:gd name="T28" fmla="*/ 191 w 225"/>
                <a:gd name="T29" fmla="*/ 96 h 147"/>
                <a:gd name="T30" fmla="*/ 192 w 225"/>
                <a:gd name="T31" fmla="*/ 87 h 147"/>
                <a:gd name="T32" fmla="*/ 189 w 225"/>
                <a:gd name="T33" fmla="*/ 81 h 147"/>
                <a:gd name="T34" fmla="*/ 176 w 225"/>
                <a:gd name="T35" fmla="*/ 87 h 147"/>
                <a:gd name="T36" fmla="*/ 174 w 225"/>
                <a:gd name="T37" fmla="*/ 96 h 147"/>
                <a:gd name="T38" fmla="*/ 164 w 225"/>
                <a:gd name="T39" fmla="*/ 107 h 147"/>
                <a:gd name="T40" fmla="*/ 149 w 225"/>
                <a:gd name="T41" fmla="*/ 111 h 147"/>
                <a:gd name="T42" fmla="*/ 158 w 225"/>
                <a:gd name="T43" fmla="*/ 117 h 147"/>
                <a:gd name="T44" fmla="*/ 161 w 225"/>
                <a:gd name="T45" fmla="*/ 130 h 147"/>
                <a:gd name="T46" fmla="*/ 152 w 225"/>
                <a:gd name="T47" fmla="*/ 147 h 147"/>
                <a:gd name="T48" fmla="*/ 137 w 225"/>
                <a:gd name="T49" fmla="*/ 138 h 147"/>
                <a:gd name="T50" fmla="*/ 130 w 225"/>
                <a:gd name="T51" fmla="*/ 127 h 147"/>
                <a:gd name="T52" fmla="*/ 114 w 225"/>
                <a:gd name="T53" fmla="*/ 119 h 147"/>
                <a:gd name="T54" fmla="*/ 99 w 225"/>
                <a:gd name="T55" fmla="*/ 110 h 147"/>
                <a:gd name="T56" fmla="*/ 78 w 225"/>
                <a:gd name="T57" fmla="*/ 80 h 147"/>
                <a:gd name="T58" fmla="*/ 69 w 225"/>
                <a:gd name="T59" fmla="*/ 80 h 147"/>
                <a:gd name="T60" fmla="*/ 54 w 225"/>
                <a:gd name="T61" fmla="*/ 70 h 147"/>
                <a:gd name="T62" fmla="*/ 53 w 225"/>
                <a:gd name="T63" fmla="*/ 65 h 147"/>
                <a:gd name="T64" fmla="*/ 44 w 225"/>
                <a:gd name="T65" fmla="*/ 59 h 147"/>
                <a:gd name="T66" fmla="*/ 29 w 225"/>
                <a:gd name="T67" fmla="*/ 55 h 147"/>
                <a:gd name="T68" fmla="*/ 28 w 225"/>
                <a:gd name="T69" fmla="*/ 56 h 147"/>
                <a:gd name="T70" fmla="*/ 17 w 225"/>
                <a:gd name="T71" fmla="*/ 62 h 147"/>
                <a:gd name="T72" fmla="*/ 16 w 225"/>
                <a:gd name="T73" fmla="*/ 77 h 147"/>
                <a:gd name="T74" fmla="*/ 1 w 225"/>
                <a:gd name="T75" fmla="*/ 77 h 147"/>
                <a:gd name="T76" fmla="*/ 34 w 225"/>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147">
                  <a:moveTo>
                    <a:pt x="34" y="0"/>
                  </a:moveTo>
                  <a:lnTo>
                    <a:pt x="41" y="3"/>
                  </a:lnTo>
                  <a:lnTo>
                    <a:pt x="54" y="13"/>
                  </a:lnTo>
                  <a:lnTo>
                    <a:pt x="80" y="38"/>
                  </a:lnTo>
                  <a:lnTo>
                    <a:pt x="118" y="34"/>
                  </a:lnTo>
                  <a:lnTo>
                    <a:pt x="127" y="41"/>
                  </a:lnTo>
                  <a:lnTo>
                    <a:pt x="130" y="49"/>
                  </a:lnTo>
                  <a:lnTo>
                    <a:pt x="134" y="49"/>
                  </a:lnTo>
                  <a:lnTo>
                    <a:pt x="133" y="67"/>
                  </a:lnTo>
                  <a:lnTo>
                    <a:pt x="140" y="68"/>
                  </a:lnTo>
                  <a:lnTo>
                    <a:pt x="143" y="78"/>
                  </a:lnTo>
                  <a:lnTo>
                    <a:pt x="155" y="77"/>
                  </a:lnTo>
                  <a:lnTo>
                    <a:pt x="167" y="81"/>
                  </a:lnTo>
                  <a:lnTo>
                    <a:pt x="176" y="73"/>
                  </a:lnTo>
                  <a:lnTo>
                    <a:pt x="185" y="68"/>
                  </a:lnTo>
                  <a:lnTo>
                    <a:pt x="188" y="64"/>
                  </a:lnTo>
                  <a:lnTo>
                    <a:pt x="192" y="64"/>
                  </a:lnTo>
                  <a:lnTo>
                    <a:pt x="195" y="59"/>
                  </a:lnTo>
                  <a:lnTo>
                    <a:pt x="198" y="61"/>
                  </a:lnTo>
                  <a:lnTo>
                    <a:pt x="200" y="62"/>
                  </a:lnTo>
                  <a:lnTo>
                    <a:pt x="186" y="71"/>
                  </a:lnTo>
                  <a:lnTo>
                    <a:pt x="186" y="74"/>
                  </a:lnTo>
                  <a:lnTo>
                    <a:pt x="192" y="74"/>
                  </a:lnTo>
                  <a:lnTo>
                    <a:pt x="194" y="77"/>
                  </a:lnTo>
                  <a:lnTo>
                    <a:pt x="201" y="80"/>
                  </a:lnTo>
                  <a:lnTo>
                    <a:pt x="206" y="74"/>
                  </a:lnTo>
                  <a:lnTo>
                    <a:pt x="212" y="81"/>
                  </a:lnTo>
                  <a:lnTo>
                    <a:pt x="225" y="86"/>
                  </a:lnTo>
                  <a:lnTo>
                    <a:pt x="209" y="96"/>
                  </a:lnTo>
                  <a:lnTo>
                    <a:pt x="191" y="96"/>
                  </a:lnTo>
                  <a:lnTo>
                    <a:pt x="189" y="90"/>
                  </a:lnTo>
                  <a:lnTo>
                    <a:pt x="192" y="87"/>
                  </a:lnTo>
                  <a:lnTo>
                    <a:pt x="192" y="81"/>
                  </a:lnTo>
                  <a:lnTo>
                    <a:pt x="189" y="81"/>
                  </a:lnTo>
                  <a:lnTo>
                    <a:pt x="180" y="89"/>
                  </a:lnTo>
                  <a:lnTo>
                    <a:pt x="176" y="87"/>
                  </a:lnTo>
                  <a:lnTo>
                    <a:pt x="174" y="90"/>
                  </a:lnTo>
                  <a:lnTo>
                    <a:pt x="174" y="96"/>
                  </a:lnTo>
                  <a:lnTo>
                    <a:pt x="167" y="99"/>
                  </a:lnTo>
                  <a:lnTo>
                    <a:pt x="164" y="107"/>
                  </a:lnTo>
                  <a:lnTo>
                    <a:pt x="152" y="107"/>
                  </a:lnTo>
                  <a:lnTo>
                    <a:pt x="149" y="111"/>
                  </a:lnTo>
                  <a:lnTo>
                    <a:pt x="154" y="116"/>
                  </a:lnTo>
                  <a:lnTo>
                    <a:pt x="158" y="117"/>
                  </a:lnTo>
                  <a:lnTo>
                    <a:pt x="158" y="121"/>
                  </a:lnTo>
                  <a:lnTo>
                    <a:pt x="161" y="130"/>
                  </a:lnTo>
                  <a:lnTo>
                    <a:pt x="155" y="139"/>
                  </a:lnTo>
                  <a:lnTo>
                    <a:pt x="152" y="147"/>
                  </a:lnTo>
                  <a:lnTo>
                    <a:pt x="137" y="144"/>
                  </a:lnTo>
                  <a:lnTo>
                    <a:pt x="137" y="138"/>
                  </a:lnTo>
                  <a:lnTo>
                    <a:pt x="140" y="133"/>
                  </a:lnTo>
                  <a:lnTo>
                    <a:pt x="130" y="127"/>
                  </a:lnTo>
                  <a:lnTo>
                    <a:pt x="124" y="129"/>
                  </a:lnTo>
                  <a:lnTo>
                    <a:pt x="114" y="119"/>
                  </a:lnTo>
                  <a:lnTo>
                    <a:pt x="106" y="116"/>
                  </a:lnTo>
                  <a:lnTo>
                    <a:pt x="99" y="110"/>
                  </a:lnTo>
                  <a:lnTo>
                    <a:pt x="87" y="102"/>
                  </a:lnTo>
                  <a:lnTo>
                    <a:pt x="78" y="80"/>
                  </a:lnTo>
                  <a:lnTo>
                    <a:pt x="74" y="77"/>
                  </a:lnTo>
                  <a:lnTo>
                    <a:pt x="69" y="80"/>
                  </a:lnTo>
                  <a:lnTo>
                    <a:pt x="54" y="77"/>
                  </a:lnTo>
                  <a:lnTo>
                    <a:pt x="54" y="70"/>
                  </a:lnTo>
                  <a:lnTo>
                    <a:pt x="56" y="68"/>
                  </a:lnTo>
                  <a:lnTo>
                    <a:pt x="53" y="65"/>
                  </a:lnTo>
                  <a:lnTo>
                    <a:pt x="51" y="61"/>
                  </a:lnTo>
                  <a:lnTo>
                    <a:pt x="44" y="59"/>
                  </a:lnTo>
                  <a:lnTo>
                    <a:pt x="35" y="52"/>
                  </a:lnTo>
                  <a:lnTo>
                    <a:pt x="29" y="55"/>
                  </a:lnTo>
                  <a:lnTo>
                    <a:pt x="32" y="59"/>
                  </a:lnTo>
                  <a:lnTo>
                    <a:pt x="28" y="56"/>
                  </a:lnTo>
                  <a:lnTo>
                    <a:pt x="25" y="61"/>
                  </a:lnTo>
                  <a:lnTo>
                    <a:pt x="17" y="62"/>
                  </a:lnTo>
                  <a:lnTo>
                    <a:pt x="14" y="67"/>
                  </a:lnTo>
                  <a:lnTo>
                    <a:pt x="16" y="77"/>
                  </a:lnTo>
                  <a:lnTo>
                    <a:pt x="13" y="78"/>
                  </a:lnTo>
                  <a:lnTo>
                    <a:pt x="1" y="77"/>
                  </a:lnTo>
                  <a:lnTo>
                    <a:pt x="0" y="12"/>
                  </a:lnTo>
                  <a:lnTo>
                    <a:pt x="3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3" name="Kazakhstan">
              <a:extLst>
                <a:ext uri="{FF2B5EF4-FFF2-40B4-BE49-F238E27FC236}">
                  <a16:creationId xmlns:a16="http://schemas.microsoft.com/office/drawing/2014/main" id="{755E4AF9-5621-3EAD-F4E0-856489E9A7BB}"/>
                </a:ext>
              </a:extLst>
            </p:cNvPr>
            <p:cNvSpPr>
              <a:spLocks/>
            </p:cNvSpPr>
            <p:nvPr/>
          </p:nvSpPr>
          <p:spPr bwMode="auto">
            <a:xfrm>
              <a:off x="6926344" y="3013456"/>
              <a:ext cx="961356" cy="515013"/>
            </a:xfrm>
            <a:custGeom>
              <a:avLst/>
              <a:gdLst>
                <a:gd name="T0" fmla="*/ 309 w 532"/>
                <a:gd name="T1" fmla="*/ 6 h 285"/>
                <a:gd name="T2" fmla="*/ 323 w 532"/>
                <a:gd name="T3" fmla="*/ 24 h 285"/>
                <a:gd name="T4" fmla="*/ 336 w 532"/>
                <a:gd name="T5" fmla="*/ 24 h 285"/>
                <a:gd name="T6" fmla="*/ 339 w 532"/>
                <a:gd name="T7" fmla="*/ 31 h 285"/>
                <a:gd name="T8" fmla="*/ 355 w 532"/>
                <a:gd name="T9" fmla="*/ 31 h 285"/>
                <a:gd name="T10" fmla="*/ 357 w 532"/>
                <a:gd name="T11" fmla="*/ 40 h 285"/>
                <a:gd name="T12" fmla="*/ 379 w 532"/>
                <a:gd name="T13" fmla="*/ 28 h 285"/>
                <a:gd name="T14" fmla="*/ 397 w 532"/>
                <a:gd name="T15" fmla="*/ 28 h 285"/>
                <a:gd name="T16" fmla="*/ 441 w 532"/>
                <a:gd name="T17" fmla="*/ 98 h 285"/>
                <a:gd name="T18" fmla="*/ 456 w 532"/>
                <a:gd name="T19" fmla="*/ 103 h 285"/>
                <a:gd name="T20" fmla="*/ 478 w 532"/>
                <a:gd name="T21" fmla="*/ 97 h 285"/>
                <a:gd name="T22" fmla="*/ 501 w 532"/>
                <a:gd name="T23" fmla="*/ 114 h 285"/>
                <a:gd name="T24" fmla="*/ 520 w 532"/>
                <a:gd name="T25" fmla="*/ 125 h 285"/>
                <a:gd name="T26" fmla="*/ 521 w 532"/>
                <a:gd name="T27" fmla="*/ 150 h 285"/>
                <a:gd name="T28" fmla="*/ 495 w 532"/>
                <a:gd name="T29" fmla="*/ 177 h 285"/>
                <a:gd name="T30" fmla="*/ 440 w 532"/>
                <a:gd name="T31" fmla="*/ 223 h 285"/>
                <a:gd name="T32" fmla="*/ 426 w 532"/>
                <a:gd name="T33" fmla="*/ 255 h 285"/>
                <a:gd name="T34" fmla="*/ 360 w 532"/>
                <a:gd name="T35" fmla="*/ 246 h 285"/>
                <a:gd name="T36" fmla="*/ 326 w 532"/>
                <a:gd name="T37" fmla="*/ 254 h 285"/>
                <a:gd name="T38" fmla="*/ 315 w 532"/>
                <a:gd name="T39" fmla="*/ 267 h 285"/>
                <a:gd name="T40" fmla="*/ 278 w 532"/>
                <a:gd name="T41" fmla="*/ 280 h 285"/>
                <a:gd name="T42" fmla="*/ 263 w 532"/>
                <a:gd name="T43" fmla="*/ 270 h 285"/>
                <a:gd name="T44" fmla="*/ 253 w 532"/>
                <a:gd name="T45" fmla="*/ 251 h 285"/>
                <a:gd name="T46" fmla="*/ 216 w 532"/>
                <a:gd name="T47" fmla="*/ 240 h 285"/>
                <a:gd name="T48" fmla="*/ 164 w 532"/>
                <a:gd name="T49" fmla="*/ 206 h 285"/>
                <a:gd name="T50" fmla="*/ 120 w 532"/>
                <a:gd name="T51" fmla="*/ 280 h 285"/>
                <a:gd name="T52" fmla="*/ 77 w 532"/>
                <a:gd name="T53" fmla="*/ 272 h 285"/>
                <a:gd name="T54" fmla="*/ 60 w 532"/>
                <a:gd name="T55" fmla="*/ 248 h 285"/>
                <a:gd name="T56" fmla="*/ 60 w 532"/>
                <a:gd name="T57" fmla="*/ 214 h 285"/>
                <a:gd name="T58" fmla="*/ 84 w 532"/>
                <a:gd name="T59" fmla="*/ 208 h 285"/>
                <a:gd name="T60" fmla="*/ 106 w 532"/>
                <a:gd name="T61" fmla="*/ 208 h 285"/>
                <a:gd name="T62" fmla="*/ 69 w 532"/>
                <a:gd name="T63" fmla="*/ 177 h 285"/>
                <a:gd name="T64" fmla="*/ 23 w 532"/>
                <a:gd name="T65" fmla="*/ 181 h 285"/>
                <a:gd name="T66" fmla="*/ 22 w 532"/>
                <a:gd name="T67" fmla="*/ 162 h 285"/>
                <a:gd name="T68" fmla="*/ 0 w 532"/>
                <a:gd name="T69" fmla="*/ 149 h 285"/>
                <a:gd name="T70" fmla="*/ 10 w 532"/>
                <a:gd name="T71" fmla="*/ 116 h 285"/>
                <a:gd name="T72" fmla="*/ 29 w 532"/>
                <a:gd name="T73" fmla="*/ 117 h 285"/>
                <a:gd name="T74" fmla="*/ 37 w 532"/>
                <a:gd name="T75" fmla="*/ 95 h 285"/>
                <a:gd name="T76" fmla="*/ 59 w 532"/>
                <a:gd name="T77" fmla="*/ 82 h 285"/>
                <a:gd name="T78" fmla="*/ 69 w 532"/>
                <a:gd name="T79" fmla="*/ 82 h 285"/>
                <a:gd name="T80" fmla="*/ 103 w 532"/>
                <a:gd name="T81" fmla="*/ 100 h 285"/>
                <a:gd name="T82" fmla="*/ 114 w 532"/>
                <a:gd name="T83" fmla="*/ 101 h 285"/>
                <a:gd name="T84" fmla="*/ 139 w 532"/>
                <a:gd name="T85" fmla="*/ 95 h 285"/>
                <a:gd name="T86" fmla="*/ 161 w 532"/>
                <a:gd name="T87" fmla="*/ 104 h 285"/>
                <a:gd name="T88" fmla="*/ 177 w 532"/>
                <a:gd name="T89" fmla="*/ 100 h 285"/>
                <a:gd name="T90" fmla="*/ 188 w 532"/>
                <a:gd name="T91" fmla="*/ 88 h 285"/>
                <a:gd name="T92" fmla="*/ 176 w 532"/>
                <a:gd name="T93" fmla="*/ 76 h 285"/>
                <a:gd name="T94" fmla="*/ 189 w 532"/>
                <a:gd name="T95" fmla="*/ 55 h 285"/>
                <a:gd name="T96" fmla="*/ 191 w 532"/>
                <a:gd name="T97" fmla="*/ 43 h 285"/>
                <a:gd name="T98" fmla="*/ 189 w 532"/>
                <a:gd name="T99" fmla="*/ 42 h 285"/>
                <a:gd name="T100" fmla="*/ 195 w 532"/>
                <a:gd name="T101" fmla="*/ 31 h 285"/>
                <a:gd name="T102" fmla="*/ 210 w 532"/>
                <a:gd name="T103" fmla="*/ 31 h 285"/>
                <a:gd name="T104" fmla="*/ 229 w 532"/>
                <a:gd name="T105" fmla="*/ 27 h 285"/>
                <a:gd name="T106" fmla="*/ 283 w 532"/>
                <a:gd name="T107" fmla="*/ 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2" h="285">
                  <a:moveTo>
                    <a:pt x="293" y="0"/>
                  </a:moveTo>
                  <a:lnTo>
                    <a:pt x="296" y="0"/>
                  </a:lnTo>
                  <a:lnTo>
                    <a:pt x="299" y="2"/>
                  </a:lnTo>
                  <a:lnTo>
                    <a:pt x="302" y="2"/>
                  </a:lnTo>
                  <a:lnTo>
                    <a:pt x="309" y="6"/>
                  </a:lnTo>
                  <a:lnTo>
                    <a:pt x="315" y="3"/>
                  </a:lnTo>
                  <a:lnTo>
                    <a:pt x="320" y="6"/>
                  </a:lnTo>
                  <a:lnTo>
                    <a:pt x="321" y="15"/>
                  </a:lnTo>
                  <a:lnTo>
                    <a:pt x="324" y="18"/>
                  </a:lnTo>
                  <a:lnTo>
                    <a:pt x="323" y="24"/>
                  </a:lnTo>
                  <a:lnTo>
                    <a:pt x="321" y="27"/>
                  </a:lnTo>
                  <a:lnTo>
                    <a:pt x="323" y="30"/>
                  </a:lnTo>
                  <a:lnTo>
                    <a:pt x="333" y="28"/>
                  </a:lnTo>
                  <a:lnTo>
                    <a:pt x="333" y="24"/>
                  </a:lnTo>
                  <a:lnTo>
                    <a:pt x="336" y="24"/>
                  </a:lnTo>
                  <a:lnTo>
                    <a:pt x="336" y="25"/>
                  </a:lnTo>
                  <a:lnTo>
                    <a:pt x="339" y="30"/>
                  </a:lnTo>
                  <a:lnTo>
                    <a:pt x="339" y="33"/>
                  </a:lnTo>
                  <a:lnTo>
                    <a:pt x="340" y="33"/>
                  </a:lnTo>
                  <a:lnTo>
                    <a:pt x="339" y="31"/>
                  </a:lnTo>
                  <a:lnTo>
                    <a:pt x="340" y="30"/>
                  </a:lnTo>
                  <a:lnTo>
                    <a:pt x="342" y="30"/>
                  </a:lnTo>
                  <a:lnTo>
                    <a:pt x="349" y="34"/>
                  </a:lnTo>
                  <a:lnTo>
                    <a:pt x="354" y="31"/>
                  </a:lnTo>
                  <a:lnTo>
                    <a:pt x="355" y="31"/>
                  </a:lnTo>
                  <a:lnTo>
                    <a:pt x="355" y="37"/>
                  </a:lnTo>
                  <a:lnTo>
                    <a:pt x="352" y="37"/>
                  </a:lnTo>
                  <a:lnTo>
                    <a:pt x="351" y="42"/>
                  </a:lnTo>
                  <a:lnTo>
                    <a:pt x="351" y="43"/>
                  </a:lnTo>
                  <a:lnTo>
                    <a:pt x="357" y="40"/>
                  </a:lnTo>
                  <a:lnTo>
                    <a:pt x="358" y="40"/>
                  </a:lnTo>
                  <a:lnTo>
                    <a:pt x="364" y="42"/>
                  </a:lnTo>
                  <a:lnTo>
                    <a:pt x="364" y="39"/>
                  </a:lnTo>
                  <a:lnTo>
                    <a:pt x="373" y="36"/>
                  </a:lnTo>
                  <a:lnTo>
                    <a:pt x="379" y="28"/>
                  </a:lnTo>
                  <a:lnTo>
                    <a:pt x="385" y="28"/>
                  </a:lnTo>
                  <a:lnTo>
                    <a:pt x="394" y="24"/>
                  </a:lnTo>
                  <a:lnTo>
                    <a:pt x="395" y="24"/>
                  </a:lnTo>
                  <a:lnTo>
                    <a:pt x="397" y="27"/>
                  </a:lnTo>
                  <a:lnTo>
                    <a:pt x="397" y="28"/>
                  </a:lnTo>
                  <a:lnTo>
                    <a:pt x="392" y="30"/>
                  </a:lnTo>
                  <a:lnTo>
                    <a:pt x="392" y="33"/>
                  </a:lnTo>
                  <a:lnTo>
                    <a:pt x="410" y="49"/>
                  </a:lnTo>
                  <a:lnTo>
                    <a:pt x="438" y="101"/>
                  </a:lnTo>
                  <a:lnTo>
                    <a:pt x="441" y="98"/>
                  </a:lnTo>
                  <a:lnTo>
                    <a:pt x="444" y="92"/>
                  </a:lnTo>
                  <a:lnTo>
                    <a:pt x="447" y="91"/>
                  </a:lnTo>
                  <a:lnTo>
                    <a:pt x="453" y="95"/>
                  </a:lnTo>
                  <a:lnTo>
                    <a:pt x="453" y="98"/>
                  </a:lnTo>
                  <a:lnTo>
                    <a:pt x="456" y="103"/>
                  </a:lnTo>
                  <a:lnTo>
                    <a:pt x="471" y="103"/>
                  </a:lnTo>
                  <a:lnTo>
                    <a:pt x="472" y="100"/>
                  </a:lnTo>
                  <a:lnTo>
                    <a:pt x="474" y="98"/>
                  </a:lnTo>
                  <a:lnTo>
                    <a:pt x="477" y="98"/>
                  </a:lnTo>
                  <a:lnTo>
                    <a:pt x="478" y="97"/>
                  </a:lnTo>
                  <a:lnTo>
                    <a:pt x="480" y="97"/>
                  </a:lnTo>
                  <a:lnTo>
                    <a:pt x="483" y="98"/>
                  </a:lnTo>
                  <a:lnTo>
                    <a:pt x="493" y="104"/>
                  </a:lnTo>
                  <a:lnTo>
                    <a:pt x="495" y="113"/>
                  </a:lnTo>
                  <a:lnTo>
                    <a:pt x="501" y="114"/>
                  </a:lnTo>
                  <a:lnTo>
                    <a:pt x="501" y="116"/>
                  </a:lnTo>
                  <a:lnTo>
                    <a:pt x="502" y="119"/>
                  </a:lnTo>
                  <a:lnTo>
                    <a:pt x="506" y="125"/>
                  </a:lnTo>
                  <a:lnTo>
                    <a:pt x="518" y="128"/>
                  </a:lnTo>
                  <a:lnTo>
                    <a:pt x="520" y="125"/>
                  </a:lnTo>
                  <a:lnTo>
                    <a:pt x="524" y="123"/>
                  </a:lnTo>
                  <a:lnTo>
                    <a:pt x="532" y="134"/>
                  </a:lnTo>
                  <a:lnTo>
                    <a:pt x="532" y="135"/>
                  </a:lnTo>
                  <a:lnTo>
                    <a:pt x="527" y="141"/>
                  </a:lnTo>
                  <a:lnTo>
                    <a:pt x="521" y="150"/>
                  </a:lnTo>
                  <a:lnTo>
                    <a:pt x="512" y="152"/>
                  </a:lnTo>
                  <a:lnTo>
                    <a:pt x="509" y="162"/>
                  </a:lnTo>
                  <a:lnTo>
                    <a:pt x="509" y="177"/>
                  </a:lnTo>
                  <a:lnTo>
                    <a:pt x="499" y="181"/>
                  </a:lnTo>
                  <a:lnTo>
                    <a:pt x="495" y="177"/>
                  </a:lnTo>
                  <a:lnTo>
                    <a:pt x="475" y="175"/>
                  </a:lnTo>
                  <a:lnTo>
                    <a:pt x="466" y="197"/>
                  </a:lnTo>
                  <a:lnTo>
                    <a:pt x="466" y="211"/>
                  </a:lnTo>
                  <a:lnTo>
                    <a:pt x="437" y="218"/>
                  </a:lnTo>
                  <a:lnTo>
                    <a:pt x="440" y="223"/>
                  </a:lnTo>
                  <a:lnTo>
                    <a:pt x="446" y="245"/>
                  </a:lnTo>
                  <a:lnTo>
                    <a:pt x="441" y="261"/>
                  </a:lnTo>
                  <a:lnTo>
                    <a:pt x="440" y="261"/>
                  </a:lnTo>
                  <a:lnTo>
                    <a:pt x="431" y="260"/>
                  </a:lnTo>
                  <a:lnTo>
                    <a:pt x="426" y="255"/>
                  </a:lnTo>
                  <a:lnTo>
                    <a:pt x="398" y="251"/>
                  </a:lnTo>
                  <a:lnTo>
                    <a:pt x="394" y="252"/>
                  </a:lnTo>
                  <a:lnTo>
                    <a:pt x="376" y="252"/>
                  </a:lnTo>
                  <a:lnTo>
                    <a:pt x="367" y="251"/>
                  </a:lnTo>
                  <a:lnTo>
                    <a:pt x="360" y="246"/>
                  </a:lnTo>
                  <a:lnTo>
                    <a:pt x="352" y="251"/>
                  </a:lnTo>
                  <a:lnTo>
                    <a:pt x="351" y="260"/>
                  </a:lnTo>
                  <a:lnTo>
                    <a:pt x="349" y="260"/>
                  </a:lnTo>
                  <a:lnTo>
                    <a:pt x="335" y="255"/>
                  </a:lnTo>
                  <a:lnTo>
                    <a:pt x="326" y="254"/>
                  </a:lnTo>
                  <a:lnTo>
                    <a:pt x="321" y="254"/>
                  </a:lnTo>
                  <a:lnTo>
                    <a:pt x="321" y="258"/>
                  </a:lnTo>
                  <a:lnTo>
                    <a:pt x="318" y="263"/>
                  </a:lnTo>
                  <a:lnTo>
                    <a:pt x="315" y="266"/>
                  </a:lnTo>
                  <a:lnTo>
                    <a:pt x="315" y="267"/>
                  </a:lnTo>
                  <a:lnTo>
                    <a:pt x="312" y="267"/>
                  </a:lnTo>
                  <a:lnTo>
                    <a:pt x="309" y="272"/>
                  </a:lnTo>
                  <a:lnTo>
                    <a:pt x="300" y="276"/>
                  </a:lnTo>
                  <a:lnTo>
                    <a:pt x="290" y="285"/>
                  </a:lnTo>
                  <a:lnTo>
                    <a:pt x="278" y="280"/>
                  </a:lnTo>
                  <a:lnTo>
                    <a:pt x="272" y="280"/>
                  </a:lnTo>
                  <a:lnTo>
                    <a:pt x="269" y="282"/>
                  </a:lnTo>
                  <a:lnTo>
                    <a:pt x="265" y="282"/>
                  </a:lnTo>
                  <a:lnTo>
                    <a:pt x="265" y="280"/>
                  </a:lnTo>
                  <a:lnTo>
                    <a:pt x="263" y="270"/>
                  </a:lnTo>
                  <a:lnTo>
                    <a:pt x="256" y="269"/>
                  </a:lnTo>
                  <a:lnTo>
                    <a:pt x="254" y="269"/>
                  </a:lnTo>
                  <a:lnTo>
                    <a:pt x="256" y="252"/>
                  </a:lnTo>
                  <a:lnTo>
                    <a:pt x="253" y="252"/>
                  </a:lnTo>
                  <a:lnTo>
                    <a:pt x="253" y="251"/>
                  </a:lnTo>
                  <a:lnTo>
                    <a:pt x="249" y="243"/>
                  </a:lnTo>
                  <a:lnTo>
                    <a:pt x="240" y="237"/>
                  </a:lnTo>
                  <a:lnTo>
                    <a:pt x="235" y="237"/>
                  </a:lnTo>
                  <a:lnTo>
                    <a:pt x="226" y="239"/>
                  </a:lnTo>
                  <a:lnTo>
                    <a:pt x="216" y="240"/>
                  </a:lnTo>
                  <a:lnTo>
                    <a:pt x="207" y="242"/>
                  </a:lnTo>
                  <a:lnTo>
                    <a:pt x="203" y="242"/>
                  </a:lnTo>
                  <a:lnTo>
                    <a:pt x="203" y="240"/>
                  </a:lnTo>
                  <a:lnTo>
                    <a:pt x="176" y="215"/>
                  </a:lnTo>
                  <a:lnTo>
                    <a:pt x="164" y="206"/>
                  </a:lnTo>
                  <a:lnTo>
                    <a:pt x="157" y="203"/>
                  </a:lnTo>
                  <a:lnTo>
                    <a:pt x="124" y="214"/>
                  </a:lnTo>
                  <a:lnTo>
                    <a:pt x="124" y="279"/>
                  </a:lnTo>
                  <a:lnTo>
                    <a:pt x="121" y="279"/>
                  </a:lnTo>
                  <a:lnTo>
                    <a:pt x="120" y="280"/>
                  </a:lnTo>
                  <a:lnTo>
                    <a:pt x="115" y="280"/>
                  </a:lnTo>
                  <a:lnTo>
                    <a:pt x="106" y="264"/>
                  </a:lnTo>
                  <a:lnTo>
                    <a:pt x="99" y="261"/>
                  </a:lnTo>
                  <a:lnTo>
                    <a:pt x="85" y="266"/>
                  </a:lnTo>
                  <a:lnTo>
                    <a:pt x="77" y="272"/>
                  </a:lnTo>
                  <a:lnTo>
                    <a:pt x="75" y="272"/>
                  </a:lnTo>
                  <a:lnTo>
                    <a:pt x="75" y="270"/>
                  </a:lnTo>
                  <a:lnTo>
                    <a:pt x="78" y="255"/>
                  </a:lnTo>
                  <a:lnTo>
                    <a:pt x="62" y="248"/>
                  </a:lnTo>
                  <a:lnTo>
                    <a:pt x="60" y="248"/>
                  </a:lnTo>
                  <a:lnTo>
                    <a:pt x="57" y="233"/>
                  </a:lnTo>
                  <a:lnTo>
                    <a:pt x="45" y="223"/>
                  </a:lnTo>
                  <a:lnTo>
                    <a:pt x="63" y="223"/>
                  </a:lnTo>
                  <a:lnTo>
                    <a:pt x="60" y="215"/>
                  </a:lnTo>
                  <a:lnTo>
                    <a:pt x="60" y="214"/>
                  </a:lnTo>
                  <a:lnTo>
                    <a:pt x="62" y="211"/>
                  </a:lnTo>
                  <a:lnTo>
                    <a:pt x="69" y="211"/>
                  </a:lnTo>
                  <a:lnTo>
                    <a:pt x="72" y="206"/>
                  </a:lnTo>
                  <a:lnTo>
                    <a:pt x="77" y="206"/>
                  </a:lnTo>
                  <a:lnTo>
                    <a:pt x="84" y="208"/>
                  </a:lnTo>
                  <a:lnTo>
                    <a:pt x="94" y="211"/>
                  </a:lnTo>
                  <a:lnTo>
                    <a:pt x="102" y="212"/>
                  </a:lnTo>
                  <a:lnTo>
                    <a:pt x="105" y="212"/>
                  </a:lnTo>
                  <a:lnTo>
                    <a:pt x="103" y="208"/>
                  </a:lnTo>
                  <a:lnTo>
                    <a:pt x="106" y="208"/>
                  </a:lnTo>
                  <a:lnTo>
                    <a:pt x="105" y="205"/>
                  </a:lnTo>
                  <a:lnTo>
                    <a:pt x="96" y="197"/>
                  </a:lnTo>
                  <a:lnTo>
                    <a:pt x="85" y="180"/>
                  </a:lnTo>
                  <a:lnTo>
                    <a:pt x="78" y="175"/>
                  </a:lnTo>
                  <a:lnTo>
                    <a:pt x="69" y="177"/>
                  </a:lnTo>
                  <a:lnTo>
                    <a:pt x="57" y="174"/>
                  </a:lnTo>
                  <a:lnTo>
                    <a:pt x="48" y="181"/>
                  </a:lnTo>
                  <a:lnTo>
                    <a:pt x="26" y="186"/>
                  </a:lnTo>
                  <a:lnTo>
                    <a:pt x="23" y="186"/>
                  </a:lnTo>
                  <a:lnTo>
                    <a:pt x="23" y="181"/>
                  </a:lnTo>
                  <a:lnTo>
                    <a:pt x="25" y="181"/>
                  </a:lnTo>
                  <a:lnTo>
                    <a:pt x="25" y="180"/>
                  </a:lnTo>
                  <a:lnTo>
                    <a:pt x="31" y="180"/>
                  </a:lnTo>
                  <a:lnTo>
                    <a:pt x="26" y="168"/>
                  </a:lnTo>
                  <a:lnTo>
                    <a:pt x="22" y="162"/>
                  </a:lnTo>
                  <a:lnTo>
                    <a:pt x="11" y="162"/>
                  </a:lnTo>
                  <a:lnTo>
                    <a:pt x="11" y="163"/>
                  </a:lnTo>
                  <a:lnTo>
                    <a:pt x="8" y="160"/>
                  </a:lnTo>
                  <a:lnTo>
                    <a:pt x="5" y="152"/>
                  </a:lnTo>
                  <a:lnTo>
                    <a:pt x="0" y="149"/>
                  </a:lnTo>
                  <a:lnTo>
                    <a:pt x="2" y="138"/>
                  </a:lnTo>
                  <a:lnTo>
                    <a:pt x="7" y="135"/>
                  </a:lnTo>
                  <a:lnTo>
                    <a:pt x="4" y="131"/>
                  </a:lnTo>
                  <a:lnTo>
                    <a:pt x="5" y="119"/>
                  </a:lnTo>
                  <a:lnTo>
                    <a:pt x="10" y="116"/>
                  </a:lnTo>
                  <a:lnTo>
                    <a:pt x="11" y="107"/>
                  </a:lnTo>
                  <a:lnTo>
                    <a:pt x="13" y="106"/>
                  </a:lnTo>
                  <a:lnTo>
                    <a:pt x="13" y="107"/>
                  </a:lnTo>
                  <a:lnTo>
                    <a:pt x="25" y="120"/>
                  </a:lnTo>
                  <a:lnTo>
                    <a:pt x="29" y="117"/>
                  </a:lnTo>
                  <a:lnTo>
                    <a:pt x="26" y="106"/>
                  </a:lnTo>
                  <a:lnTo>
                    <a:pt x="26" y="104"/>
                  </a:lnTo>
                  <a:lnTo>
                    <a:pt x="29" y="104"/>
                  </a:lnTo>
                  <a:lnTo>
                    <a:pt x="37" y="100"/>
                  </a:lnTo>
                  <a:lnTo>
                    <a:pt x="37" y="95"/>
                  </a:lnTo>
                  <a:lnTo>
                    <a:pt x="38" y="94"/>
                  </a:lnTo>
                  <a:lnTo>
                    <a:pt x="48" y="91"/>
                  </a:lnTo>
                  <a:lnTo>
                    <a:pt x="53" y="83"/>
                  </a:lnTo>
                  <a:lnTo>
                    <a:pt x="57" y="83"/>
                  </a:lnTo>
                  <a:lnTo>
                    <a:pt x="59" y="82"/>
                  </a:lnTo>
                  <a:lnTo>
                    <a:pt x="62" y="82"/>
                  </a:lnTo>
                  <a:lnTo>
                    <a:pt x="63" y="85"/>
                  </a:lnTo>
                  <a:lnTo>
                    <a:pt x="66" y="85"/>
                  </a:lnTo>
                  <a:lnTo>
                    <a:pt x="68" y="86"/>
                  </a:lnTo>
                  <a:lnTo>
                    <a:pt x="69" y="82"/>
                  </a:lnTo>
                  <a:lnTo>
                    <a:pt x="71" y="80"/>
                  </a:lnTo>
                  <a:lnTo>
                    <a:pt x="77" y="80"/>
                  </a:lnTo>
                  <a:lnTo>
                    <a:pt x="80" y="86"/>
                  </a:lnTo>
                  <a:lnTo>
                    <a:pt x="91" y="86"/>
                  </a:lnTo>
                  <a:lnTo>
                    <a:pt x="103" y="100"/>
                  </a:lnTo>
                  <a:lnTo>
                    <a:pt x="105" y="106"/>
                  </a:lnTo>
                  <a:lnTo>
                    <a:pt x="106" y="106"/>
                  </a:lnTo>
                  <a:lnTo>
                    <a:pt x="106" y="97"/>
                  </a:lnTo>
                  <a:lnTo>
                    <a:pt x="109" y="95"/>
                  </a:lnTo>
                  <a:lnTo>
                    <a:pt x="114" y="101"/>
                  </a:lnTo>
                  <a:lnTo>
                    <a:pt x="120" y="104"/>
                  </a:lnTo>
                  <a:lnTo>
                    <a:pt x="128" y="97"/>
                  </a:lnTo>
                  <a:lnTo>
                    <a:pt x="133" y="97"/>
                  </a:lnTo>
                  <a:lnTo>
                    <a:pt x="133" y="95"/>
                  </a:lnTo>
                  <a:lnTo>
                    <a:pt x="139" y="95"/>
                  </a:lnTo>
                  <a:lnTo>
                    <a:pt x="143" y="98"/>
                  </a:lnTo>
                  <a:lnTo>
                    <a:pt x="148" y="95"/>
                  </a:lnTo>
                  <a:lnTo>
                    <a:pt x="154" y="94"/>
                  </a:lnTo>
                  <a:lnTo>
                    <a:pt x="157" y="95"/>
                  </a:lnTo>
                  <a:lnTo>
                    <a:pt x="161" y="104"/>
                  </a:lnTo>
                  <a:lnTo>
                    <a:pt x="169" y="104"/>
                  </a:lnTo>
                  <a:lnTo>
                    <a:pt x="170" y="106"/>
                  </a:lnTo>
                  <a:lnTo>
                    <a:pt x="173" y="106"/>
                  </a:lnTo>
                  <a:lnTo>
                    <a:pt x="176" y="100"/>
                  </a:lnTo>
                  <a:lnTo>
                    <a:pt x="177" y="100"/>
                  </a:lnTo>
                  <a:lnTo>
                    <a:pt x="183" y="104"/>
                  </a:lnTo>
                  <a:lnTo>
                    <a:pt x="194" y="101"/>
                  </a:lnTo>
                  <a:lnTo>
                    <a:pt x="197" y="91"/>
                  </a:lnTo>
                  <a:lnTo>
                    <a:pt x="189" y="88"/>
                  </a:lnTo>
                  <a:lnTo>
                    <a:pt x="188" y="88"/>
                  </a:lnTo>
                  <a:lnTo>
                    <a:pt x="186" y="85"/>
                  </a:lnTo>
                  <a:lnTo>
                    <a:pt x="180" y="83"/>
                  </a:lnTo>
                  <a:lnTo>
                    <a:pt x="179" y="80"/>
                  </a:lnTo>
                  <a:lnTo>
                    <a:pt x="176" y="79"/>
                  </a:lnTo>
                  <a:lnTo>
                    <a:pt x="176" y="76"/>
                  </a:lnTo>
                  <a:lnTo>
                    <a:pt x="188" y="70"/>
                  </a:lnTo>
                  <a:lnTo>
                    <a:pt x="189" y="67"/>
                  </a:lnTo>
                  <a:lnTo>
                    <a:pt x="185" y="61"/>
                  </a:lnTo>
                  <a:lnTo>
                    <a:pt x="185" y="60"/>
                  </a:lnTo>
                  <a:lnTo>
                    <a:pt x="189" y="55"/>
                  </a:lnTo>
                  <a:lnTo>
                    <a:pt x="203" y="55"/>
                  </a:lnTo>
                  <a:lnTo>
                    <a:pt x="204" y="54"/>
                  </a:lnTo>
                  <a:lnTo>
                    <a:pt x="200" y="49"/>
                  </a:lnTo>
                  <a:lnTo>
                    <a:pt x="191" y="49"/>
                  </a:lnTo>
                  <a:lnTo>
                    <a:pt x="191" y="43"/>
                  </a:lnTo>
                  <a:lnTo>
                    <a:pt x="195" y="42"/>
                  </a:lnTo>
                  <a:lnTo>
                    <a:pt x="192" y="42"/>
                  </a:lnTo>
                  <a:lnTo>
                    <a:pt x="191" y="43"/>
                  </a:lnTo>
                  <a:lnTo>
                    <a:pt x="189" y="43"/>
                  </a:lnTo>
                  <a:lnTo>
                    <a:pt x="189" y="42"/>
                  </a:lnTo>
                  <a:lnTo>
                    <a:pt x="191" y="37"/>
                  </a:lnTo>
                  <a:lnTo>
                    <a:pt x="188" y="34"/>
                  </a:lnTo>
                  <a:lnTo>
                    <a:pt x="188" y="33"/>
                  </a:lnTo>
                  <a:lnTo>
                    <a:pt x="189" y="33"/>
                  </a:lnTo>
                  <a:lnTo>
                    <a:pt x="195" y="31"/>
                  </a:lnTo>
                  <a:lnTo>
                    <a:pt x="197" y="31"/>
                  </a:lnTo>
                  <a:lnTo>
                    <a:pt x="197" y="33"/>
                  </a:lnTo>
                  <a:lnTo>
                    <a:pt x="209" y="33"/>
                  </a:lnTo>
                  <a:lnTo>
                    <a:pt x="210" y="34"/>
                  </a:lnTo>
                  <a:lnTo>
                    <a:pt x="210" y="31"/>
                  </a:lnTo>
                  <a:lnTo>
                    <a:pt x="217" y="31"/>
                  </a:lnTo>
                  <a:lnTo>
                    <a:pt x="223" y="27"/>
                  </a:lnTo>
                  <a:lnTo>
                    <a:pt x="225" y="27"/>
                  </a:lnTo>
                  <a:lnTo>
                    <a:pt x="229" y="28"/>
                  </a:lnTo>
                  <a:lnTo>
                    <a:pt x="229" y="27"/>
                  </a:lnTo>
                  <a:lnTo>
                    <a:pt x="235" y="24"/>
                  </a:lnTo>
                  <a:lnTo>
                    <a:pt x="243" y="24"/>
                  </a:lnTo>
                  <a:lnTo>
                    <a:pt x="244" y="20"/>
                  </a:lnTo>
                  <a:lnTo>
                    <a:pt x="254" y="18"/>
                  </a:lnTo>
                  <a:lnTo>
                    <a:pt x="283" y="11"/>
                  </a:lnTo>
                  <a:lnTo>
                    <a:pt x="284" y="6"/>
                  </a:lnTo>
                  <a:lnTo>
                    <a:pt x="287" y="5"/>
                  </a:lnTo>
                  <a:lnTo>
                    <a:pt x="29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4" name="Kyrgyzstan">
              <a:extLst>
                <a:ext uri="{FF2B5EF4-FFF2-40B4-BE49-F238E27FC236}">
                  <a16:creationId xmlns:a16="http://schemas.microsoft.com/office/drawing/2014/main" id="{060E763F-AC89-3E21-FF70-7BB0173CADA6}"/>
                </a:ext>
              </a:extLst>
            </p:cNvPr>
            <p:cNvSpPr>
              <a:spLocks/>
            </p:cNvSpPr>
            <p:nvPr/>
          </p:nvSpPr>
          <p:spPr bwMode="auto">
            <a:xfrm>
              <a:off x="7461234" y="3456186"/>
              <a:ext cx="262024" cy="126495"/>
            </a:xfrm>
            <a:custGeom>
              <a:avLst/>
              <a:gdLst>
                <a:gd name="T0" fmla="*/ 65 w 145"/>
                <a:gd name="T1" fmla="*/ 0 h 70"/>
                <a:gd name="T2" fmla="*/ 80 w 145"/>
                <a:gd name="T3" fmla="*/ 6 h 70"/>
                <a:gd name="T4" fmla="*/ 102 w 145"/>
                <a:gd name="T5" fmla="*/ 4 h 70"/>
                <a:gd name="T6" fmla="*/ 135 w 145"/>
                <a:gd name="T7" fmla="*/ 13 h 70"/>
                <a:gd name="T8" fmla="*/ 145 w 145"/>
                <a:gd name="T9" fmla="*/ 16 h 70"/>
                <a:gd name="T10" fmla="*/ 142 w 145"/>
                <a:gd name="T11" fmla="*/ 25 h 70"/>
                <a:gd name="T12" fmla="*/ 117 w 145"/>
                <a:gd name="T13" fmla="*/ 40 h 70"/>
                <a:gd name="T14" fmla="*/ 99 w 145"/>
                <a:gd name="T15" fmla="*/ 44 h 70"/>
                <a:gd name="T16" fmla="*/ 92 w 145"/>
                <a:gd name="T17" fmla="*/ 53 h 70"/>
                <a:gd name="T18" fmla="*/ 84 w 145"/>
                <a:gd name="T19" fmla="*/ 52 h 70"/>
                <a:gd name="T20" fmla="*/ 77 w 145"/>
                <a:gd name="T21" fmla="*/ 50 h 70"/>
                <a:gd name="T22" fmla="*/ 73 w 145"/>
                <a:gd name="T23" fmla="*/ 53 h 70"/>
                <a:gd name="T24" fmla="*/ 61 w 145"/>
                <a:gd name="T25" fmla="*/ 67 h 70"/>
                <a:gd name="T26" fmla="*/ 52 w 145"/>
                <a:gd name="T27" fmla="*/ 68 h 70"/>
                <a:gd name="T28" fmla="*/ 44 w 145"/>
                <a:gd name="T29" fmla="*/ 70 h 70"/>
                <a:gd name="T30" fmla="*/ 33 w 145"/>
                <a:gd name="T31" fmla="*/ 65 h 70"/>
                <a:gd name="T32" fmla="*/ 22 w 145"/>
                <a:gd name="T33" fmla="*/ 67 h 70"/>
                <a:gd name="T34" fmla="*/ 1 w 145"/>
                <a:gd name="T35" fmla="*/ 65 h 70"/>
                <a:gd name="T36" fmla="*/ 0 w 145"/>
                <a:gd name="T37" fmla="*/ 58 h 70"/>
                <a:gd name="T38" fmla="*/ 12 w 145"/>
                <a:gd name="T39" fmla="*/ 53 h 70"/>
                <a:gd name="T40" fmla="*/ 22 w 145"/>
                <a:gd name="T41" fmla="*/ 52 h 70"/>
                <a:gd name="T42" fmla="*/ 50 w 145"/>
                <a:gd name="T43" fmla="*/ 43 h 70"/>
                <a:gd name="T44" fmla="*/ 33 w 145"/>
                <a:gd name="T45" fmla="*/ 33 h 70"/>
                <a:gd name="T46" fmla="*/ 30 w 145"/>
                <a:gd name="T47" fmla="*/ 38 h 70"/>
                <a:gd name="T48" fmla="*/ 21 w 145"/>
                <a:gd name="T49" fmla="*/ 35 h 70"/>
                <a:gd name="T50" fmla="*/ 13 w 145"/>
                <a:gd name="T51" fmla="*/ 31 h 70"/>
                <a:gd name="T52" fmla="*/ 25 w 145"/>
                <a:gd name="T53" fmla="*/ 19 h 70"/>
                <a:gd name="T54" fmla="*/ 21 w 145"/>
                <a:gd name="T55" fmla="*/ 18 h 70"/>
                <a:gd name="T56" fmla="*/ 24 w 145"/>
                <a:gd name="T57" fmla="*/ 13 h 70"/>
                <a:gd name="T58" fmla="*/ 30 w 145"/>
                <a:gd name="T59" fmla="*/ 7 h 70"/>
                <a:gd name="T60" fmla="*/ 53 w 145"/>
                <a:gd name="T61" fmla="*/ 13 h 70"/>
                <a:gd name="T62" fmla="*/ 64 w 145"/>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
                  <a:moveTo>
                    <a:pt x="64" y="0"/>
                  </a:moveTo>
                  <a:lnTo>
                    <a:pt x="65" y="0"/>
                  </a:lnTo>
                  <a:lnTo>
                    <a:pt x="71" y="4"/>
                  </a:lnTo>
                  <a:lnTo>
                    <a:pt x="80" y="6"/>
                  </a:lnTo>
                  <a:lnTo>
                    <a:pt x="98" y="6"/>
                  </a:lnTo>
                  <a:lnTo>
                    <a:pt x="102" y="4"/>
                  </a:lnTo>
                  <a:lnTo>
                    <a:pt x="132" y="9"/>
                  </a:lnTo>
                  <a:lnTo>
                    <a:pt x="135" y="13"/>
                  </a:lnTo>
                  <a:lnTo>
                    <a:pt x="145" y="15"/>
                  </a:lnTo>
                  <a:lnTo>
                    <a:pt x="145" y="16"/>
                  </a:lnTo>
                  <a:lnTo>
                    <a:pt x="142" y="24"/>
                  </a:lnTo>
                  <a:lnTo>
                    <a:pt x="142" y="25"/>
                  </a:lnTo>
                  <a:lnTo>
                    <a:pt x="122" y="34"/>
                  </a:lnTo>
                  <a:lnTo>
                    <a:pt x="117" y="40"/>
                  </a:lnTo>
                  <a:lnTo>
                    <a:pt x="117" y="41"/>
                  </a:lnTo>
                  <a:lnTo>
                    <a:pt x="99" y="44"/>
                  </a:lnTo>
                  <a:lnTo>
                    <a:pt x="92" y="52"/>
                  </a:lnTo>
                  <a:lnTo>
                    <a:pt x="92" y="53"/>
                  </a:lnTo>
                  <a:lnTo>
                    <a:pt x="89" y="53"/>
                  </a:lnTo>
                  <a:lnTo>
                    <a:pt x="84" y="52"/>
                  </a:lnTo>
                  <a:lnTo>
                    <a:pt x="82" y="52"/>
                  </a:lnTo>
                  <a:lnTo>
                    <a:pt x="77" y="50"/>
                  </a:lnTo>
                  <a:lnTo>
                    <a:pt x="74" y="50"/>
                  </a:lnTo>
                  <a:lnTo>
                    <a:pt x="73" y="53"/>
                  </a:lnTo>
                  <a:lnTo>
                    <a:pt x="62" y="58"/>
                  </a:lnTo>
                  <a:lnTo>
                    <a:pt x="61" y="67"/>
                  </a:lnTo>
                  <a:lnTo>
                    <a:pt x="55" y="67"/>
                  </a:lnTo>
                  <a:lnTo>
                    <a:pt x="52" y="68"/>
                  </a:lnTo>
                  <a:lnTo>
                    <a:pt x="47" y="68"/>
                  </a:lnTo>
                  <a:lnTo>
                    <a:pt x="44" y="70"/>
                  </a:lnTo>
                  <a:lnTo>
                    <a:pt x="33" y="70"/>
                  </a:lnTo>
                  <a:lnTo>
                    <a:pt x="33" y="65"/>
                  </a:lnTo>
                  <a:lnTo>
                    <a:pt x="30" y="65"/>
                  </a:lnTo>
                  <a:lnTo>
                    <a:pt x="22" y="67"/>
                  </a:lnTo>
                  <a:lnTo>
                    <a:pt x="16" y="65"/>
                  </a:lnTo>
                  <a:lnTo>
                    <a:pt x="1" y="65"/>
                  </a:lnTo>
                  <a:lnTo>
                    <a:pt x="1" y="64"/>
                  </a:lnTo>
                  <a:lnTo>
                    <a:pt x="0" y="58"/>
                  </a:lnTo>
                  <a:lnTo>
                    <a:pt x="0" y="56"/>
                  </a:lnTo>
                  <a:lnTo>
                    <a:pt x="12" y="53"/>
                  </a:lnTo>
                  <a:lnTo>
                    <a:pt x="18" y="56"/>
                  </a:lnTo>
                  <a:lnTo>
                    <a:pt x="22" y="52"/>
                  </a:lnTo>
                  <a:lnTo>
                    <a:pt x="36" y="52"/>
                  </a:lnTo>
                  <a:lnTo>
                    <a:pt x="50" y="43"/>
                  </a:lnTo>
                  <a:lnTo>
                    <a:pt x="39" y="40"/>
                  </a:lnTo>
                  <a:lnTo>
                    <a:pt x="33" y="33"/>
                  </a:lnTo>
                  <a:lnTo>
                    <a:pt x="30" y="37"/>
                  </a:lnTo>
                  <a:lnTo>
                    <a:pt x="30" y="38"/>
                  </a:lnTo>
                  <a:lnTo>
                    <a:pt x="28" y="38"/>
                  </a:lnTo>
                  <a:lnTo>
                    <a:pt x="21" y="35"/>
                  </a:lnTo>
                  <a:lnTo>
                    <a:pt x="18" y="33"/>
                  </a:lnTo>
                  <a:lnTo>
                    <a:pt x="13" y="31"/>
                  </a:lnTo>
                  <a:lnTo>
                    <a:pt x="13" y="28"/>
                  </a:lnTo>
                  <a:lnTo>
                    <a:pt x="25" y="19"/>
                  </a:lnTo>
                  <a:lnTo>
                    <a:pt x="25" y="18"/>
                  </a:lnTo>
                  <a:lnTo>
                    <a:pt x="21" y="18"/>
                  </a:lnTo>
                  <a:lnTo>
                    <a:pt x="21" y="16"/>
                  </a:lnTo>
                  <a:lnTo>
                    <a:pt x="24" y="13"/>
                  </a:lnTo>
                  <a:lnTo>
                    <a:pt x="24" y="9"/>
                  </a:lnTo>
                  <a:lnTo>
                    <a:pt x="30" y="7"/>
                  </a:lnTo>
                  <a:lnTo>
                    <a:pt x="39" y="9"/>
                  </a:lnTo>
                  <a:lnTo>
                    <a:pt x="53" y="13"/>
                  </a:lnTo>
                  <a:lnTo>
                    <a:pt x="56"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5" name="Tajikistan">
              <a:extLst>
                <a:ext uri="{FF2B5EF4-FFF2-40B4-BE49-F238E27FC236}">
                  <a16:creationId xmlns:a16="http://schemas.microsoft.com/office/drawing/2014/main" id="{52676BE2-0F06-F81E-7645-16E4A5D09468}"/>
                </a:ext>
              </a:extLst>
            </p:cNvPr>
            <p:cNvSpPr>
              <a:spLocks/>
            </p:cNvSpPr>
            <p:nvPr/>
          </p:nvSpPr>
          <p:spPr bwMode="auto">
            <a:xfrm>
              <a:off x="7417865" y="3524853"/>
              <a:ext cx="180706" cy="137337"/>
            </a:xfrm>
            <a:custGeom>
              <a:avLst/>
              <a:gdLst>
                <a:gd name="T0" fmla="*/ 43 w 100"/>
                <a:gd name="T1" fmla="*/ 0 h 76"/>
                <a:gd name="T2" fmla="*/ 40 w 100"/>
                <a:gd name="T3" fmla="*/ 9 h 76"/>
                <a:gd name="T4" fmla="*/ 48 w 100"/>
                <a:gd name="T5" fmla="*/ 14 h 76"/>
                <a:gd name="T6" fmla="*/ 42 w 100"/>
                <a:gd name="T7" fmla="*/ 20 h 76"/>
                <a:gd name="T8" fmla="*/ 25 w 100"/>
                <a:gd name="T9" fmla="*/ 20 h 76"/>
                <a:gd name="T10" fmla="*/ 42 w 100"/>
                <a:gd name="T11" fmla="*/ 26 h 76"/>
                <a:gd name="T12" fmla="*/ 54 w 100"/>
                <a:gd name="T13" fmla="*/ 26 h 76"/>
                <a:gd name="T14" fmla="*/ 58 w 100"/>
                <a:gd name="T15" fmla="*/ 30 h 76"/>
                <a:gd name="T16" fmla="*/ 71 w 100"/>
                <a:gd name="T17" fmla="*/ 29 h 76"/>
                <a:gd name="T18" fmla="*/ 79 w 100"/>
                <a:gd name="T19" fmla="*/ 27 h 76"/>
                <a:gd name="T20" fmla="*/ 85 w 100"/>
                <a:gd name="T21" fmla="*/ 29 h 76"/>
                <a:gd name="T22" fmla="*/ 85 w 100"/>
                <a:gd name="T23" fmla="*/ 45 h 76"/>
                <a:gd name="T24" fmla="*/ 97 w 100"/>
                <a:gd name="T25" fmla="*/ 46 h 76"/>
                <a:gd name="T26" fmla="*/ 100 w 100"/>
                <a:gd name="T27" fmla="*/ 67 h 76"/>
                <a:gd name="T28" fmla="*/ 95 w 100"/>
                <a:gd name="T29" fmla="*/ 66 h 76"/>
                <a:gd name="T30" fmla="*/ 83 w 100"/>
                <a:gd name="T31" fmla="*/ 67 h 76"/>
                <a:gd name="T32" fmla="*/ 79 w 100"/>
                <a:gd name="T33" fmla="*/ 63 h 76"/>
                <a:gd name="T34" fmla="*/ 51 w 100"/>
                <a:gd name="T35" fmla="*/ 69 h 76"/>
                <a:gd name="T36" fmla="*/ 49 w 100"/>
                <a:gd name="T37" fmla="*/ 54 h 76"/>
                <a:gd name="T38" fmla="*/ 45 w 100"/>
                <a:gd name="T39" fmla="*/ 46 h 76"/>
                <a:gd name="T40" fmla="*/ 37 w 100"/>
                <a:gd name="T41" fmla="*/ 58 h 76"/>
                <a:gd name="T42" fmla="*/ 27 w 100"/>
                <a:gd name="T43" fmla="*/ 60 h 76"/>
                <a:gd name="T44" fmla="*/ 24 w 100"/>
                <a:gd name="T45" fmla="*/ 69 h 76"/>
                <a:gd name="T46" fmla="*/ 9 w 100"/>
                <a:gd name="T47" fmla="*/ 72 h 76"/>
                <a:gd name="T48" fmla="*/ 2 w 100"/>
                <a:gd name="T49" fmla="*/ 66 h 76"/>
                <a:gd name="T50" fmla="*/ 12 w 100"/>
                <a:gd name="T51" fmla="*/ 49 h 76"/>
                <a:gd name="T52" fmla="*/ 9 w 100"/>
                <a:gd name="T53" fmla="*/ 36 h 76"/>
                <a:gd name="T54" fmla="*/ 0 w 100"/>
                <a:gd name="T55" fmla="*/ 30 h 76"/>
                <a:gd name="T56" fmla="*/ 3 w 100"/>
                <a:gd name="T57" fmla="*/ 26 h 76"/>
                <a:gd name="T58" fmla="*/ 18 w 100"/>
                <a:gd name="T59" fmla="*/ 18 h 76"/>
                <a:gd name="T60" fmla="*/ 24 w 100"/>
                <a:gd name="T61" fmla="*/ 15 h 76"/>
                <a:gd name="T62" fmla="*/ 25 w 100"/>
                <a:gd name="T63" fmla="*/ 6 h 76"/>
                <a:gd name="T64" fmla="*/ 40 w 100"/>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6">
                  <a:moveTo>
                    <a:pt x="40" y="0"/>
                  </a:moveTo>
                  <a:lnTo>
                    <a:pt x="43" y="0"/>
                  </a:lnTo>
                  <a:lnTo>
                    <a:pt x="45" y="6"/>
                  </a:lnTo>
                  <a:lnTo>
                    <a:pt x="40" y="9"/>
                  </a:lnTo>
                  <a:lnTo>
                    <a:pt x="42" y="14"/>
                  </a:lnTo>
                  <a:lnTo>
                    <a:pt x="48" y="14"/>
                  </a:lnTo>
                  <a:lnTo>
                    <a:pt x="48" y="15"/>
                  </a:lnTo>
                  <a:lnTo>
                    <a:pt x="42" y="20"/>
                  </a:lnTo>
                  <a:lnTo>
                    <a:pt x="36" y="17"/>
                  </a:lnTo>
                  <a:lnTo>
                    <a:pt x="25" y="20"/>
                  </a:lnTo>
                  <a:lnTo>
                    <a:pt x="27" y="26"/>
                  </a:lnTo>
                  <a:lnTo>
                    <a:pt x="42" y="26"/>
                  </a:lnTo>
                  <a:lnTo>
                    <a:pt x="46" y="27"/>
                  </a:lnTo>
                  <a:lnTo>
                    <a:pt x="54" y="26"/>
                  </a:lnTo>
                  <a:lnTo>
                    <a:pt x="58" y="27"/>
                  </a:lnTo>
                  <a:lnTo>
                    <a:pt x="58" y="30"/>
                  </a:lnTo>
                  <a:lnTo>
                    <a:pt x="68" y="30"/>
                  </a:lnTo>
                  <a:lnTo>
                    <a:pt x="71" y="29"/>
                  </a:lnTo>
                  <a:lnTo>
                    <a:pt x="76" y="29"/>
                  </a:lnTo>
                  <a:lnTo>
                    <a:pt x="79" y="27"/>
                  </a:lnTo>
                  <a:lnTo>
                    <a:pt x="85" y="27"/>
                  </a:lnTo>
                  <a:lnTo>
                    <a:pt x="85" y="29"/>
                  </a:lnTo>
                  <a:lnTo>
                    <a:pt x="82" y="39"/>
                  </a:lnTo>
                  <a:lnTo>
                    <a:pt x="85" y="45"/>
                  </a:lnTo>
                  <a:lnTo>
                    <a:pt x="95" y="45"/>
                  </a:lnTo>
                  <a:lnTo>
                    <a:pt x="97" y="46"/>
                  </a:lnTo>
                  <a:lnTo>
                    <a:pt x="100" y="66"/>
                  </a:lnTo>
                  <a:lnTo>
                    <a:pt x="100" y="67"/>
                  </a:lnTo>
                  <a:lnTo>
                    <a:pt x="95" y="67"/>
                  </a:lnTo>
                  <a:lnTo>
                    <a:pt x="95" y="66"/>
                  </a:lnTo>
                  <a:lnTo>
                    <a:pt x="92" y="66"/>
                  </a:lnTo>
                  <a:lnTo>
                    <a:pt x="83" y="67"/>
                  </a:lnTo>
                  <a:lnTo>
                    <a:pt x="82" y="64"/>
                  </a:lnTo>
                  <a:lnTo>
                    <a:pt x="79" y="63"/>
                  </a:lnTo>
                  <a:lnTo>
                    <a:pt x="55" y="76"/>
                  </a:lnTo>
                  <a:lnTo>
                    <a:pt x="51" y="69"/>
                  </a:lnTo>
                  <a:lnTo>
                    <a:pt x="52" y="57"/>
                  </a:lnTo>
                  <a:lnTo>
                    <a:pt x="49" y="54"/>
                  </a:lnTo>
                  <a:lnTo>
                    <a:pt x="49" y="49"/>
                  </a:lnTo>
                  <a:lnTo>
                    <a:pt x="45" y="46"/>
                  </a:lnTo>
                  <a:lnTo>
                    <a:pt x="37" y="55"/>
                  </a:lnTo>
                  <a:lnTo>
                    <a:pt x="37" y="58"/>
                  </a:lnTo>
                  <a:lnTo>
                    <a:pt x="36" y="63"/>
                  </a:lnTo>
                  <a:lnTo>
                    <a:pt x="27" y="60"/>
                  </a:lnTo>
                  <a:lnTo>
                    <a:pt x="25" y="69"/>
                  </a:lnTo>
                  <a:lnTo>
                    <a:pt x="24" y="69"/>
                  </a:lnTo>
                  <a:lnTo>
                    <a:pt x="20" y="66"/>
                  </a:lnTo>
                  <a:lnTo>
                    <a:pt x="9" y="72"/>
                  </a:lnTo>
                  <a:lnTo>
                    <a:pt x="8" y="72"/>
                  </a:lnTo>
                  <a:lnTo>
                    <a:pt x="2" y="66"/>
                  </a:lnTo>
                  <a:lnTo>
                    <a:pt x="6" y="58"/>
                  </a:lnTo>
                  <a:lnTo>
                    <a:pt x="12" y="49"/>
                  </a:lnTo>
                  <a:lnTo>
                    <a:pt x="8" y="42"/>
                  </a:lnTo>
                  <a:lnTo>
                    <a:pt x="9" y="36"/>
                  </a:lnTo>
                  <a:lnTo>
                    <a:pt x="5" y="35"/>
                  </a:lnTo>
                  <a:lnTo>
                    <a:pt x="0" y="30"/>
                  </a:lnTo>
                  <a:lnTo>
                    <a:pt x="2" y="26"/>
                  </a:lnTo>
                  <a:lnTo>
                    <a:pt x="3" y="26"/>
                  </a:lnTo>
                  <a:lnTo>
                    <a:pt x="15" y="24"/>
                  </a:lnTo>
                  <a:lnTo>
                    <a:pt x="18" y="18"/>
                  </a:lnTo>
                  <a:lnTo>
                    <a:pt x="18" y="17"/>
                  </a:lnTo>
                  <a:lnTo>
                    <a:pt x="24" y="15"/>
                  </a:lnTo>
                  <a:lnTo>
                    <a:pt x="24" y="9"/>
                  </a:lnTo>
                  <a:lnTo>
                    <a:pt x="25" y="6"/>
                  </a:lnTo>
                  <a:lnTo>
                    <a:pt x="31" y="6"/>
                  </a:lnTo>
                  <a:lnTo>
                    <a:pt x="4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6" name="Israel">
              <a:extLst>
                <a:ext uri="{FF2B5EF4-FFF2-40B4-BE49-F238E27FC236}">
                  <a16:creationId xmlns:a16="http://schemas.microsoft.com/office/drawing/2014/main" id="{801A8392-1F6B-4A50-5659-E104DB8C0F28}"/>
                </a:ext>
              </a:extLst>
            </p:cNvPr>
            <p:cNvSpPr>
              <a:spLocks/>
            </p:cNvSpPr>
            <p:nvPr/>
          </p:nvSpPr>
          <p:spPr bwMode="auto">
            <a:xfrm>
              <a:off x="6629987" y="3757965"/>
              <a:ext cx="36141" cy="110231"/>
            </a:xfrm>
            <a:custGeom>
              <a:avLst/>
              <a:gdLst>
                <a:gd name="T0" fmla="*/ 18 w 20"/>
                <a:gd name="T1" fmla="*/ 0 h 61"/>
                <a:gd name="T2" fmla="*/ 20 w 20"/>
                <a:gd name="T3" fmla="*/ 0 h 61"/>
                <a:gd name="T4" fmla="*/ 20 w 20"/>
                <a:gd name="T5" fmla="*/ 15 h 61"/>
                <a:gd name="T6" fmla="*/ 18 w 20"/>
                <a:gd name="T7" fmla="*/ 15 h 61"/>
                <a:gd name="T8" fmla="*/ 14 w 20"/>
                <a:gd name="T9" fmla="*/ 12 h 61"/>
                <a:gd name="T10" fmla="*/ 11 w 20"/>
                <a:gd name="T11" fmla="*/ 17 h 61"/>
                <a:gd name="T12" fmla="*/ 11 w 20"/>
                <a:gd name="T13" fmla="*/ 23 h 61"/>
                <a:gd name="T14" fmla="*/ 15 w 20"/>
                <a:gd name="T15" fmla="*/ 23 h 61"/>
                <a:gd name="T16" fmla="*/ 15 w 20"/>
                <a:gd name="T17" fmla="*/ 24 h 61"/>
                <a:gd name="T18" fmla="*/ 14 w 20"/>
                <a:gd name="T19" fmla="*/ 24 h 61"/>
                <a:gd name="T20" fmla="*/ 11 w 20"/>
                <a:gd name="T21" fmla="*/ 29 h 61"/>
                <a:gd name="T22" fmla="*/ 18 w 20"/>
                <a:gd name="T23" fmla="*/ 29 h 61"/>
                <a:gd name="T24" fmla="*/ 12 w 20"/>
                <a:gd name="T25" fmla="*/ 60 h 61"/>
                <a:gd name="T26" fmla="*/ 11 w 20"/>
                <a:gd name="T27" fmla="*/ 61 h 61"/>
                <a:gd name="T28" fmla="*/ 9 w 20"/>
                <a:gd name="T29" fmla="*/ 61 h 61"/>
                <a:gd name="T30" fmla="*/ 0 w 20"/>
                <a:gd name="T31" fmla="*/ 32 h 61"/>
                <a:gd name="T32" fmla="*/ 5 w 20"/>
                <a:gd name="T33" fmla="*/ 24 h 61"/>
                <a:gd name="T34" fmla="*/ 11 w 20"/>
                <a:gd name="T35" fmla="*/ 2 h 61"/>
                <a:gd name="T36" fmla="*/ 15 w 20"/>
                <a:gd name="T37" fmla="*/ 2 h 61"/>
                <a:gd name="T38" fmla="*/ 17 w 20"/>
                <a:gd name="T39" fmla="*/ 3 h 61"/>
                <a:gd name="T40" fmla="*/ 18 w 2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61">
                  <a:moveTo>
                    <a:pt x="18" y="0"/>
                  </a:moveTo>
                  <a:lnTo>
                    <a:pt x="20" y="0"/>
                  </a:lnTo>
                  <a:lnTo>
                    <a:pt x="20" y="15"/>
                  </a:lnTo>
                  <a:lnTo>
                    <a:pt x="18" y="15"/>
                  </a:lnTo>
                  <a:lnTo>
                    <a:pt x="14" y="12"/>
                  </a:lnTo>
                  <a:lnTo>
                    <a:pt x="11" y="17"/>
                  </a:lnTo>
                  <a:lnTo>
                    <a:pt x="11" y="23"/>
                  </a:lnTo>
                  <a:lnTo>
                    <a:pt x="15" y="23"/>
                  </a:lnTo>
                  <a:lnTo>
                    <a:pt x="15" y="24"/>
                  </a:lnTo>
                  <a:lnTo>
                    <a:pt x="14" y="24"/>
                  </a:lnTo>
                  <a:lnTo>
                    <a:pt x="11" y="29"/>
                  </a:lnTo>
                  <a:lnTo>
                    <a:pt x="18" y="29"/>
                  </a:lnTo>
                  <a:lnTo>
                    <a:pt x="12" y="60"/>
                  </a:lnTo>
                  <a:lnTo>
                    <a:pt x="11" y="61"/>
                  </a:lnTo>
                  <a:lnTo>
                    <a:pt x="9" y="61"/>
                  </a:lnTo>
                  <a:lnTo>
                    <a:pt x="0" y="32"/>
                  </a:lnTo>
                  <a:lnTo>
                    <a:pt x="5" y="24"/>
                  </a:lnTo>
                  <a:lnTo>
                    <a:pt x="11" y="2"/>
                  </a:lnTo>
                  <a:lnTo>
                    <a:pt x="15" y="2"/>
                  </a:lnTo>
                  <a:lnTo>
                    <a:pt x="17" y="3"/>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7" name="Lebanon">
              <a:extLst>
                <a:ext uri="{FF2B5EF4-FFF2-40B4-BE49-F238E27FC236}">
                  <a16:creationId xmlns:a16="http://schemas.microsoft.com/office/drawing/2014/main" id="{ED80B75B-B66E-7EFA-2F3C-5AC4CC46AB2C}"/>
                </a:ext>
              </a:extLst>
            </p:cNvPr>
            <p:cNvSpPr>
              <a:spLocks/>
            </p:cNvSpPr>
            <p:nvPr/>
          </p:nvSpPr>
          <p:spPr bwMode="auto">
            <a:xfrm>
              <a:off x="6649864" y="3716402"/>
              <a:ext cx="43369" cy="50598"/>
            </a:xfrm>
            <a:custGeom>
              <a:avLst/>
              <a:gdLst>
                <a:gd name="T0" fmla="*/ 13 w 24"/>
                <a:gd name="T1" fmla="*/ 0 h 28"/>
                <a:gd name="T2" fmla="*/ 22 w 24"/>
                <a:gd name="T3" fmla="*/ 0 h 28"/>
                <a:gd name="T4" fmla="*/ 22 w 24"/>
                <a:gd name="T5" fmla="*/ 1 h 28"/>
                <a:gd name="T6" fmla="*/ 21 w 24"/>
                <a:gd name="T7" fmla="*/ 3 h 28"/>
                <a:gd name="T8" fmla="*/ 24 w 24"/>
                <a:gd name="T9" fmla="*/ 9 h 28"/>
                <a:gd name="T10" fmla="*/ 19 w 24"/>
                <a:gd name="T11" fmla="*/ 13 h 28"/>
                <a:gd name="T12" fmla="*/ 21 w 24"/>
                <a:gd name="T13" fmla="*/ 13 h 28"/>
                <a:gd name="T14" fmla="*/ 21 w 24"/>
                <a:gd name="T15" fmla="*/ 15 h 28"/>
                <a:gd name="T16" fmla="*/ 19 w 24"/>
                <a:gd name="T17" fmla="*/ 15 h 28"/>
                <a:gd name="T18" fmla="*/ 16 w 24"/>
                <a:gd name="T19" fmla="*/ 16 h 28"/>
                <a:gd name="T20" fmla="*/ 16 w 24"/>
                <a:gd name="T21" fmla="*/ 19 h 28"/>
                <a:gd name="T22" fmla="*/ 15 w 24"/>
                <a:gd name="T23" fmla="*/ 19 h 28"/>
                <a:gd name="T24" fmla="*/ 15 w 24"/>
                <a:gd name="T25" fmla="*/ 20 h 28"/>
                <a:gd name="T26" fmla="*/ 9 w 24"/>
                <a:gd name="T27" fmla="*/ 25 h 28"/>
                <a:gd name="T28" fmla="*/ 7 w 24"/>
                <a:gd name="T29" fmla="*/ 26 h 28"/>
                <a:gd name="T30" fmla="*/ 7 w 24"/>
                <a:gd name="T31" fmla="*/ 28 h 28"/>
                <a:gd name="T32" fmla="*/ 1 w 24"/>
                <a:gd name="T33" fmla="*/ 26 h 28"/>
                <a:gd name="T34" fmla="*/ 0 w 24"/>
                <a:gd name="T35" fmla="*/ 26 h 28"/>
                <a:gd name="T36" fmla="*/ 0 w 24"/>
                <a:gd name="T37" fmla="*/ 25 h 28"/>
                <a:gd name="T38" fmla="*/ 13 w 24"/>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13" y="0"/>
                  </a:moveTo>
                  <a:lnTo>
                    <a:pt x="22" y="0"/>
                  </a:lnTo>
                  <a:lnTo>
                    <a:pt x="22" y="1"/>
                  </a:lnTo>
                  <a:lnTo>
                    <a:pt x="21" y="3"/>
                  </a:lnTo>
                  <a:lnTo>
                    <a:pt x="24" y="9"/>
                  </a:lnTo>
                  <a:lnTo>
                    <a:pt x="19" y="13"/>
                  </a:lnTo>
                  <a:lnTo>
                    <a:pt x="21" y="13"/>
                  </a:lnTo>
                  <a:lnTo>
                    <a:pt x="21" y="15"/>
                  </a:lnTo>
                  <a:lnTo>
                    <a:pt x="19" y="15"/>
                  </a:lnTo>
                  <a:lnTo>
                    <a:pt x="16" y="16"/>
                  </a:lnTo>
                  <a:lnTo>
                    <a:pt x="16" y="19"/>
                  </a:lnTo>
                  <a:lnTo>
                    <a:pt x="15" y="19"/>
                  </a:lnTo>
                  <a:lnTo>
                    <a:pt x="15" y="20"/>
                  </a:lnTo>
                  <a:lnTo>
                    <a:pt x="9" y="25"/>
                  </a:lnTo>
                  <a:lnTo>
                    <a:pt x="7" y="26"/>
                  </a:lnTo>
                  <a:lnTo>
                    <a:pt x="7" y="28"/>
                  </a:lnTo>
                  <a:lnTo>
                    <a:pt x="1" y="26"/>
                  </a:lnTo>
                  <a:lnTo>
                    <a:pt x="0" y="26"/>
                  </a:lnTo>
                  <a:lnTo>
                    <a:pt x="0" y="25"/>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8" name="Pakistan">
              <a:extLst>
                <a:ext uri="{FF2B5EF4-FFF2-40B4-BE49-F238E27FC236}">
                  <a16:creationId xmlns:a16="http://schemas.microsoft.com/office/drawing/2014/main" id="{900F0659-82F2-00CA-8FC6-CF4A6DD4BF94}"/>
                </a:ext>
              </a:extLst>
            </p:cNvPr>
            <p:cNvSpPr>
              <a:spLocks/>
            </p:cNvSpPr>
            <p:nvPr/>
          </p:nvSpPr>
          <p:spPr bwMode="auto">
            <a:xfrm>
              <a:off x="7260651" y="3649541"/>
              <a:ext cx="399361" cy="363221"/>
            </a:xfrm>
            <a:custGeom>
              <a:avLst/>
              <a:gdLst>
                <a:gd name="T0" fmla="*/ 191 w 221"/>
                <a:gd name="T1" fmla="*/ 3 h 201"/>
                <a:gd name="T2" fmla="*/ 198 w 221"/>
                <a:gd name="T3" fmla="*/ 10 h 201"/>
                <a:gd name="T4" fmla="*/ 201 w 221"/>
                <a:gd name="T5" fmla="*/ 19 h 201"/>
                <a:gd name="T6" fmla="*/ 219 w 221"/>
                <a:gd name="T7" fmla="*/ 26 h 201"/>
                <a:gd name="T8" fmla="*/ 210 w 221"/>
                <a:gd name="T9" fmla="*/ 38 h 201"/>
                <a:gd name="T10" fmla="*/ 176 w 221"/>
                <a:gd name="T11" fmla="*/ 37 h 201"/>
                <a:gd name="T12" fmla="*/ 172 w 221"/>
                <a:gd name="T13" fmla="*/ 44 h 201"/>
                <a:gd name="T14" fmla="*/ 176 w 221"/>
                <a:gd name="T15" fmla="*/ 49 h 201"/>
                <a:gd name="T16" fmla="*/ 176 w 221"/>
                <a:gd name="T17" fmla="*/ 56 h 201"/>
                <a:gd name="T18" fmla="*/ 176 w 221"/>
                <a:gd name="T19" fmla="*/ 66 h 201"/>
                <a:gd name="T20" fmla="*/ 190 w 221"/>
                <a:gd name="T21" fmla="*/ 72 h 201"/>
                <a:gd name="T22" fmla="*/ 191 w 221"/>
                <a:gd name="T23" fmla="*/ 78 h 201"/>
                <a:gd name="T24" fmla="*/ 182 w 221"/>
                <a:gd name="T25" fmla="*/ 89 h 201"/>
                <a:gd name="T26" fmla="*/ 184 w 221"/>
                <a:gd name="T27" fmla="*/ 95 h 201"/>
                <a:gd name="T28" fmla="*/ 184 w 221"/>
                <a:gd name="T29" fmla="*/ 96 h 201"/>
                <a:gd name="T30" fmla="*/ 170 w 221"/>
                <a:gd name="T31" fmla="*/ 111 h 201"/>
                <a:gd name="T32" fmla="*/ 151 w 221"/>
                <a:gd name="T33" fmla="*/ 132 h 201"/>
                <a:gd name="T34" fmla="*/ 126 w 221"/>
                <a:gd name="T35" fmla="*/ 141 h 201"/>
                <a:gd name="T36" fmla="*/ 123 w 221"/>
                <a:gd name="T37" fmla="*/ 163 h 201"/>
                <a:gd name="T38" fmla="*/ 129 w 221"/>
                <a:gd name="T39" fmla="*/ 175 h 201"/>
                <a:gd name="T40" fmla="*/ 130 w 221"/>
                <a:gd name="T41" fmla="*/ 195 h 201"/>
                <a:gd name="T42" fmla="*/ 121 w 221"/>
                <a:gd name="T43" fmla="*/ 197 h 201"/>
                <a:gd name="T44" fmla="*/ 105 w 221"/>
                <a:gd name="T45" fmla="*/ 200 h 201"/>
                <a:gd name="T46" fmla="*/ 93 w 221"/>
                <a:gd name="T47" fmla="*/ 201 h 201"/>
                <a:gd name="T48" fmla="*/ 78 w 221"/>
                <a:gd name="T49" fmla="*/ 186 h 201"/>
                <a:gd name="T50" fmla="*/ 52 w 221"/>
                <a:gd name="T51" fmla="*/ 179 h 201"/>
                <a:gd name="T52" fmla="*/ 43 w 221"/>
                <a:gd name="T53" fmla="*/ 179 h 201"/>
                <a:gd name="T54" fmla="*/ 12 w 221"/>
                <a:gd name="T55" fmla="*/ 183 h 201"/>
                <a:gd name="T56" fmla="*/ 19 w 221"/>
                <a:gd name="T57" fmla="*/ 163 h 201"/>
                <a:gd name="T58" fmla="*/ 26 w 221"/>
                <a:gd name="T59" fmla="*/ 151 h 201"/>
                <a:gd name="T60" fmla="*/ 10 w 221"/>
                <a:gd name="T61" fmla="*/ 130 h 201"/>
                <a:gd name="T62" fmla="*/ 1 w 221"/>
                <a:gd name="T63" fmla="*/ 112 h 201"/>
                <a:gd name="T64" fmla="*/ 43 w 221"/>
                <a:gd name="T65" fmla="*/ 118 h 201"/>
                <a:gd name="T66" fmla="*/ 53 w 221"/>
                <a:gd name="T67" fmla="*/ 117 h 201"/>
                <a:gd name="T68" fmla="*/ 72 w 221"/>
                <a:gd name="T69" fmla="*/ 111 h 201"/>
                <a:gd name="T70" fmla="*/ 90 w 221"/>
                <a:gd name="T71" fmla="*/ 90 h 201"/>
                <a:gd name="T72" fmla="*/ 102 w 221"/>
                <a:gd name="T73" fmla="*/ 83 h 201"/>
                <a:gd name="T74" fmla="*/ 109 w 221"/>
                <a:gd name="T75" fmla="*/ 75 h 201"/>
                <a:gd name="T76" fmla="*/ 124 w 221"/>
                <a:gd name="T77" fmla="*/ 59 h 201"/>
                <a:gd name="T78" fmla="*/ 135 w 221"/>
                <a:gd name="T79" fmla="*/ 44 h 201"/>
                <a:gd name="T80" fmla="*/ 141 w 221"/>
                <a:gd name="T81" fmla="*/ 31 h 201"/>
                <a:gd name="T82" fmla="*/ 136 w 221"/>
                <a:gd name="T83" fmla="*/ 16 h 201"/>
                <a:gd name="T84" fmla="*/ 169 w 221"/>
                <a:gd name="T8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01">
                  <a:moveTo>
                    <a:pt x="181" y="0"/>
                  </a:moveTo>
                  <a:lnTo>
                    <a:pt x="191" y="1"/>
                  </a:lnTo>
                  <a:lnTo>
                    <a:pt x="191" y="3"/>
                  </a:lnTo>
                  <a:lnTo>
                    <a:pt x="193" y="6"/>
                  </a:lnTo>
                  <a:lnTo>
                    <a:pt x="197" y="6"/>
                  </a:lnTo>
                  <a:lnTo>
                    <a:pt x="198" y="10"/>
                  </a:lnTo>
                  <a:lnTo>
                    <a:pt x="200" y="10"/>
                  </a:lnTo>
                  <a:lnTo>
                    <a:pt x="198" y="16"/>
                  </a:lnTo>
                  <a:lnTo>
                    <a:pt x="201" y="19"/>
                  </a:lnTo>
                  <a:lnTo>
                    <a:pt x="206" y="19"/>
                  </a:lnTo>
                  <a:lnTo>
                    <a:pt x="209" y="22"/>
                  </a:lnTo>
                  <a:lnTo>
                    <a:pt x="219" y="26"/>
                  </a:lnTo>
                  <a:lnTo>
                    <a:pt x="221" y="26"/>
                  </a:lnTo>
                  <a:lnTo>
                    <a:pt x="212" y="32"/>
                  </a:lnTo>
                  <a:lnTo>
                    <a:pt x="210" y="38"/>
                  </a:lnTo>
                  <a:lnTo>
                    <a:pt x="204" y="38"/>
                  </a:lnTo>
                  <a:lnTo>
                    <a:pt x="193" y="41"/>
                  </a:lnTo>
                  <a:lnTo>
                    <a:pt x="176" y="37"/>
                  </a:lnTo>
                  <a:lnTo>
                    <a:pt x="172" y="38"/>
                  </a:lnTo>
                  <a:lnTo>
                    <a:pt x="170" y="43"/>
                  </a:lnTo>
                  <a:lnTo>
                    <a:pt x="172" y="44"/>
                  </a:lnTo>
                  <a:lnTo>
                    <a:pt x="173" y="44"/>
                  </a:lnTo>
                  <a:lnTo>
                    <a:pt x="172" y="47"/>
                  </a:lnTo>
                  <a:lnTo>
                    <a:pt x="176" y="49"/>
                  </a:lnTo>
                  <a:lnTo>
                    <a:pt x="176" y="50"/>
                  </a:lnTo>
                  <a:lnTo>
                    <a:pt x="173" y="53"/>
                  </a:lnTo>
                  <a:lnTo>
                    <a:pt x="176" y="56"/>
                  </a:lnTo>
                  <a:lnTo>
                    <a:pt x="176" y="57"/>
                  </a:lnTo>
                  <a:lnTo>
                    <a:pt x="172" y="62"/>
                  </a:lnTo>
                  <a:lnTo>
                    <a:pt x="176" y="66"/>
                  </a:lnTo>
                  <a:lnTo>
                    <a:pt x="182" y="68"/>
                  </a:lnTo>
                  <a:lnTo>
                    <a:pt x="182" y="72"/>
                  </a:lnTo>
                  <a:lnTo>
                    <a:pt x="190" y="72"/>
                  </a:lnTo>
                  <a:lnTo>
                    <a:pt x="190" y="74"/>
                  </a:lnTo>
                  <a:lnTo>
                    <a:pt x="191" y="77"/>
                  </a:lnTo>
                  <a:lnTo>
                    <a:pt x="191" y="78"/>
                  </a:lnTo>
                  <a:lnTo>
                    <a:pt x="182" y="83"/>
                  </a:lnTo>
                  <a:lnTo>
                    <a:pt x="181" y="86"/>
                  </a:lnTo>
                  <a:lnTo>
                    <a:pt x="182" y="89"/>
                  </a:lnTo>
                  <a:lnTo>
                    <a:pt x="182" y="90"/>
                  </a:lnTo>
                  <a:lnTo>
                    <a:pt x="181" y="93"/>
                  </a:lnTo>
                  <a:lnTo>
                    <a:pt x="184" y="95"/>
                  </a:lnTo>
                  <a:lnTo>
                    <a:pt x="185" y="95"/>
                  </a:lnTo>
                  <a:lnTo>
                    <a:pt x="185" y="96"/>
                  </a:lnTo>
                  <a:lnTo>
                    <a:pt x="184" y="96"/>
                  </a:lnTo>
                  <a:lnTo>
                    <a:pt x="176" y="99"/>
                  </a:lnTo>
                  <a:lnTo>
                    <a:pt x="172" y="106"/>
                  </a:lnTo>
                  <a:lnTo>
                    <a:pt x="170" y="111"/>
                  </a:lnTo>
                  <a:lnTo>
                    <a:pt x="164" y="114"/>
                  </a:lnTo>
                  <a:lnTo>
                    <a:pt x="158" y="126"/>
                  </a:lnTo>
                  <a:lnTo>
                    <a:pt x="151" y="132"/>
                  </a:lnTo>
                  <a:lnTo>
                    <a:pt x="145" y="142"/>
                  </a:lnTo>
                  <a:lnTo>
                    <a:pt x="132" y="145"/>
                  </a:lnTo>
                  <a:lnTo>
                    <a:pt x="126" y="141"/>
                  </a:lnTo>
                  <a:lnTo>
                    <a:pt x="115" y="155"/>
                  </a:lnTo>
                  <a:lnTo>
                    <a:pt x="114" y="160"/>
                  </a:lnTo>
                  <a:lnTo>
                    <a:pt x="123" y="163"/>
                  </a:lnTo>
                  <a:lnTo>
                    <a:pt x="124" y="163"/>
                  </a:lnTo>
                  <a:lnTo>
                    <a:pt x="123" y="172"/>
                  </a:lnTo>
                  <a:lnTo>
                    <a:pt x="129" y="175"/>
                  </a:lnTo>
                  <a:lnTo>
                    <a:pt x="136" y="192"/>
                  </a:lnTo>
                  <a:lnTo>
                    <a:pt x="135" y="194"/>
                  </a:lnTo>
                  <a:lnTo>
                    <a:pt x="130" y="195"/>
                  </a:lnTo>
                  <a:lnTo>
                    <a:pt x="129" y="195"/>
                  </a:lnTo>
                  <a:lnTo>
                    <a:pt x="126" y="192"/>
                  </a:lnTo>
                  <a:lnTo>
                    <a:pt x="121" y="197"/>
                  </a:lnTo>
                  <a:lnTo>
                    <a:pt x="120" y="197"/>
                  </a:lnTo>
                  <a:lnTo>
                    <a:pt x="105" y="194"/>
                  </a:lnTo>
                  <a:lnTo>
                    <a:pt x="105" y="200"/>
                  </a:lnTo>
                  <a:lnTo>
                    <a:pt x="98" y="200"/>
                  </a:lnTo>
                  <a:lnTo>
                    <a:pt x="95" y="201"/>
                  </a:lnTo>
                  <a:lnTo>
                    <a:pt x="93" y="201"/>
                  </a:lnTo>
                  <a:lnTo>
                    <a:pt x="87" y="200"/>
                  </a:lnTo>
                  <a:lnTo>
                    <a:pt x="81" y="188"/>
                  </a:lnTo>
                  <a:lnTo>
                    <a:pt x="78" y="186"/>
                  </a:lnTo>
                  <a:lnTo>
                    <a:pt x="74" y="179"/>
                  </a:lnTo>
                  <a:lnTo>
                    <a:pt x="55" y="181"/>
                  </a:lnTo>
                  <a:lnTo>
                    <a:pt x="52" y="179"/>
                  </a:lnTo>
                  <a:lnTo>
                    <a:pt x="50" y="182"/>
                  </a:lnTo>
                  <a:lnTo>
                    <a:pt x="49" y="182"/>
                  </a:lnTo>
                  <a:lnTo>
                    <a:pt x="43" y="179"/>
                  </a:lnTo>
                  <a:lnTo>
                    <a:pt x="18" y="182"/>
                  </a:lnTo>
                  <a:lnTo>
                    <a:pt x="13" y="183"/>
                  </a:lnTo>
                  <a:lnTo>
                    <a:pt x="12" y="183"/>
                  </a:lnTo>
                  <a:lnTo>
                    <a:pt x="10" y="182"/>
                  </a:lnTo>
                  <a:lnTo>
                    <a:pt x="13" y="167"/>
                  </a:lnTo>
                  <a:lnTo>
                    <a:pt x="19" y="163"/>
                  </a:lnTo>
                  <a:lnTo>
                    <a:pt x="28" y="158"/>
                  </a:lnTo>
                  <a:lnTo>
                    <a:pt x="31" y="154"/>
                  </a:lnTo>
                  <a:lnTo>
                    <a:pt x="26" y="151"/>
                  </a:lnTo>
                  <a:lnTo>
                    <a:pt x="25" y="151"/>
                  </a:lnTo>
                  <a:lnTo>
                    <a:pt x="25" y="139"/>
                  </a:lnTo>
                  <a:lnTo>
                    <a:pt x="10" y="130"/>
                  </a:lnTo>
                  <a:lnTo>
                    <a:pt x="0" y="114"/>
                  </a:lnTo>
                  <a:lnTo>
                    <a:pt x="0" y="112"/>
                  </a:lnTo>
                  <a:lnTo>
                    <a:pt x="1" y="112"/>
                  </a:lnTo>
                  <a:lnTo>
                    <a:pt x="21" y="120"/>
                  </a:lnTo>
                  <a:lnTo>
                    <a:pt x="34" y="117"/>
                  </a:lnTo>
                  <a:lnTo>
                    <a:pt x="43" y="118"/>
                  </a:lnTo>
                  <a:lnTo>
                    <a:pt x="46" y="115"/>
                  </a:lnTo>
                  <a:lnTo>
                    <a:pt x="50" y="115"/>
                  </a:lnTo>
                  <a:lnTo>
                    <a:pt x="53" y="117"/>
                  </a:lnTo>
                  <a:lnTo>
                    <a:pt x="56" y="117"/>
                  </a:lnTo>
                  <a:lnTo>
                    <a:pt x="71" y="112"/>
                  </a:lnTo>
                  <a:lnTo>
                    <a:pt x="72" y="111"/>
                  </a:lnTo>
                  <a:lnTo>
                    <a:pt x="72" y="96"/>
                  </a:lnTo>
                  <a:lnTo>
                    <a:pt x="78" y="92"/>
                  </a:lnTo>
                  <a:lnTo>
                    <a:pt x="90" y="90"/>
                  </a:lnTo>
                  <a:lnTo>
                    <a:pt x="89" y="89"/>
                  </a:lnTo>
                  <a:lnTo>
                    <a:pt x="95" y="83"/>
                  </a:lnTo>
                  <a:lnTo>
                    <a:pt x="102" y="83"/>
                  </a:lnTo>
                  <a:lnTo>
                    <a:pt x="105" y="86"/>
                  </a:lnTo>
                  <a:lnTo>
                    <a:pt x="111" y="81"/>
                  </a:lnTo>
                  <a:lnTo>
                    <a:pt x="109" y="75"/>
                  </a:lnTo>
                  <a:lnTo>
                    <a:pt x="112" y="63"/>
                  </a:lnTo>
                  <a:lnTo>
                    <a:pt x="114" y="63"/>
                  </a:lnTo>
                  <a:lnTo>
                    <a:pt x="124" y="59"/>
                  </a:lnTo>
                  <a:lnTo>
                    <a:pt x="118" y="49"/>
                  </a:lnTo>
                  <a:lnTo>
                    <a:pt x="133" y="49"/>
                  </a:lnTo>
                  <a:lnTo>
                    <a:pt x="135" y="44"/>
                  </a:lnTo>
                  <a:lnTo>
                    <a:pt x="133" y="43"/>
                  </a:lnTo>
                  <a:lnTo>
                    <a:pt x="133" y="41"/>
                  </a:lnTo>
                  <a:lnTo>
                    <a:pt x="141" y="31"/>
                  </a:lnTo>
                  <a:lnTo>
                    <a:pt x="142" y="26"/>
                  </a:lnTo>
                  <a:lnTo>
                    <a:pt x="136" y="17"/>
                  </a:lnTo>
                  <a:lnTo>
                    <a:pt x="136" y="16"/>
                  </a:lnTo>
                  <a:lnTo>
                    <a:pt x="138" y="14"/>
                  </a:lnTo>
                  <a:lnTo>
                    <a:pt x="154" y="3"/>
                  </a:lnTo>
                  <a:lnTo>
                    <a:pt x="169" y="3"/>
                  </a:lnTo>
                  <a:lnTo>
                    <a:pt x="1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9" name="Cambodia">
              <a:extLst>
                <a:ext uri="{FF2B5EF4-FFF2-40B4-BE49-F238E27FC236}">
                  <a16:creationId xmlns:a16="http://schemas.microsoft.com/office/drawing/2014/main" id="{F4459EB2-091F-7BE5-FC91-935CA200D268}"/>
                </a:ext>
              </a:extLst>
            </p:cNvPr>
            <p:cNvSpPr>
              <a:spLocks/>
            </p:cNvSpPr>
            <p:nvPr/>
          </p:nvSpPr>
          <p:spPr bwMode="auto">
            <a:xfrm>
              <a:off x="8238270" y="4238644"/>
              <a:ext cx="126495" cy="104809"/>
            </a:xfrm>
            <a:custGeom>
              <a:avLst/>
              <a:gdLst>
                <a:gd name="T0" fmla="*/ 68 w 70"/>
                <a:gd name="T1" fmla="*/ 0 h 58"/>
                <a:gd name="T2" fmla="*/ 70 w 70"/>
                <a:gd name="T3" fmla="*/ 31 h 58"/>
                <a:gd name="T4" fmla="*/ 56 w 70"/>
                <a:gd name="T5" fmla="*/ 38 h 58"/>
                <a:gd name="T6" fmla="*/ 56 w 70"/>
                <a:gd name="T7" fmla="*/ 40 h 58"/>
                <a:gd name="T8" fmla="*/ 55 w 70"/>
                <a:gd name="T9" fmla="*/ 40 h 58"/>
                <a:gd name="T10" fmla="*/ 55 w 70"/>
                <a:gd name="T11" fmla="*/ 41 h 58"/>
                <a:gd name="T12" fmla="*/ 49 w 70"/>
                <a:gd name="T13" fmla="*/ 41 h 58"/>
                <a:gd name="T14" fmla="*/ 49 w 70"/>
                <a:gd name="T15" fmla="*/ 49 h 58"/>
                <a:gd name="T16" fmla="*/ 37 w 70"/>
                <a:gd name="T17" fmla="*/ 52 h 58"/>
                <a:gd name="T18" fmla="*/ 35 w 70"/>
                <a:gd name="T19" fmla="*/ 55 h 58"/>
                <a:gd name="T20" fmla="*/ 29 w 70"/>
                <a:gd name="T21" fmla="*/ 58 h 58"/>
                <a:gd name="T22" fmla="*/ 18 w 70"/>
                <a:gd name="T23" fmla="*/ 56 h 58"/>
                <a:gd name="T24" fmla="*/ 18 w 70"/>
                <a:gd name="T25" fmla="*/ 50 h 58"/>
                <a:gd name="T26" fmla="*/ 13 w 70"/>
                <a:gd name="T27" fmla="*/ 52 h 58"/>
                <a:gd name="T28" fmla="*/ 12 w 70"/>
                <a:gd name="T29" fmla="*/ 52 h 58"/>
                <a:gd name="T30" fmla="*/ 9 w 70"/>
                <a:gd name="T31" fmla="*/ 41 h 58"/>
                <a:gd name="T32" fmla="*/ 7 w 70"/>
                <a:gd name="T33" fmla="*/ 34 h 58"/>
                <a:gd name="T34" fmla="*/ 3 w 70"/>
                <a:gd name="T35" fmla="*/ 28 h 58"/>
                <a:gd name="T36" fmla="*/ 0 w 70"/>
                <a:gd name="T37" fmla="*/ 21 h 58"/>
                <a:gd name="T38" fmla="*/ 4 w 70"/>
                <a:gd name="T39" fmla="*/ 12 h 58"/>
                <a:gd name="T40" fmla="*/ 13 w 70"/>
                <a:gd name="T41" fmla="*/ 4 h 58"/>
                <a:gd name="T42" fmla="*/ 38 w 70"/>
                <a:gd name="T43" fmla="*/ 4 h 58"/>
                <a:gd name="T44" fmla="*/ 47 w 70"/>
                <a:gd name="T45" fmla="*/ 9 h 58"/>
                <a:gd name="T46" fmla="*/ 53 w 70"/>
                <a:gd name="T47" fmla="*/ 3 h 58"/>
                <a:gd name="T48" fmla="*/ 58 w 70"/>
                <a:gd name="T49" fmla="*/ 3 h 58"/>
                <a:gd name="T50" fmla="*/ 59 w 70"/>
                <a:gd name="T51" fmla="*/ 4 h 58"/>
                <a:gd name="T52" fmla="*/ 62 w 70"/>
                <a:gd name="T53" fmla="*/ 4 h 58"/>
                <a:gd name="T54" fmla="*/ 68 w 7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58">
                  <a:moveTo>
                    <a:pt x="68" y="0"/>
                  </a:moveTo>
                  <a:lnTo>
                    <a:pt x="70" y="31"/>
                  </a:lnTo>
                  <a:lnTo>
                    <a:pt x="56" y="38"/>
                  </a:lnTo>
                  <a:lnTo>
                    <a:pt x="56" y="40"/>
                  </a:lnTo>
                  <a:lnTo>
                    <a:pt x="55" y="40"/>
                  </a:lnTo>
                  <a:lnTo>
                    <a:pt x="55" y="41"/>
                  </a:lnTo>
                  <a:lnTo>
                    <a:pt x="49" y="41"/>
                  </a:lnTo>
                  <a:lnTo>
                    <a:pt x="49" y="49"/>
                  </a:lnTo>
                  <a:lnTo>
                    <a:pt x="37" y="52"/>
                  </a:lnTo>
                  <a:lnTo>
                    <a:pt x="35" y="55"/>
                  </a:lnTo>
                  <a:lnTo>
                    <a:pt x="29" y="58"/>
                  </a:lnTo>
                  <a:lnTo>
                    <a:pt x="18" y="56"/>
                  </a:lnTo>
                  <a:lnTo>
                    <a:pt x="18" y="50"/>
                  </a:lnTo>
                  <a:lnTo>
                    <a:pt x="13" y="52"/>
                  </a:lnTo>
                  <a:lnTo>
                    <a:pt x="12" y="52"/>
                  </a:lnTo>
                  <a:lnTo>
                    <a:pt x="9" y="41"/>
                  </a:lnTo>
                  <a:lnTo>
                    <a:pt x="7" y="34"/>
                  </a:lnTo>
                  <a:lnTo>
                    <a:pt x="3" y="28"/>
                  </a:lnTo>
                  <a:lnTo>
                    <a:pt x="0" y="21"/>
                  </a:lnTo>
                  <a:lnTo>
                    <a:pt x="4" y="12"/>
                  </a:lnTo>
                  <a:lnTo>
                    <a:pt x="13" y="4"/>
                  </a:lnTo>
                  <a:lnTo>
                    <a:pt x="38" y="4"/>
                  </a:lnTo>
                  <a:lnTo>
                    <a:pt x="47" y="9"/>
                  </a:lnTo>
                  <a:lnTo>
                    <a:pt x="53" y="3"/>
                  </a:lnTo>
                  <a:lnTo>
                    <a:pt x="58" y="3"/>
                  </a:lnTo>
                  <a:lnTo>
                    <a:pt x="59" y="4"/>
                  </a:lnTo>
                  <a:lnTo>
                    <a:pt x="62" y="4"/>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0" name="Taiwan">
              <a:extLst>
                <a:ext uri="{FF2B5EF4-FFF2-40B4-BE49-F238E27FC236}">
                  <a16:creationId xmlns:a16="http://schemas.microsoft.com/office/drawing/2014/main" id="{9398507D-112C-11BB-2F18-D36CEC8ECE7F}"/>
                </a:ext>
              </a:extLst>
            </p:cNvPr>
            <p:cNvSpPr>
              <a:spLocks/>
            </p:cNvSpPr>
            <p:nvPr/>
          </p:nvSpPr>
          <p:spPr bwMode="auto">
            <a:xfrm>
              <a:off x="8659317" y="3976620"/>
              <a:ext cx="41563" cy="84933"/>
            </a:xfrm>
            <a:custGeom>
              <a:avLst/>
              <a:gdLst>
                <a:gd name="T0" fmla="*/ 17 w 23"/>
                <a:gd name="T1" fmla="*/ 0 h 47"/>
                <a:gd name="T2" fmla="*/ 23 w 23"/>
                <a:gd name="T3" fmla="*/ 1 h 47"/>
                <a:gd name="T4" fmla="*/ 23 w 23"/>
                <a:gd name="T5" fmla="*/ 8 h 47"/>
                <a:gd name="T6" fmla="*/ 10 w 23"/>
                <a:gd name="T7" fmla="*/ 47 h 47"/>
                <a:gd name="T8" fmla="*/ 8 w 23"/>
                <a:gd name="T9" fmla="*/ 47 h 47"/>
                <a:gd name="T10" fmla="*/ 1 w 23"/>
                <a:gd name="T11" fmla="*/ 35 h 47"/>
                <a:gd name="T12" fmla="*/ 0 w 23"/>
                <a:gd name="T13" fmla="*/ 23 h 47"/>
                <a:gd name="T14" fmla="*/ 10 w 23"/>
                <a:gd name="T15" fmla="*/ 2 h 47"/>
                <a:gd name="T16" fmla="*/ 10 w 23"/>
                <a:gd name="T17" fmla="*/ 1 h 47"/>
                <a:gd name="T18" fmla="*/ 11 w 23"/>
                <a:gd name="T19" fmla="*/ 1 h 47"/>
                <a:gd name="T20" fmla="*/ 17 w 2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17" y="0"/>
                  </a:moveTo>
                  <a:lnTo>
                    <a:pt x="23" y="1"/>
                  </a:lnTo>
                  <a:lnTo>
                    <a:pt x="23" y="8"/>
                  </a:lnTo>
                  <a:lnTo>
                    <a:pt x="10" y="47"/>
                  </a:lnTo>
                  <a:lnTo>
                    <a:pt x="8" y="47"/>
                  </a:lnTo>
                  <a:lnTo>
                    <a:pt x="1" y="35"/>
                  </a:lnTo>
                  <a:lnTo>
                    <a:pt x="0" y="23"/>
                  </a:lnTo>
                  <a:lnTo>
                    <a:pt x="10" y="2"/>
                  </a:lnTo>
                  <a:lnTo>
                    <a:pt x="10" y="1"/>
                  </a:lnTo>
                  <a:lnTo>
                    <a:pt x="11" y="1"/>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1" name="Unknown">
              <a:extLst>
                <a:ext uri="{FF2B5EF4-FFF2-40B4-BE49-F238E27FC236}">
                  <a16:creationId xmlns:a16="http://schemas.microsoft.com/office/drawing/2014/main" id="{4927FFCE-603C-B211-B478-9B11E2839E79}"/>
                </a:ext>
              </a:extLst>
            </p:cNvPr>
            <p:cNvSpPr>
              <a:spLocks/>
            </p:cNvSpPr>
            <p:nvPr/>
          </p:nvSpPr>
          <p:spPr bwMode="auto">
            <a:xfrm>
              <a:off x="6882976" y="3862775"/>
              <a:ext cx="43369" cy="21685"/>
            </a:xfrm>
            <a:custGeom>
              <a:avLst/>
              <a:gdLst>
                <a:gd name="T0" fmla="*/ 10 w 24"/>
                <a:gd name="T1" fmla="*/ 0 h 12"/>
                <a:gd name="T2" fmla="*/ 24 w 24"/>
                <a:gd name="T3" fmla="*/ 5 h 12"/>
                <a:gd name="T4" fmla="*/ 24 w 24"/>
                <a:gd name="T5" fmla="*/ 6 h 12"/>
                <a:gd name="T6" fmla="*/ 10 w 24"/>
                <a:gd name="T7" fmla="*/ 12 h 12"/>
                <a:gd name="T8" fmla="*/ 0 w 24"/>
                <a:gd name="T9" fmla="*/ 5 h 12"/>
                <a:gd name="T10" fmla="*/ 0 w 24"/>
                <a:gd name="T11" fmla="*/ 3 h 12"/>
                <a:gd name="T12" fmla="*/ 10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0" y="0"/>
                  </a:moveTo>
                  <a:lnTo>
                    <a:pt x="24" y="5"/>
                  </a:lnTo>
                  <a:lnTo>
                    <a:pt x="24" y="6"/>
                  </a:lnTo>
                  <a:lnTo>
                    <a:pt x="10" y="12"/>
                  </a:lnTo>
                  <a:lnTo>
                    <a:pt x="0" y="5"/>
                  </a:lnTo>
                  <a:lnTo>
                    <a:pt x="0" y="3"/>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2" name="Kuwait">
              <a:extLst>
                <a:ext uri="{FF2B5EF4-FFF2-40B4-BE49-F238E27FC236}">
                  <a16:creationId xmlns:a16="http://schemas.microsoft.com/office/drawing/2014/main" id="{D2AD539A-C1DA-BE31-2366-C7D83D874FEF}"/>
                </a:ext>
              </a:extLst>
            </p:cNvPr>
            <p:cNvSpPr>
              <a:spLocks/>
            </p:cNvSpPr>
            <p:nvPr/>
          </p:nvSpPr>
          <p:spPr bwMode="auto">
            <a:xfrm>
              <a:off x="6922731" y="3846511"/>
              <a:ext cx="45177" cy="43369"/>
            </a:xfrm>
            <a:custGeom>
              <a:avLst/>
              <a:gdLst>
                <a:gd name="T0" fmla="*/ 10 w 25"/>
                <a:gd name="T1" fmla="*/ 0 h 24"/>
                <a:gd name="T2" fmla="*/ 21 w 25"/>
                <a:gd name="T3" fmla="*/ 0 h 24"/>
                <a:gd name="T4" fmla="*/ 21 w 25"/>
                <a:gd name="T5" fmla="*/ 2 h 24"/>
                <a:gd name="T6" fmla="*/ 24 w 25"/>
                <a:gd name="T7" fmla="*/ 6 h 24"/>
                <a:gd name="T8" fmla="*/ 24 w 25"/>
                <a:gd name="T9" fmla="*/ 8 h 24"/>
                <a:gd name="T10" fmla="*/ 18 w 25"/>
                <a:gd name="T11" fmla="*/ 12 h 24"/>
                <a:gd name="T12" fmla="*/ 21 w 25"/>
                <a:gd name="T13" fmla="*/ 12 h 24"/>
                <a:gd name="T14" fmla="*/ 25 w 25"/>
                <a:gd name="T15" fmla="*/ 23 h 24"/>
                <a:gd name="T16" fmla="*/ 25 w 25"/>
                <a:gd name="T17" fmla="*/ 24 h 24"/>
                <a:gd name="T18" fmla="*/ 15 w 25"/>
                <a:gd name="T19" fmla="*/ 24 h 24"/>
                <a:gd name="T20" fmla="*/ 12 w 25"/>
                <a:gd name="T21" fmla="*/ 18 h 24"/>
                <a:gd name="T22" fmla="*/ 2 w 25"/>
                <a:gd name="T23" fmla="*/ 15 h 24"/>
                <a:gd name="T24" fmla="*/ 0 w 25"/>
                <a:gd name="T25" fmla="*/ 14 h 24"/>
                <a:gd name="T26" fmla="*/ 2 w 25"/>
                <a:gd name="T27" fmla="*/ 14 h 24"/>
                <a:gd name="T28" fmla="*/ 10 w 25"/>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10" y="0"/>
                  </a:moveTo>
                  <a:lnTo>
                    <a:pt x="21" y="0"/>
                  </a:lnTo>
                  <a:lnTo>
                    <a:pt x="21" y="2"/>
                  </a:lnTo>
                  <a:lnTo>
                    <a:pt x="24" y="6"/>
                  </a:lnTo>
                  <a:lnTo>
                    <a:pt x="24" y="8"/>
                  </a:lnTo>
                  <a:lnTo>
                    <a:pt x="18" y="12"/>
                  </a:lnTo>
                  <a:lnTo>
                    <a:pt x="21" y="12"/>
                  </a:lnTo>
                  <a:lnTo>
                    <a:pt x="25" y="23"/>
                  </a:lnTo>
                  <a:lnTo>
                    <a:pt x="25" y="24"/>
                  </a:lnTo>
                  <a:lnTo>
                    <a:pt x="15" y="24"/>
                  </a:lnTo>
                  <a:lnTo>
                    <a:pt x="12" y="18"/>
                  </a:lnTo>
                  <a:lnTo>
                    <a:pt x="2" y="15"/>
                  </a:lnTo>
                  <a:lnTo>
                    <a:pt x="0" y="14"/>
                  </a:lnTo>
                  <a:lnTo>
                    <a:pt x="2" y="1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3" name="Qatar">
              <a:extLst>
                <a:ext uri="{FF2B5EF4-FFF2-40B4-BE49-F238E27FC236}">
                  <a16:creationId xmlns:a16="http://schemas.microsoft.com/office/drawing/2014/main" id="{5642D2C5-15AE-2FAD-6FC8-BDB36313FC6A}"/>
                </a:ext>
              </a:extLst>
            </p:cNvPr>
            <p:cNvSpPr>
              <a:spLocks/>
            </p:cNvSpPr>
            <p:nvPr/>
          </p:nvSpPr>
          <p:spPr bwMode="auto">
            <a:xfrm>
              <a:off x="7022118" y="3951321"/>
              <a:ext cx="21685" cy="43369"/>
            </a:xfrm>
            <a:custGeom>
              <a:avLst/>
              <a:gdLst>
                <a:gd name="T0" fmla="*/ 6 w 12"/>
                <a:gd name="T1" fmla="*/ 0 h 24"/>
                <a:gd name="T2" fmla="*/ 12 w 12"/>
                <a:gd name="T3" fmla="*/ 3 h 24"/>
                <a:gd name="T4" fmla="*/ 12 w 12"/>
                <a:gd name="T5" fmla="*/ 5 h 24"/>
                <a:gd name="T6" fmla="*/ 10 w 12"/>
                <a:gd name="T7" fmla="*/ 22 h 24"/>
                <a:gd name="T8" fmla="*/ 4 w 12"/>
                <a:gd name="T9" fmla="*/ 24 h 24"/>
                <a:gd name="T10" fmla="*/ 0 w 12"/>
                <a:gd name="T11" fmla="*/ 21 h 24"/>
                <a:gd name="T12" fmla="*/ 0 w 12"/>
                <a:gd name="T13" fmla="*/ 9 h 24"/>
                <a:gd name="T14" fmla="*/ 6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0"/>
                  </a:moveTo>
                  <a:lnTo>
                    <a:pt x="12" y="3"/>
                  </a:lnTo>
                  <a:lnTo>
                    <a:pt x="12" y="5"/>
                  </a:lnTo>
                  <a:lnTo>
                    <a:pt x="10" y="22"/>
                  </a:lnTo>
                  <a:lnTo>
                    <a:pt x="4" y="24"/>
                  </a:lnTo>
                  <a:lnTo>
                    <a:pt x="0" y="21"/>
                  </a:lnTo>
                  <a:lnTo>
                    <a:pt x="0" y="9"/>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4" name="Asian Island">
              <a:extLst>
                <a:ext uri="{FF2B5EF4-FFF2-40B4-BE49-F238E27FC236}">
                  <a16:creationId xmlns:a16="http://schemas.microsoft.com/office/drawing/2014/main" id="{F1CF3C35-F79A-A5C6-64D1-245EF3EFFBBE}"/>
                </a:ext>
              </a:extLst>
            </p:cNvPr>
            <p:cNvSpPr>
              <a:spLocks/>
            </p:cNvSpPr>
            <p:nvPr/>
          </p:nvSpPr>
          <p:spPr bwMode="auto">
            <a:xfrm>
              <a:off x="9855591" y="4377787"/>
              <a:ext cx="10843" cy="12650"/>
            </a:xfrm>
            <a:custGeom>
              <a:avLst/>
              <a:gdLst>
                <a:gd name="T0" fmla="*/ 0 w 6"/>
                <a:gd name="T1" fmla="*/ 0 h 7"/>
                <a:gd name="T2" fmla="*/ 2 w 6"/>
                <a:gd name="T3" fmla="*/ 0 h 7"/>
                <a:gd name="T4" fmla="*/ 6 w 6"/>
                <a:gd name="T5" fmla="*/ 3 h 7"/>
                <a:gd name="T6" fmla="*/ 6 w 6"/>
                <a:gd name="T7" fmla="*/ 4 h 7"/>
                <a:gd name="T8" fmla="*/ 5 w 6"/>
                <a:gd name="T9" fmla="*/ 7 h 7"/>
                <a:gd name="T10" fmla="*/ 0 w 6"/>
                <a:gd name="T11" fmla="*/ 1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2" y="0"/>
                  </a:lnTo>
                  <a:lnTo>
                    <a:pt x="6" y="3"/>
                  </a:lnTo>
                  <a:lnTo>
                    <a:pt x="6" y="4"/>
                  </a:lnTo>
                  <a:lnTo>
                    <a:pt x="5" y="7"/>
                  </a:lnTo>
                  <a:lnTo>
                    <a:pt x="0" y="1"/>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5" name="Asian Island">
              <a:extLst>
                <a:ext uri="{FF2B5EF4-FFF2-40B4-BE49-F238E27FC236}">
                  <a16:creationId xmlns:a16="http://schemas.microsoft.com/office/drawing/2014/main" id="{1774133D-E9F1-CB34-B005-7D3DCCACCD8E}"/>
                </a:ext>
              </a:extLst>
            </p:cNvPr>
            <p:cNvSpPr>
              <a:spLocks/>
            </p:cNvSpPr>
            <p:nvPr/>
          </p:nvSpPr>
          <p:spPr bwMode="auto">
            <a:xfrm>
              <a:off x="9759816" y="4318154"/>
              <a:ext cx="10843" cy="9036"/>
            </a:xfrm>
            <a:custGeom>
              <a:avLst/>
              <a:gdLst>
                <a:gd name="T0" fmla="*/ 0 w 6"/>
                <a:gd name="T1" fmla="*/ 0 h 5"/>
                <a:gd name="T2" fmla="*/ 6 w 6"/>
                <a:gd name="T3" fmla="*/ 0 h 5"/>
                <a:gd name="T4" fmla="*/ 6 w 6"/>
                <a:gd name="T5" fmla="*/ 2 h 5"/>
                <a:gd name="T6" fmla="*/ 1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1"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6" name="Asian Island">
              <a:extLst>
                <a:ext uri="{FF2B5EF4-FFF2-40B4-BE49-F238E27FC236}">
                  <a16:creationId xmlns:a16="http://schemas.microsoft.com/office/drawing/2014/main" id="{FA5ECD21-3891-5E37-B2A2-0F6ADC677D77}"/>
                </a:ext>
              </a:extLst>
            </p:cNvPr>
            <p:cNvSpPr>
              <a:spLocks/>
            </p:cNvSpPr>
            <p:nvPr/>
          </p:nvSpPr>
          <p:spPr bwMode="auto">
            <a:xfrm>
              <a:off x="9765238" y="4368752"/>
              <a:ext cx="18071" cy="16264"/>
            </a:xfrm>
            <a:custGeom>
              <a:avLst/>
              <a:gdLst>
                <a:gd name="T0" fmla="*/ 0 w 10"/>
                <a:gd name="T1" fmla="*/ 0 h 9"/>
                <a:gd name="T2" fmla="*/ 7 w 10"/>
                <a:gd name="T3" fmla="*/ 0 h 9"/>
                <a:gd name="T4" fmla="*/ 10 w 10"/>
                <a:gd name="T5" fmla="*/ 8 h 9"/>
                <a:gd name="T6" fmla="*/ 10 w 10"/>
                <a:gd name="T7" fmla="*/ 9 h 9"/>
                <a:gd name="T8" fmla="*/ 9 w 10"/>
                <a:gd name="T9" fmla="*/ 9 h 9"/>
                <a:gd name="T10" fmla="*/ 6 w 10"/>
                <a:gd name="T11" fmla="*/ 3 h 9"/>
                <a:gd name="T12" fmla="*/ 0 w 10"/>
                <a:gd name="T13" fmla="*/ 2 h 9"/>
                <a:gd name="T14" fmla="*/ 0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0"/>
                  </a:moveTo>
                  <a:lnTo>
                    <a:pt x="7" y="0"/>
                  </a:lnTo>
                  <a:lnTo>
                    <a:pt x="10" y="8"/>
                  </a:lnTo>
                  <a:lnTo>
                    <a:pt x="10" y="9"/>
                  </a:lnTo>
                  <a:lnTo>
                    <a:pt x="9" y="9"/>
                  </a:lnTo>
                  <a:lnTo>
                    <a:pt x="6"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7" name="Asian Island">
              <a:extLst>
                <a:ext uri="{FF2B5EF4-FFF2-40B4-BE49-F238E27FC236}">
                  <a16:creationId xmlns:a16="http://schemas.microsoft.com/office/drawing/2014/main" id="{420247F0-9D6D-8885-2317-C8A15954B802}"/>
                </a:ext>
              </a:extLst>
            </p:cNvPr>
            <p:cNvSpPr>
              <a:spLocks/>
            </p:cNvSpPr>
            <p:nvPr/>
          </p:nvSpPr>
          <p:spPr bwMode="auto">
            <a:xfrm>
              <a:off x="7455814" y="5893913"/>
              <a:ext cx="23493" cy="18071"/>
            </a:xfrm>
            <a:custGeom>
              <a:avLst/>
              <a:gdLst>
                <a:gd name="T0" fmla="*/ 4 w 13"/>
                <a:gd name="T1" fmla="*/ 0 h 10"/>
                <a:gd name="T2" fmla="*/ 7 w 13"/>
                <a:gd name="T3" fmla="*/ 3 h 10"/>
                <a:gd name="T4" fmla="*/ 6 w 13"/>
                <a:gd name="T5" fmla="*/ 7 h 10"/>
                <a:gd name="T6" fmla="*/ 13 w 13"/>
                <a:gd name="T7" fmla="*/ 7 h 10"/>
                <a:gd name="T8" fmla="*/ 10 w 13"/>
                <a:gd name="T9" fmla="*/ 10 h 10"/>
                <a:gd name="T10" fmla="*/ 3 w 13"/>
                <a:gd name="T11" fmla="*/ 10 h 10"/>
                <a:gd name="T12" fmla="*/ 0 w 13"/>
                <a:gd name="T13" fmla="*/ 5 h 10"/>
                <a:gd name="T14" fmla="*/ 4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0"/>
                  </a:moveTo>
                  <a:lnTo>
                    <a:pt x="7" y="3"/>
                  </a:lnTo>
                  <a:lnTo>
                    <a:pt x="6" y="7"/>
                  </a:lnTo>
                  <a:lnTo>
                    <a:pt x="13" y="7"/>
                  </a:lnTo>
                  <a:lnTo>
                    <a:pt x="10" y="10"/>
                  </a:lnTo>
                  <a:lnTo>
                    <a:pt x="3" y="10"/>
                  </a:lnTo>
                  <a:lnTo>
                    <a:pt x="0" y="5"/>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8" name="Asian Island">
              <a:extLst>
                <a:ext uri="{FF2B5EF4-FFF2-40B4-BE49-F238E27FC236}">
                  <a16:creationId xmlns:a16="http://schemas.microsoft.com/office/drawing/2014/main" id="{F3534BEF-AC49-091A-347E-2F4B9FC75E2E}"/>
                </a:ext>
              </a:extLst>
            </p:cNvPr>
            <p:cNvSpPr>
              <a:spLocks/>
            </p:cNvSpPr>
            <p:nvPr/>
          </p:nvSpPr>
          <p:spPr bwMode="auto">
            <a:xfrm>
              <a:off x="7461235" y="5910176"/>
              <a:ext cx="39755" cy="23493"/>
            </a:xfrm>
            <a:custGeom>
              <a:avLst/>
              <a:gdLst>
                <a:gd name="T0" fmla="*/ 18 w 22"/>
                <a:gd name="T1" fmla="*/ 0 h 13"/>
                <a:gd name="T2" fmla="*/ 22 w 22"/>
                <a:gd name="T3" fmla="*/ 0 h 13"/>
                <a:gd name="T4" fmla="*/ 22 w 22"/>
                <a:gd name="T5" fmla="*/ 1 h 13"/>
                <a:gd name="T6" fmla="*/ 19 w 22"/>
                <a:gd name="T7" fmla="*/ 7 h 13"/>
                <a:gd name="T8" fmla="*/ 15 w 22"/>
                <a:gd name="T9" fmla="*/ 7 h 13"/>
                <a:gd name="T10" fmla="*/ 19 w 22"/>
                <a:gd name="T11" fmla="*/ 12 h 13"/>
                <a:gd name="T12" fmla="*/ 18 w 22"/>
                <a:gd name="T13" fmla="*/ 12 h 13"/>
                <a:gd name="T14" fmla="*/ 10 w 22"/>
                <a:gd name="T15" fmla="*/ 10 h 13"/>
                <a:gd name="T16" fmla="*/ 9 w 22"/>
                <a:gd name="T17" fmla="*/ 12 h 13"/>
                <a:gd name="T18" fmla="*/ 7 w 22"/>
                <a:gd name="T19" fmla="*/ 12 h 13"/>
                <a:gd name="T20" fmla="*/ 6 w 22"/>
                <a:gd name="T21" fmla="*/ 10 h 13"/>
                <a:gd name="T22" fmla="*/ 3 w 22"/>
                <a:gd name="T23" fmla="*/ 13 h 13"/>
                <a:gd name="T24" fmla="*/ 1 w 22"/>
                <a:gd name="T25" fmla="*/ 13 h 13"/>
                <a:gd name="T26" fmla="*/ 0 w 22"/>
                <a:gd name="T27" fmla="*/ 10 h 13"/>
                <a:gd name="T28" fmla="*/ 1 w 22"/>
                <a:gd name="T29" fmla="*/ 3 h 13"/>
                <a:gd name="T30" fmla="*/ 3 w 22"/>
                <a:gd name="T31" fmla="*/ 3 h 13"/>
                <a:gd name="T32" fmla="*/ 13 w 22"/>
                <a:gd name="T33" fmla="*/ 1 h 13"/>
                <a:gd name="T34" fmla="*/ 16 w 22"/>
                <a:gd name="T35" fmla="*/ 1 h 13"/>
                <a:gd name="T36" fmla="*/ 18 w 2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18" y="0"/>
                  </a:moveTo>
                  <a:lnTo>
                    <a:pt x="22" y="0"/>
                  </a:lnTo>
                  <a:lnTo>
                    <a:pt x="22" y="1"/>
                  </a:lnTo>
                  <a:lnTo>
                    <a:pt x="19" y="7"/>
                  </a:lnTo>
                  <a:lnTo>
                    <a:pt x="15" y="7"/>
                  </a:lnTo>
                  <a:lnTo>
                    <a:pt x="19" y="12"/>
                  </a:lnTo>
                  <a:lnTo>
                    <a:pt x="18" y="12"/>
                  </a:lnTo>
                  <a:lnTo>
                    <a:pt x="10" y="10"/>
                  </a:lnTo>
                  <a:lnTo>
                    <a:pt x="9" y="12"/>
                  </a:lnTo>
                  <a:lnTo>
                    <a:pt x="7" y="12"/>
                  </a:lnTo>
                  <a:lnTo>
                    <a:pt x="6" y="10"/>
                  </a:lnTo>
                  <a:lnTo>
                    <a:pt x="3" y="13"/>
                  </a:lnTo>
                  <a:lnTo>
                    <a:pt x="1" y="13"/>
                  </a:lnTo>
                  <a:lnTo>
                    <a:pt x="0" y="10"/>
                  </a:lnTo>
                  <a:lnTo>
                    <a:pt x="1" y="3"/>
                  </a:lnTo>
                  <a:lnTo>
                    <a:pt x="3" y="3"/>
                  </a:lnTo>
                  <a:lnTo>
                    <a:pt x="13" y="1"/>
                  </a:lnTo>
                  <a:lnTo>
                    <a:pt x="16" y="1"/>
                  </a:lnTo>
                  <a:lnTo>
                    <a:pt x="1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9" name="Brunei">
              <a:extLst>
                <a:ext uri="{FF2B5EF4-FFF2-40B4-BE49-F238E27FC236}">
                  <a16:creationId xmlns:a16="http://schemas.microsoft.com/office/drawing/2014/main" id="{7B62A10A-C366-38A2-D8ED-85E8F6C17D36}"/>
                </a:ext>
              </a:extLst>
            </p:cNvPr>
            <p:cNvSpPr>
              <a:spLocks/>
            </p:cNvSpPr>
            <p:nvPr/>
          </p:nvSpPr>
          <p:spPr bwMode="auto">
            <a:xfrm>
              <a:off x="8516558" y="4468141"/>
              <a:ext cx="34334" cy="27107"/>
            </a:xfrm>
            <a:custGeom>
              <a:avLst/>
              <a:gdLst>
                <a:gd name="T0" fmla="*/ 12 w 19"/>
                <a:gd name="T1" fmla="*/ 0 h 15"/>
                <a:gd name="T2" fmla="*/ 13 w 19"/>
                <a:gd name="T3" fmla="*/ 0 h 15"/>
                <a:gd name="T4" fmla="*/ 16 w 19"/>
                <a:gd name="T5" fmla="*/ 3 h 15"/>
                <a:gd name="T6" fmla="*/ 19 w 19"/>
                <a:gd name="T7" fmla="*/ 9 h 15"/>
                <a:gd name="T8" fmla="*/ 19 w 19"/>
                <a:gd name="T9" fmla="*/ 11 h 15"/>
                <a:gd name="T10" fmla="*/ 18 w 19"/>
                <a:gd name="T11" fmla="*/ 11 h 15"/>
                <a:gd name="T12" fmla="*/ 13 w 19"/>
                <a:gd name="T13" fmla="*/ 6 h 15"/>
                <a:gd name="T14" fmla="*/ 9 w 19"/>
                <a:gd name="T15" fmla="*/ 15 h 15"/>
                <a:gd name="T16" fmla="*/ 7 w 19"/>
                <a:gd name="T17" fmla="*/ 15 h 15"/>
                <a:gd name="T18" fmla="*/ 0 w 19"/>
                <a:gd name="T19" fmla="*/ 8 h 15"/>
                <a:gd name="T20" fmla="*/ 0 w 19"/>
                <a:gd name="T21" fmla="*/ 6 h 15"/>
                <a:gd name="T22" fmla="*/ 12 w 1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2" y="0"/>
                  </a:moveTo>
                  <a:lnTo>
                    <a:pt x="13" y="0"/>
                  </a:lnTo>
                  <a:lnTo>
                    <a:pt x="16" y="3"/>
                  </a:lnTo>
                  <a:lnTo>
                    <a:pt x="19" y="9"/>
                  </a:lnTo>
                  <a:lnTo>
                    <a:pt x="19" y="11"/>
                  </a:lnTo>
                  <a:lnTo>
                    <a:pt x="18" y="11"/>
                  </a:lnTo>
                  <a:lnTo>
                    <a:pt x="13" y="6"/>
                  </a:lnTo>
                  <a:lnTo>
                    <a:pt x="9" y="15"/>
                  </a:lnTo>
                  <a:lnTo>
                    <a:pt x="7" y="15"/>
                  </a:lnTo>
                  <a:lnTo>
                    <a:pt x="0" y="8"/>
                  </a:lnTo>
                  <a:lnTo>
                    <a:pt x="0" y="6"/>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0" name="Philippines">
              <a:extLst>
                <a:ext uri="{FF2B5EF4-FFF2-40B4-BE49-F238E27FC236}">
                  <a16:creationId xmlns:a16="http://schemas.microsoft.com/office/drawing/2014/main" id="{FD1708B8-3229-3266-0A5D-C6FCBB730BA5}"/>
                </a:ext>
              </a:extLst>
            </p:cNvPr>
            <p:cNvSpPr>
              <a:spLocks/>
            </p:cNvSpPr>
            <p:nvPr/>
          </p:nvSpPr>
          <p:spPr bwMode="auto">
            <a:xfrm>
              <a:off x="8590647" y="4144676"/>
              <a:ext cx="224076" cy="328885"/>
            </a:xfrm>
            <a:custGeom>
              <a:avLst/>
              <a:gdLst/>
              <a:ahLst/>
              <a:cxnLst/>
              <a:rect l="l" t="t" r="r" b="b"/>
              <a:pathLst>
                <a:path w="225862" h="331507">
                  <a:moveTo>
                    <a:pt x="65572" y="324221"/>
                  </a:moveTo>
                  <a:lnTo>
                    <a:pt x="74680" y="324221"/>
                  </a:lnTo>
                  <a:lnTo>
                    <a:pt x="74680" y="326043"/>
                  </a:lnTo>
                  <a:lnTo>
                    <a:pt x="65572" y="331507"/>
                  </a:lnTo>
                  <a:lnTo>
                    <a:pt x="63751" y="331507"/>
                  </a:lnTo>
                  <a:lnTo>
                    <a:pt x="63751" y="329686"/>
                  </a:lnTo>
                  <a:close/>
                  <a:moveTo>
                    <a:pt x="92894" y="302364"/>
                  </a:moveTo>
                  <a:lnTo>
                    <a:pt x="94715" y="302364"/>
                  </a:lnTo>
                  <a:lnTo>
                    <a:pt x="100180" y="307829"/>
                  </a:lnTo>
                  <a:lnTo>
                    <a:pt x="103823" y="307829"/>
                  </a:lnTo>
                  <a:lnTo>
                    <a:pt x="100180" y="309650"/>
                  </a:lnTo>
                  <a:lnTo>
                    <a:pt x="89251" y="309650"/>
                  </a:lnTo>
                  <a:lnTo>
                    <a:pt x="89251" y="307829"/>
                  </a:lnTo>
                  <a:close/>
                  <a:moveTo>
                    <a:pt x="109288" y="289614"/>
                  </a:moveTo>
                  <a:lnTo>
                    <a:pt x="125682" y="289614"/>
                  </a:lnTo>
                  <a:lnTo>
                    <a:pt x="125682" y="291436"/>
                  </a:lnTo>
                  <a:lnTo>
                    <a:pt x="114753" y="296900"/>
                  </a:lnTo>
                  <a:lnTo>
                    <a:pt x="109288" y="291436"/>
                  </a:lnTo>
                  <a:close/>
                  <a:moveTo>
                    <a:pt x="200361" y="200362"/>
                  </a:moveTo>
                  <a:lnTo>
                    <a:pt x="204004" y="200362"/>
                  </a:lnTo>
                  <a:lnTo>
                    <a:pt x="204004" y="216755"/>
                  </a:lnTo>
                  <a:lnTo>
                    <a:pt x="204005" y="216755"/>
                  </a:lnTo>
                  <a:lnTo>
                    <a:pt x="216755" y="229505"/>
                  </a:lnTo>
                  <a:lnTo>
                    <a:pt x="220398" y="240434"/>
                  </a:lnTo>
                  <a:lnTo>
                    <a:pt x="216755" y="242256"/>
                  </a:lnTo>
                  <a:lnTo>
                    <a:pt x="220398" y="245899"/>
                  </a:lnTo>
                  <a:lnTo>
                    <a:pt x="225862" y="269578"/>
                  </a:lnTo>
                  <a:lnTo>
                    <a:pt x="216755" y="296900"/>
                  </a:lnTo>
                  <a:lnTo>
                    <a:pt x="214933" y="296900"/>
                  </a:lnTo>
                  <a:lnTo>
                    <a:pt x="209469" y="275042"/>
                  </a:lnTo>
                  <a:lnTo>
                    <a:pt x="198540" y="285971"/>
                  </a:lnTo>
                  <a:lnTo>
                    <a:pt x="198540" y="291435"/>
                  </a:lnTo>
                  <a:lnTo>
                    <a:pt x="205826" y="302364"/>
                  </a:lnTo>
                  <a:lnTo>
                    <a:pt x="198540" y="315114"/>
                  </a:lnTo>
                  <a:lnTo>
                    <a:pt x="193076" y="304185"/>
                  </a:lnTo>
                  <a:lnTo>
                    <a:pt x="183968" y="309650"/>
                  </a:lnTo>
                  <a:lnTo>
                    <a:pt x="167575" y="300543"/>
                  </a:lnTo>
                  <a:lnTo>
                    <a:pt x="165754" y="300543"/>
                  </a:lnTo>
                  <a:lnTo>
                    <a:pt x="162111" y="284149"/>
                  </a:lnTo>
                  <a:lnTo>
                    <a:pt x="162111" y="280506"/>
                  </a:lnTo>
                  <a:lnTo>
                    <a:pt x="165754" y="273221"/>
                  </a:lnTo>
                  <a:lnTo>
                    <a:pt x="154825" y="262292"/>
                  </a:lnTo>
                  <a:lnTo>
                    <a:pt x="149360" y="273221"/>
                  </a:lnTo>
                  <a:lnTo>
                    <a:pt x="147539" y="273221"/>
                  </a:lnTo>
                  <a:lnTo>
                    <a:pt x="143896" y="267756"/>
                  </a:lnTo>
                  <a:lnTo>
                    <a:pt x="138431" y="275042"/>
                  </a:lnTo>
                  <a:lnTo>
                    <a:pt x="136610" y="275042"/>
                  </a:lnTo>
                  <a:lnTo>
                    <a:pt x="132967" y="267756"/>
                  </a:lnTo>
                  <a:lnTo>
                    <a:pt x="131145" y="267756"/>
                  </a:lnTo>
                  <a:lnTo>
                    <a:pt x="122038" y="284149"/>
                  </a:lnTo>
                  <a:lnTo>
                    <a:pt x="122038" y="285971"/>
                  </a:lnTo>
                  <a:lnTo>
                    <a:pt x="114752" y="285971"/>
                  </a:lnTo>
                  <a:lnTo>
                    <a:pt x="114752" y="284149"/>
                  </a:lnTo>
                  <a:lnTo>
                    <a:pt x="111109" y="278685"/>
                  </a:lnTo>
                  <a:lnTo>
                    <a:pt x="122038" y="256827"/>
                  </a:lnTo>
                  <a:lnTo>
                    <a:pt x="136610" y="251363"/>
                  </a:lnTo>
                  <a:lnTo>
                    <a:pt x="147539" y="240434"/>
                  </a:lnTo>
                  <a:lnTo>
                    <a:pt x="149360" y="240434"/>
                  </a:lnTo>
                  <a:lnTo>
                    <a:pt x="156646" y="242256"/>
                  </a:lnTo>
                  <a:lnTo>
                    <a:pt x="156646" y="256827"/>
                  </a:lnTo>
                  <a:lnTo>
                    <a:pt x="165754" y="253185"/>
                  </a:lnTo>
                  <a:lnTo>
                    <a:pt x="167575" y="245899"/>
                  </a:lnTo>
                  <a:lnTo>
                    <a:pt x="176682" y="245899"/>
                  </a:lnTo>
                  <a:lnTo>
                    <a:pt x="178504" y="234970"/>
                  </a:lnTo>
                  <a:lnTo>
                    <a:pt x="182147" y="234970"/>
                  </a:lnTo>
                  <a:lnTo>
                    <a:pt x="194897" y="231327"/>
                  </a:lnTo>
                  <a:lnTo>
                    <a:pt x="194897" y="216755"/>
                  </a:lnTo>
                  <a:lnTo>
                    <a:pt x="200361" y="216755"/>
                  </a:lnTo>
                  <a:lnTo>
                    <a:pt x="200361" y="213113"/>
                  </a:lnTo>
                  <a:lnTo>
                    <a:pt x="198539" y="207648"/>
                  </a:lnTo>
                  <a:lnTo>
                    <a:pt x="198539" y="205826"/>
                  </a:lnTo>
                  <a:close/>
                  <a:moveTo>
                    <a:pt x="142074" y="185790"/>
                  </a:moveTo>
                  <a:lnTo>
                    <a:pt x="143896" y="185790"/>
                  </a:lnTo>
                  <a:lnTo>
                    <a:pt x="153003" y="189433"/>
                  </a:lnTo>
                  <a:lnTo>
                    <a:pt x="153003" y="194897"/>
                  </a:lnTo>
                  <a:lnTo>
                    <a:pt x="143896" y="213112"/>
                  </a:lnTo>
                  <a:lnTo>
                    <a:pt x="143896" y="229506"/>
                  </a:lnTo>
                  <a:lnTo>
                    <a:pt x="142074" y="234970"/>
                  </a:lnTo>
                  <a:lnTo>
                    <a:pt x="125680" y="218577"/>
                  </a:lnTo>
                  <a:lnTo>
                    <a:pt x="125680" y="211290"/>
                  </a:lnTo>
                  <a:lnTo>
                    <a:pt x="127502" y="211290"/>
                  </a:lnTo>
                  <a:lnTo>
                    <a:pt x="131145" y="207648"/>
                  </a:lnTo>
                  <a:lnTo>
                    <a:pt x="136609" y="189433"/>
                  </a:lnTo>
                  <a:close/>
                  <a:moveTo>
                    <a:pt x="162110" y="180326"/>
                  </a:moveTo>
                  <a:lnTo>
                    <a:pt x="165753" y="180326"/>
                  </a:lnTo>
                  <a:lnTo>
                    <a:pt x="165753" y="200362"/>
                  </a:lnTo>
                  <a:lnTo>
                    <a:pt x="157272" y="212612"/>
                  </a:lnTo>
                  <a:lnTo>
                    <a:pt x="165754" y="205827"/>
                  </a:lnTo>
                  <a:lnTo>
                    <a:pt x="178504" y="205827"/>
                  </a:lnTo>
                  <a:lnTo>
                    <a:pt x="178504" y="207648"/>
                  </a:lnTo>
                  <a:lnTo>
                    <a:pt x="176683" y="218578"/>
                  </a:lnTo>
                  <a:lnTo>
                    <a:pt x="171218" y="218578"/>
                  </a:lnTo>
                  <a:lnTo>
                    <a:pt x="167575" y="222221"/>
                  </a:lnTo>
                  <a:lnTo>
                    <a:pt x="160289" y="222221"/>
                  </a:lnTo>
                  <a:lnTo>
                    <a:pt x="156748" y="213368"/>
                  </a:lnTo>
                  <a:lnTo>
                    <a:pt x="149360" y="224041"/>
                  </a:lnTo>
                  <a:lnTo>
                    <a:pt x="147538" y="224041"/>
                  </a:lnTo>
                  <a:lnTo>
                    <a:pt x="147538" y="213112"/>
                  </a:lnTo>
                  <a:close/>
                  <a:moveTo>
                    <a:pt x="52823" y="174861"/>
                  </a:moveTo>
                  <a:lnTo>
                    <a:pt x="54644" y="174861"/>
                  </a:lnTo>
                  <a:lnTo>
                    <a:pt x="54644" y="178504"/>
                  </a:lnTo>
                  <a:lnTo>
                    <a:pt x="60109" y="200361"/>
                  </a:lnTo>
                  <a:lnTo>
                    <a:pt x="60109" y="202183"/>
                  </a:lnTo>
                  <a:lnTo>
                    <a:pt x="58287" y="202183"/>
                  </a:lnTo>
                  <a:lnTo>
                    <a:pt x="41894" y="213112"/>
                  </a:lnTo>
                  <a:lnTo>
                    <a:pt x="41894" y="218577"/>
                  </a:lnTo>
                  <a:lnTo>
                    <a:pt x="20036" y="236791"/>
                  </a:lnTo>
                  <a:lnTo>
                    <a:pt x="3643" y="247720"/>
                  </a:lnTo>
                  <a:lnTo>
                    <a:pt x="0" y="247720"/>
                  </a:lnTo>
                  <a:lnTo>
                    <a:pt x="0" y="245899"/>
                  </a:lnTo>
                  <a:lnTo>
                    <a:pt x="5464" y="234970"/>
                  </a:lnTo>
                  <a:lnTo>
                    <a:pt x="47358" y="200361"/>
                  </a:lnTo>
                  <a:lnTo>
                    <a:pt x="52823" y="178504"/>
                  </a:lnTo>
                  <a:close/>
                  <a:moveTo>
                    <a:pt x="111109" y="163932"/>
                  </a:moveTo>
                  <a:lnTo>
                    <a:pt x="114752" y="163932"/>
                  </a:lnTo>
                  <a:lnTo>
                    <a:pt x="125681" y="169396"/>
                  </a:lnTo>
                  <a:lnTo>
                    <a:pt x="142075" y="173039"/>
                  </a:lnTo>
                  <a:lnTo>
                    <a:pt x="142075" y="183968"/>
                  </a:lnTo>
                  <a:lnTo>
                    <a:pt x="138432" y="183968"/>
                  </a:lnTo>
                  <a:lnTo>
                    <a:pt x="114752" y="202183"/>
                  </a:lnTo>
                  <a:lnTo>
                    <a:pt x="114752" y="200361"/>
                  </a:lnTo>
                  <a:close/>
                  <a:moveTo>
                    <a:pt x="171218" y="147540"/>
                  </a:moveTo>
                  <a:lnTo>
                    <a:pt x="193076" y="147540"/>
                  </a:lnTo>
                  <a:lnTo>
                    <a:pt x="193076" y="151183"/>
                  </a:lnTo>
                  <a:lnTo>
                    <a:pt x="198540" y="156647"/>
                  </a:lnTo>
                  <a:lnTo>
                    <a:pt x="198540" y="173040"/>
                  </a:lnTo>
                  <a:lnTo>
                    <a:pt x="205826" y="185791"/>
                  </a:lnTo>
                  <a:lnTo>
                    <a:pt x="204005" y="185791"/>
                  </a:lnTo>
                  <a:lnTo>
                    <a:pt x="193076" y="183969"/>
                  </a:lnTo>
                  <a:lnTo>
                    <a:pt x="189433" y="183969"/>
                  </a:lnTo>
                  <a:lnTo>
                    <a:pt x="187739" y="180921"/>
                  </a:lnTo>
                  <a:lnTo>
                    <a:pt x="193076" y="205826"/>
                  </a:lnTo>
                  <a:lnTo>
                    <a:pt x="193076" y="207648"/>
                  </a:lnTo>
                  <a:lnTo>
                    <a:pt x="187612" y="207648"/>
                  </a:lnTo>
                  <a:lnTo>
                    <a:pt x="187612" y="211291"/>
                  </a:lnTo>
                  <a:lnTo>
                    <a:pt x="183969" y="211291"/>
                  </a:lnTo>
                  <a:lnTo>
                    <a:pt x="178504" y="205826"/>
                  </a:lnTo>
                  <a:lnTo>
                    <a:pt x="176683" y="189433"/>
                  </a:lnTo>
                  <a:lnTo>
                    <a:pt x="173040" y="191255"/>
                  </a:lnTo>
                  <a:lnTo>
                    <a:pt x="173040" y="189433"/>
                  </a:lnTo>
                  <a:lnTo>
                    <a:pt x="171218" y="174861"/>
                  </a:lnTo>
                  <a:lnTo>
                    <a:pt x="171218" y="173040"/>
                  </a:lnTo>
                  <a:lnTo>
                    <a:pt x="187342" y="180206"/>
                  </a:lnTo>
                  <a:lnTo>
                    <a:pt x="171218" y="151183"/>
                  </a:lnTo>
                  <a:close/>
                  <a:moveTo>
                    <a:pt x="143896" y="145718"/>
                  </a:moveTo>
                  <a:lnTo>
                    <a:pt x="147539" y="145718"/>
                  </a:lnTo>
                  <a:lnTo>
                    <a:pt x="162111" y="162112"/>
                  </a:lnTo>
                  <a:lnTo>
                    <a:pt x="165754" y="167576"/>
                  </a:lnTo>
                  <a:lnTo>
                    <a:pt x="162111" y="167576"/>
                  </a:lnTo>
                  <a:lnTo>
                    <a:pt x="162111" y="169398"/>
                  </a:lnTo>
                  <a:lnTo>
                    <a:pt x="153003" y="158469"/>
                  </a:lnTo>
                  <a:lnTo>
                    <a:pt x="143896" y="162112"/>
                  </a:lnTo>
                  <a:lnTo>
                    <a:pt x="142074" y="162112"/>
                  </a:lnTo>
                  <a:lnTo>
                    <a:pt x="143896" y="147539"/>
                  </a:lnTo>
                  <a:close/>
                  <a:moveTo>
                    <a:pt x="116574" y="145718"/>
                  </a:moveTo>
                  <a:lnTo>
                    <a:pt x="120217" y="145718"/>
                  </a:lnTo>
                  <a:lnTo>
                    <a:pt x="120217" y="147539"/>
                  </a:lnTo>
                  <a:lnTo>
                    <a:pt x="116574" y="158469"/>
                  </a:lnTo>
                  <a:lnTo>
                    <a:pt x="114752" y="158469"/>
                  </a:lnTo>
                  <a:lnTo>
                    <a:pt x="114752" y="151182"/>
                  </a:lnTo>
                  <a:close/>
                  <a:moveTo>
                    <a:pt x="109288" y="123860"/>
                  </a:moveTo>
                  <a:lnTo>
                    <a:pt x="116574" y="123860"/>
                  </a:lnTo>
                  <a:lnTo>
                    <a:pt x="116574" y="127503"/>
                  </a:lnTo>
                  <a:lnTo>
                    <a:pt x="120217" y="127503"/>
                  </a:lnTo>
                  <a:lnTo>
                    <a:pt x="120217" y="132967"/>
                  </a:lnTo>
                  <a:lnTo>
                    <a:pt x="116574" y="134789"/>
                  </a:lnTo>
                  <a:lnTo>
                    <a:pt x="109288" y="127503"/>
                  </a:lnTo>
                  <a:close/>
                  <a:moveTo>
                    <a:pt x="87429" y="123860"/>
                  </a:moveTo>
                  <a:lnTo>
                    <a:pt x="92893" y="123860"/>
                  </a:lnTo>
                  <a:lnTo>
                    <a:pt x="92893" y="127503"/>
                  </a:lnTo>
                  <a:lnTo>
                    <a:pt x="103822" y="132967"/>
                  </a:lnTo>
                  <a:lnTo>
                    <a:pt x="103822" y="153003"/>
                  </a:lnTo>
                  <a:lnTo>
                    <a:pt x="98357" y="158468"/>
                  </a:lnTo>
                  <a:lnTo>
                    <a:pt x="94715" y="158468"/>
                  </a:lnTo>
                  <a:lnTo>
                    <a:pt x="94715" y="156646"/>
                  </a:lnTo>
                  <a:lnTo>
                    <a:pt x="81965" y="132967"/>
                  </a:lnTo>
                  <a:lnTo>
                    <a:pt x="76500" y="129324"/>
                  </a:lnTo>
                  <a:lnTo>
                    <a:pt x="74679" y="129324"/>
                  </a:lnTo>
                  <a:lnTo>
                    <a:pt x="74679" y="127503"/>
                  </a:lnTo>
                  <a:lnTo>
                    <a:pt x="81965" y="127503"/>
                  </a:lnTo>
                  <a:close/>
                  <a:moveTo>
                    <a:pt x="114753" y="85610"/>
                  </a:moveTo>
                  <a:lnTo>
                    <a:pt x="116574" y="85610"/>
                  </a:lnTo>
                  <a:lnTo>
                    <a:pt x="116574" y="96539"/>
                  </a:lnTo>
                  <a:lnTo>
                    <a:pt x="114753" y="96539"/>
                  </a:lnTo>
                  <a:lnTo>
                    <a:pt x="111109" y="89253"/>
                  </a:lnTo>
                  <a:close/>
                  <a:moveTo>
                    <a:pt x="83787" y="0"/>
                  </a:moveTo>
                  <a:lnTo>
                    <a:pt x="109287" y="5464"/>
                  </a:lnTo>
                  <a:lnTo>
                    <a:pt x="114752" y="5464"/>
                  </a:lnTo>
                  <a:lnTo>
                    <a:pt x="116574" y="0"/>
                  </a:lnTo>
                  <a:lnTo>
                    <a:pt x="122038" y="1821"/>
                  </a:lnTo>
                  <a:lnTo>
                    <a:pt x="120217" y="27322"/>
                  </a:lnTo>
                  <a:lnTo>
                    <a:pt x="127502" y="40072"/>
                  </a:lnTo>
                  <a:lnTo>
                    <a:pt x="127502" y="43715"/>
                  </a:lnTo>
                  <a:lnTo>
                    <a:pt x="120217" y="61930"/>
                  </a:lnTo>
                  <a:lnTo>
                    <a:pt x="109287" y="69216"/>
                  </a:lnTo>
                  <a:lnTo>
                    <a:pt x="103823" y="80144"/>
                  </a:lnTo>
                  <a:lnTo>
                    <a:pt x="109287" y="102002"/>
                  </a:lnTo>
                  <a:lnTo>
                    <a:pt x="114752" y="112931"/>
                  </a:lnTo>
                  <a:lnTo>
                    <a:pt x="120217" y="112931"/>
                  </a:lnTo>
                  <a:lnTo>
                    <a:pt x="120217" y="107466"/>
                  </a:lnTo>
                  <a:lnTo>
                    <a:pt x="131145" y="102002"/>
                  </a:lnTo>
                  <a:lnTo>
                    <a:pt x="132967" y="102002"/>
                  </a:lnTo>
                  <a:lnTo>
                    <a:pt x="132967" y="105645"/>
                  </a:lnTo>
                  <a:lnTo>
                    <a:pt x="142074" y="118395"/>
                  </a:lnTo>
                  <a:lnTo>
                    <a:pt x="143896" y="112931"/>
                  </a:lnTo>
                  <a:lnTo>
                    <a:pt x="147539" y="112931"/>
                  </a:lnTo>
                  <a:lnTo>
                    <a:pt x="160289" y="118395"/>
                  </a:lnTo>
                  <a:lnTo>
                    <a:pt x="160289" y="122038"/>
                  </a:lnTo>
                  <a:lnTo>
                    <a:pt x="154824" y="123860"/>
                  </a:lnTo>
                  <a:lnTo>
                    <a:pt x="160289" y="129324"/>
                  </a:lnTo>
                  <a:lnTo>
                    <a:pt x="160289" y="134789"/>
                  </a:lnTo>
                  <a:lnTo>
                    <a:pt x="165753" y="138431"/>
                  </a:lnTo>
                  <a:lnTo>
                    <a:pt x="165753" y="151182"/>
                  </a:lnTo>
                  <a:lnTo>
                    <a:pt x="162110" y="151182"/>
                  </a:lnTo>
                  <a:lnTo>
                    <a:pt x="156646" y="143896"/>
                  </a:lnTo>
                  <a:lnTo>
                    <a:pt x="160289" y="143896"/>
                  </a:lnTo>
                  <a:lnTo>
                    <a:pt x="147539" y="138431"/>
                  </a:lnTo>
                  <a:lnTo>
                    <a:pt x="131145" y="118395"/>
                  </a:lnTo>
                  <a:lnTo>
                    <a:pt x="127502" y="118395"/>
                  </a:lnTo>
                  <a:lnTo>
                    <a:pt x="132967" y="132967"/>
                  </a:lnTo>
                  <a:lnTo>
                    <a:pt x="132967" y="134789"/>
                  </a:lnTo>
                  <a:lnTo>
                    <a:pt x="131145" y="134789"/>
                  </a:lnTo>
                  <a:lnTo>
                    <a:pt x="114752" y="116574"/>
                  </a:lnTo>
                  <a:lnTo>
                    <a:pt x="105644" y="116574"/>
                  </a:lnTo>
                  <a:lnTo>
                    <a:pt x="100180" y="123860"/>
                  </a:lnTo>
                  <a:lnTo>
                    <a:pt x="94716" y="123860"/>
                  </a:lnTo>
                  <a:lnTo>
                    <a:pt x="89251" y="122038"/>
                  </a:lnTo>
                  <a:lnTo>
                    <a:pt x="83787" y="122038"/>
                  </a:lnTo>
                  <a:lnTo>
                    <a:pt x="83787" y="118395"/>
                  </a:lnTo>
                  <a:lnTo>
                    <a:pt x="81965" y="111109"/>
                  </a:lnTo>
                  <a:lnTo>
                    <a:pt x="87430" y="100181"/>
                  </a:lnTo>
                  <a:lnTo>
                    <a:pt x="83787" y="96538"/>
                  </a:lnTo>
                  <a:lnTo>
                    <a:pt x="81965" y="105645"/>
                  </a:lnTo>
                  <a:lnTo>
                    <a:pt x="78322" y="105645"/>
                  </a:lnTo>
                  <a:lnTo>
                    <a:pt x="69215" y="89252"/>
                  </a:lnTo>
                  <a:lnTo>
                    <a:pt x="60108" y="61930"/>
                  </a:lnTo>
                  <a:lnTo>
                    <a:pt x="60108" y="60108"/>
                  </a:lnTo>
                  <a:lnTo>
                    <a:pt x="74679" y="60108"/>
                  </a:lnTo>
                  <a:lnTo>
                    <a:pt x="81965"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1" name="Thailand">
              <a:extLst>
                <a:ext uri="{FF2B5EF4-FFF2-40B4-BE49-F238E27FC236}">
                  <a16:creationId xmlns:a16="http://schemas.microsoft.com/office/drawing/2014/main" id="{3ADD1E72-5A88-E5DD-92CC-046A7FD42A7A}"/>
                </a:ext>
              </a:extLst>
            </p:cNvPr>
            <p:cNvSpPr>
              <a:spLocks/>
            </p:cNvSpPr>
            <p:nvPr/>
          </p:nvSpPr>
          <p:spPr bwMode="auto">
            <a:xfrm>
              <a:off x="8131654" y="4090464"/>
              <a:ext cx="184321" cy="365026"/>
            </a:xfrm>
            <a:custGeom>
              <a:avLst/>
              <a:gdLst/>
              <a:ahLst/>
              <a:cxnLst/>
              <a:rect l="l" t="t" r="r" b="b"/>
              <a:pathLst>
                <a:path w="185790" h="367936">
                  <a:moveTo>
                    <a:pt x="18215" y="218576"/>
                  </a:moveTo>
                  <a:lnTo>
                    <a:pt x="20036" y="218576"/>
                  </a:lnTo>
                  <a:lnTo>
                    <a:pt x="20036" y="227684"/>
                  </a:lnTo>
                  <a:lnTo>
                    <a:pt x="12750" y="227684"/>
                  </a:lnTo>
                  <a:lnTo>
                    <a:pt x="12750" y="224041"/>
                  </a:lnTo>
                  <a:close/>
                  <a:moveTo>
                    <a:pt x="61930" y="0"/>
                  </a:moveTo>
                  <a:lnTo>
                    <a:pt x="61930" y="5465"/>
                  </a:lnTo>
                  <a:lnTo>
                    <a:pt x="67395" y="9107"/>
                  </a:lnTo>
                  <a:lnTo>
                    <a:pt x="69216" y="9107"/>
                  </a:lnTo>
                  <a:lnTo>
                    <a:pt x="69216" y="25501"/>
                  </a:lnTo>
                  <a:lnTo>
                    <a:pt x="81966" y="27322"/>
                  </a:lnTo>
                  <a:lnTo>
                    <a:pt x="81966" y="30965"/>
                  </a:lnTo>
                  <a:lnTo>
                    <a:pt x="78323" y="76502"/>
                  </a:lnTo>
                  <a:lnTo>
                    <a:pt x="98360" y="61930"/>
                  </a:lnTo>
                  <a:lnTo>
                    <a:pt x="118396" y="67394"/>
                  </a:lnTo>
                  <a:lnTo>
                    <a:pt x="123860" y="65573"/>
                  </a:lnTo>
                  <a:lnTo>
                    <a:pt x="129325" y="60108"/>
                  </a:lnTo>
                  <a:lnTo>
                    <a:pt x="136611" y="56466"/>
                  </a:lnTo>
                  <a:lnTo>
                    <a:pt x="145718" y="56466"/>
                  </a:lnTo>
                  <a:lnTo>
                    <a:pt x="160290" y="78323"/>
                  </a:lnTo>
                  <a:lnTo>
                    <a:pt x="169397" y="111110"/>
                  </a:lnTo>
                  <a:lnTo>
                    <a:pt x="185790" y="127503"/>
                  </a:lnTo>
                  <a:lnTo>
                    <a:pt x="185790" y="154825"/>
                  </a:lnTo>
                  <a:lnTo>
                    <a:pt x="180326" y="160289"/>
                  </a:lnTo>
                  <a:lnTo>
                    <a:pt x="134789" y="160289"/>
                  </a:lnTo>
                  <a:lnTo>
                    <a:pt x="114753" y="173039"/>
                  </a:lnTo>
                  <a:lnTo>
                    <a:pt x="109288" y="187611"/>
                  </a:lnTo>
                  <a:lnTo>
                    <a:pt x="114753" y="200361"/>
                  </a:lnTo>
                  <a:lnTo>
                    <a:pt x="123860" y="211290"/>
                  </a:lnTo>
                  <a:lnTo>
                    <a:pt x="125682" y="224040"/>
                  </a:lnTo>
                  <a:lnTo>
                    <a:pt x="123860" y="227683"/>
                  </a:lnTo>
                  <a:lnTo>
                    <a:pt x="123860" y="224040"/>
                  </a:lnTo>
                  <a:lnTo>
                    <a:pt x="118396" y="213112"/>
                  </a:lnTo>
                  <a:lnTo>
                    <a:pt x="98360" y="202183"/>
                  </a:lnTo>
                  <a:lnTo>
                    <a:pt x="78323" y="202183"/>
                  </a:lnTo>
                  <a:lnTo>
                    <a:pt x="74681" y="200361"/>
                  </a:lnTo>
                  <a:lnTo>
                    <a:pt x="74681" y="182147"/>
                  </a:lnTo>
                  <a:lnTo>
                    <a:pt x="61930" y="178504"/>
                  </a:lnTo>
                  <a:lnTo>
                    <a:pt x="56466" y="182147"/>
                  </a:lnTo>
                  <a:lnTo>
                    <a:pt x="52823" y="211290"/>
                  </a:lnTo>
                  <a:lnTo>
                    <a:pt x="36430" y="260470"/>
                  </a:lnTo>
                  <a:lnTo>
                    <a:pt x="40073" y="280506"/>
                  </a:lnTo>
                  <a:lnTo>
                    <a:pt x="52823" y="280506"/>
                  </a:lnTo>
                  <a:lnTo>
                    <a:pt x="69216" y="327864"/>
                  </a:lnTo>
                  <a:lnTo>
                    <a:pt x="78323" y="335150"/>
                  </a:lnTo>
                  <a:lnTo>
                    <a:pt x="92895" y="338793"/>
                  </a:lnTo>
                  <a:lnTo>
                    <a:pt x="109288" y="355186"/>
                  </a:lnTo>
                  <a:lnTo>
                    <a:pt x="109288" y="357007"/>
                  </a:lnTo>
                  <a:lnTo>
                    <a:pt x="103824" y="362472"/>
                  </a:lnTo>
                  <a:lnTo>
                    <a:pt x="92895" y="362472"/>
                  </a:lnTo>
                  <a:lnTo>
                    <a:pt x="85609" y="367936"/>
                  </a:lnTo>
                  <a:lnTo>
                    <a:pt x="81966" y="367936"/>
                  </a:lnTo>
                  <a:lnTo>
                    <a:pt x="78323" y="349722"/>
                  </a:lnTo>
                  <a:lnTo>
                    <a:pt x="61930" y="346079"/>
                  </a:lnTo>
                  <a:lnTo>
                    <a:pt x="61930" y="349722"/>
                  </a:lnTo>
                  <a:lnTo>
                    <a:pt x="23679" y="306006"/>
                  </a:lnTo>
                  <a:lnTo>
                    <a:pt x="14572" y="307828"/>
                  </a:lnTo>
                  <a:lnTo>
                    <a:pt x="14572" y="289613"/>
                  </a:lnTo>
                  <a:lnTo>
                    <a:pt x="23679" y="260470"/>
                  </a:lnTo>
                  <a:lnTo>
                    <a:pt x="25501" y="244077"/>
                  </a:lnTo>
                  <a:lnTo>
                    <a:pt x="45537" y="218576"/>
                  </a:lnTo>
                  <a:lnTo>
                    <a:pt x="30965" y="189433"/>
                  </a:lnTo>
                  <a:lnTo>
                    <a:pt x="30965" y="167575"/>
                  </a:lnTo>
                  <a:lnTo>
                    <a:pt x="14572" y="154825"/>
                  </a:lnTo>
                  <a:lnTo>
                    <a:pt x="12751" y="145717"/>
                  </a:lnTo>
                  <a:lnTo>
                    <a:pt x="23679" y="116574"/>
                  </a:lnTo>
                  <a:lnTo>
                    <a:pt x="18215" y="111110"/>
                  </a:lnTo>
                  <a:lnTo>
                    <a:pt x="18215" y="92895"/>
                  </a:lnTo>
                  <a:lnTo>
                    <a:pt x="7286" y="78323"/>
                  </a:lnTo>
                  <a:lnTo>
                    <a:pt x="0" y="60108"/>
                  </a:lnTo>
                  <a:lnTo>
                    <a:pt x="7286" y="30965"/>
                  </a:lnTo>
                  <a:lnTo>
                    <a:pt x="7286" y="27322"/>
                  </a:lnTo>
                  <a:lnTo>
                    <a:pt x="25501" y="25501"/>
                  </a:lnTo>
                  <a:lnTo>
                    <a:pt x="52823"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2" name="Andaman &amp; Nicobar Islands">
              <a:extLst>
                <a:ext uri="{FF2B5EF4-FFF2-40B4-BE49-F238E27FC236}">
                  <a16:creationId xmlns:a16="http://schemas.microsoft.com/office/drawing/2014/main" id="{99B50069-4407-DB8B-5EBD-44FA77A45519}"/>
                </a:ext>
              </a:extLst>
            </p:cNvPr>
            <p:cNvSpPr>
              <a:spLocks/>
            </p:cNvSpPr>
            <p:nvPr/>
          </p:nvSpPr>
          <p:spPr bwMode="auto">
            <a:xfrm>
              <a:off x="8006968" y="4265750"/>
              <a:ext cx="14457" cy="50598"/>
            </a:xfrm>
            <a:custGeom>
              <a:avLst/>
              <a:gdLst>
                <a:gd name="T0" fmla="*/ 6 w 8"/>
                <a:gd name="T1" fmla="*/ 0 h 28"/>
                <a:gd name="T2" fmla="*/ 8 w 8"/>
                <a:gd name="T3" fmla="*/ 0 h 28"/>
                <a:gd name="T4" fmla="*/ 8 w 8"/>
                <a:gd name="T5" fmla="*/ 1 h 28"/>
                <a:gd name="T6" fmla="*/ 3 w 8"/>
                <a:gd name="T7" fmla="*/ 28 h 28"/>
                <a:gd name="T8" fmla="*/ 0 w 8"/>
                <a:gd name="T9" fmla="*/ 23 h 28"/>
                <a:gd name="T10" fmla="*/ 6 w 8"/>
                <a:gd name="T11" fmla="*/ 1 h 28"/>
                <a:gd name="T12" fmla="*/ 6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0"/>
                  </a:moveTo>
                  <a:lnTo>
                    <a:pt x="8" y="0"/>
                  </a:lnTo>
                  <a:lnTo>
                    <a:pt x="8" y="1"/>
                  </a:lnTo>
                  <a:lnTo>
                    <a:pt x="3" y="28"/>
                  </a:lnTo>
                  <a:lnTo>
                    <a:pt x="0" y="23"/>
                  </a:lnTo>
                  <a:lnTo>
                    <a:pt x="6" y="1"/>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3" name="Indonesia">
              <a:extLst>
                <a:ext uri="{FF2B5EF4-FFF2-40B4-BE49-F238E27FC236}">
                  <a16:creationId xmlns:a16="http://schemas.microsoft.com/office/drawing/2014/main" id="{FF566523-C40F-D207-D0E5-4BABC1E8AC25}"/>
                </a:ext>
              </a:extLst>
            </p:cNvPr>
            <p:cNvSpPr>
              <a:spLocks/>
            </p:cNvSpPr>
            <p:nvPr/>
          </p:nvSpPr>
          <p:spPr bwMode="auto">
            <a:xfrm>
              <a:off x="8034073" y="4415735"/>
              <a:ext cx="1127607" cy="430083"/>
            </a:xfrm>
            <a:custGeom>
              <a:avLst/>
              <a:gdLst/>
              <a:ahLst/>
              <a:cxnLst/>
              <a:rect l="l" t="t" r="r" b="b"/>
              <a:pathLst>
                <a:path w="1136596" h="433511">
                  <a:moveTo>
                    <a:pt x="708552" y="420760"/>
                  </a:moveTo>
                  <a:lnTo>
                    <a:pt x="710373" y="420760"/>
                  </a:lnTo>
                  <a:lnTo>
                    <a:pt x="710373" y="422582"/>
                  </a:lnTo>
                  <a:lnTo>
                    <a:pt x="708552" y="431690"/>
                  </a:lnTo>
                  <a:lnTo>
                    <a:pt x="704909" y="431690"/>
                  </a:lnTo>
                  <a:lnTo>
                    <a:pt x="697622" y="433511"/>
                  </a:lnTo>
                  <a:lnTo>
                    <a:pt x="697622" y="431690"/>
                  </a:lnTo>
                  <a:close/>
                  <a:moveTo>
                    <a:pt x="621121" y="393437"/>
                  </a:moveTo>
                  <a:lnTo>
                    <a:pt x="630228" y="393437"/>
                  </a:lnTo>
                  <a:lnTo>
                    <a:pt x="642978" y="404366"/>
                  </a:lnTo>
                  <a:lnTo>
                    <a:pt x="650264" y="413474"/>
                  </a:lnTo>
                  <a:lnTo>
                    <a:pt x="650264" y="415296"/>
                  </a:lnTo>
                  <a:lnTo>
                    <a:pt x="637514" y="420760"/>
                  </a:lnTo>
                  <a:lnTo>
                    <a:pt x="621121" y="408010"/>
                  </a:lnTo>
                  <a:lnTo>
                    <a:pt x="608370" y="408010"/>
                  </a:lnTo>
                  <a:lnTo>
                    <a:pt x="604727" y="398902"/>
                  </a:lnTo>
                  <a:lnTo>
                    <a:pt x="604727" y="397080"/>
                  </a:lnTo>
                  <a:lnTo>
                    <a:pt x="613835" y="397080"/>
                  </a:lnTo>
                  <a:close/>
                  <a:moveTo>
                    <a:pt x="790516" y="371580"/>
                  </a:moveTo>
                  <a:lnTo>
                    <a:pt x="801445" y="371580"/>
                  </a:lnTo>
                  <a:lnTo>
                    <a:pt x="801445" y="375223"/>
                  </a:lnTo>
                  <a:lnTo>
                    <a:pt x="799624" y="380688"/>
                  </a:lnTo>
                  <a:lnTo>
                    <a:pt x="799624" y="382509"/>
                  </a:lnTo>
                  <a:lnTo>
                    <a:pt x="750444" y="398902"/>
                  </a:lnTo>
                  <a:lnTo>
                    <a:pt x="743159" y="413474"/>
                  </a:lnTo>
                  <a:lnTo>
                    <a:pt x="723123" y="420760"/>
                  </a:lnTo>
                  <a:lnTo>
                    <a:pt x="714015" y="420760"/>
                  </a:lnTo>
                  <a:lnTo>
                    <a:pt x="714015" y="417117"/>
                  </a:lnTo>
                  <a:lnTo>
                    <a:pt x="717658" y="402545"/>
                  </a:lnTo>
                  <a:lnTo>
                    <a:pt x="717658" y="398902"/>
                  </a:lnTo>
                  <a:lnTo>
                    <a:pt x="743159" y="387974"/>
                  </a:lnTo>
                  <a:lnTo>
                    <a:pt x="748623" y="377045"/>
                  </a:lnTo>
                  <a:lnTo>
                    <a:pt x="759552" y="377045"/>
                  </a:lnTo>
                  <a:close/>
                  <a:moveTo>
                    <a:pt x="734052" y="366116"/>
                  </a:moveTo>
                  <a:lnTo>
                    <a:pt x="739517" y="366116"/>
                  </a:lnTo>
                  <a:lnTo>
                    <a:pt x="744982" y="369759"/>
                  </a:lnTo>
                  <a:lnTo>
                    <a:pt x="750446" y="369759"/>
                  </a:lnTo>
                  <a:lnTo>
                    <a:pt x="750446" y="371581"/>
                  </a:lnTo>
                  <a:lnTo>
                    <a:pt x="739517" y="375224"/>
                  </a:lnTo>
                  <a:lnTo>
                    <a:pt x="737695" y="375224"/>
                  </a:lnTo>
                  <a:lnTo>
                    <a:pt x="734052" y="369759"/>
                  </a:lnTo>
                  <a:close/>
                  <a:moveTo>
                    <a:pt x="728588" y="366116"/>
                  </a:moveTo>
                  <a:lnTo>
                    <a:pt x="732231" y="366116"/>
                  </a:lnTo>
                  <a:lnTo>
                    <a:pt x="732231" y="369759"/>
                  </a:lnTo>
                  <a:lnTo>
                    <a:pt x="728588" y="377045"/>
                  </a:lnTo>
                  <a:lnTo>
                    <a:pt x="728588" y="380688"/>
                  </a:lnTo>
                  <a:lnTo>
                    <a:pt x="726766" y="380688"/>
                  </a:lnTo>
                  <a:lnTo>
                    <a:pt x="723123" y="375224"/>
                  </a:lnTo>
                  <a:close/>
                  <a:moveTo>
                    <a:pt x="710373" y="366116"/>
                  </a:moveTo>
                  <a:lnTo>
                    <a:pt x="714016" y="369759"/>
                  </a:lnTo>
                  <a:lnTo>
                    <a:pt x="715838" y="366116"/>
                  </a:lnTo>
                  <a:lnTo>
                    <a:pt x="717659" y="366116"/>
                  </a:lnTo>
                  <a:lnTo>
                    <a:pt x="717659" y="369759"/>
                  </a:lnTo>
                  <a:lnTo>
                    <a:pt x="715838" y="377045"/>
                  </a:lnTo>
                  <a:lnTo>
                    <a:pt x="708551" y="377045"/>
                  </a:lnTo>
                  <a:lnTo>
                    <a:pt x="710373" y="369759"/>
                  </a:lnTo>
                  <a:close/>
                  <a:moveTo>
                    <a:pt x="697624" y="364294"/>
                  </a:moveTo>
                  <a:lnTo>
                    <a:pt x="699445" y="364294"/>
                  </a:lnTo>
                  <a:lnTo>
                    <a:pt x="703088" y="371580"/>
                  </a:lnTo>
                  <a:lnTo>
                    <a:pt x="699445" y="371580"/>
                  </a:lnTo>
                  <a:lnTo>
                    <a:pt x="692159" y="382510"/>
                  </a:lnTo>
                  <a:lnTo>
                    <a:pt x="683052" y="382510"/>
                  </a:lnTo>
                  <a:lnTo>
                    <a:pt x="677587" y="386153"/>
                  </a:lnTo>
                  <a:lnTo>
                    <a:pt x="670301" y="386153"/>
                  </a:lnTo>
                  <a:lnTo>
                    <a:pt x="664837" y="387974"/>
                  </a:lnTo>
                  <a:lnTo>
                    <a:pt x="655730" y="387974"/>
                  </a:lnTo>
                  <a:lnTo>
                    <a:pt x="626586" y="386153"/>
                  </a:lnTo>
                  <a:lnTo>
                    <a:pt x="626586" y="382510"/>
                  </a:lnTo>
                  <a:lnTo>
                    <a:pt x="624764" y="382510"/>
                  </a:lnTo>
                  <a:lnTo>
                    <a:pt x="626586" y="375223"/>
                  </a:lnTo>
                  <a:lnTo>
                    <a:pt x="626586" y="371580"/>
                  </a:lnTo>
                  <a:lnTo>
                    <a:pt x="642979" y="366116"/>
                  </a:lnTo>
                  <a:lnTo>
                    <a:pt x="644801" y="366116"/>
                  </a:lnTo>
                  <a:lnTo>
                    <a:pt x="664837" y="377045"/>
                  </a:lnTo>
                  <a:lnTo>
                    <a:pt x="677587" y="371580"/>
                  </a:lnTo>
                  <a:lnTo>
                    <a:pt x="686695" y="377045"/>
                  </a:lnTo>
                  <a:lnTo>
                    <a:pt x="697624" y="369759"/>
                  </a:lnTo>
                  <a:close/>
                  <a:moveTo>
                    <a:pt x="581049" y="364294"/>
                  </a:moveTo>
                  <a:lnTo>
                    <a:pt x="582870" y="364294"/>
                  </a:lnTo>
                  <a:lnTo>
                    <a:pt x="588335" y="371580"/>
                  </a:lnTo>
                  <a:lnTo>
                    <a:pt x="591978" y="371580"/>
                  </a:lnTo>
                  <a:lnTo>
                    <a:pt x="593799" y="369759"/>
                  </a:lnTo>
                  <a:lnTo>
                    <a:pt x="597442" y="369759"/>
                  </a:lnTo>
                  <a:lnTo>
                    <a:pt x="597442" y="375223"/>
                  </a:lnTo>
                  <a:lnTo>
                    <a:pt x="602906" y="369759"/>
                  </a:lnTo>
                  <a:lnTo>
                    <a:pt x="604728" y="369759"/>
                  </a:lnTo>
                  <a:lnTo>
                    <a:pt x="610192" y="380688"/>
                  </a:lnTo>
                  <a:lnTo>
                    <a:pt x="610192" y="382510"/>
                  </a:lnTo>
                  <a:lnTo>
                    <a:pt x="597442" y="386153"/>
                  </a:lnTo>
                  <a:lnTo>
                    <a:pt x="593799" y="382510"/>
                  </a:lnTo>
                  <a:lnTo>
                    <a:pt x="559191" y="391617"/>
                  </a:lnTo>
                  <a:lnTo>
                    <a:pt x="557370" y="391617"/>
                  </a:lnTo>
                  <a:lnTo>
                    <a:pt x="552451" y="381780"/>
                  </a:lnTo>
                  <a:lnTo>
                    <a:pt x="551905" y="386153"/>
                  </a:lnTo>
                  <a:lnTo>
                    <a:pt x="531868" y="386153"/>
                  </a:lnTo>
                  <a:lnTo>
                    <a:pt x="535511" y="375224"/>
                  </a:lnTo>
                  <a:lnTo>
                    <a:pt x="540976" y="366116"/>
                  </a:lnTo>
                  <a:lnTo>
                    <a:pt x="542797" y="366116"/>
                  </a:lnTo>
                  <a:lnTo>
                    <a:pt x="551905" y="371581"/>
                  </a:lnTo>
                  <a:lnTo>
                    <a:pt x="553726" y="371581"/>
                  </a:lnTo>
                  <a:lnTo>
                    <a:pt x="553161" y="376103"/>
                  </a:lnTo>
                  <a:lnTo>
                    <a:pt x="559191" y="371580"/>
                  </a:lnTo>
                  <a:lnTo>
                    <a:pt x="571941" y="371580"/>
                  </a:lnTo>
                  <a:lnTo>
                    <a:pt x="581049" y="380688"/>
                  </a:lnTo>
                  <a:lnTo>
                    <a:pt x="582870" y="377045"/>
                  </a:lnTo>
                  <a:lnTo>
                    <a:pt x="577406" y="371580"/>
                  </a:lnTo>
                  <a:lnTo>
                    <a:pt x="581049" y="366116"/>
                  </a:lnTo>
                  <a:close/>
                  <a:moveTo>
                    <a:pt x="786875" y="349722"/>
                  </a:moveTo>
                  <a:lnTo>
                    <a:pt x="788697" y="349722"/>
                  </a:lnTo>
                  <a:lnTo>
                    <a:pt x="794161" y="355187"/>
                  </a:lnTo>
                  <a:lnTo>
                    <a:pt x="794161" y="358830"/>
                  </a:lnTo>
                  <a:lnTo>
                    <a:pt x="783232" y="364295"/>
                  </a:lnTo>
                  <a:lnTo>
                    <a:pt x="777767" y="364295"/>
                  </a:lnTo>
                  <a:lnTo>
                    <a:pt x="775946" y="366116"/>
                  </a:lnTo>
                  <a:lnTo>
                    <a:pt x="770481" y="366116"/>
                  </a:lnTo>
                  <a:lnTo>
                    <a:pt x="770481" y="355187"/>
                  </a:lnTo>
                  <a:close/>
                  <a:moveTo>
                    <a:pt x="901628" y="342436"/>
                  </a:moveTo>
                  <a:lnTo>
                    <a:pt x="907092" y="342436"/>
                  </a:lnTo>
                  <a:lnTo>
                    <a:pt x="907092" y="353365"/>
                  </a:lnTo>
                  <a:lnTo>
                    <a:pt x="899806" y="366116"/>
                  </a:lnTo>
                  <a:lnTo>
                    <a:pt x="896163" y="366116"/>
                  </a:lnTo>
                  <a:lnTo>
                    <a:pt x="894341" y="358830"/>
                  </a:lnTo>
                  <a:close/>
                  <a:moveTo>
                    <a:pt x="457189" y="336972"/>
                  </a:moveTo>
                  <a:lnTo>
                    <a:pt x="486334" y="336972"/>
                  </a:lnTo>
                  <a:lnTo>
                    <a:pt x="488155" y="342437"/>
                  </a:lnTo>
                  <a:lnTo>
                    <a:pt x="484512" y="342437"/>
                  </a:lnTo>
                  <a:lnTo>
                    <a:pt x="480869" y="344258"/>
                  </a:lnTo>
                  <a:lnTo>
                    <a:pt x="459011" y="344258"/>
                  </a:lnTo>
                  <a:lnTo>
                    <a:pt x="457189" y="338794"/>
                  </a:lnTo>
                  <a:close/>
                  <a:moveTo>
                    <a:pt x="515476" y="335150"/>
                  </a:moveTo>
                  <a:lnTo>
                    <a:pt x="520941" y="336972"/>
                  </a:lnTo>
                  <a:lnTo>
                    <a:pt x="524584" y="336972"/>
                  </a:lnTo>
                  <a:lnTo>
                    <a:pt x="520941" y="342436"/>
                  </a:lnTo>
                  <a:lnTo>
                    <a:pt x="519119" y="342436"/>
                  </a:lnTo>
                  <a:lnTo>
                    <a:pt x="515476" y="336972"/>
                  </a:lnTo>
                  <a:close/>
                  <a:moveTo>
                    <a:pt x="302364" y="313293"/>
                  </a:moveTo>
                  <a:lnTo>
                    <a:pt x="318758" y="315115"/>
                  </a:lnTo>
                  <a:lnTo>
                    <a:pt x="329686" y="313293"/>
                  </a:lnTo>
                  <a:lnTo>
                    <a:pt x="333329" y="318758"/>
                  </a:lnTo>
                  <a:lnTo>
                    <a:pt x="351544" y="320579"/>
                  </a:lnTo>
                  <a:lnTo>
                    <a:pt x="367937" y="335151"/>
                  </a:lnTo>
                  <a:lnTo>
                    <a:pt x="400724" y="336972"/>
                  </a:lnTo>
                  <a:lnTo>
                    <a:pt x="413474" y="324222"/>
                  </a:lnTo>
                  <a:lnTo>
                    <a:pt x="415296" y="324222"/>
                  </a:lnTo>
                  <a:lnTo>
                    <a:pt x="420760" y="331508"/>
                  </a:lnTo>
                  <a:lnTo>
                    <a:pt x="426224" y="329687"/>
                  </a:lnTo>
                  <a:lnTo>
                    <a:pt x="451725" y="336972"/>
                  </a:lnTo>
                  <a:lnTo>
                    <a:pt x="464475" y="353366"/>
                  </a:lnTo>
                  <a:lnTo>
                    <a:pt x="497262" y="358830"/>
                  </a:lnTo>
                  <a:lnTo>
                    <a:pt x="499083" y="358830"/>
                  </a:lnTo>
                  <a:lnTo>
                    <a:pt x="498400" y="364977"/>
                  </a:lnTo>
                  <a:lnTo>
                    <a:pt x="499083" y="364294"/>
                  </a:lnTo>
                  <a:lnTo>
                    <a:pt x="520940" y="364294"/>
                  </a:lnTo>
                  <a:lnTo>
                    <a:pt x="526404" y="369759"/>
                  </a:lnTo>
                  <a:lnTo>
                    <a:pt x="526404" y="371580"/>
                  </a:lnTo>
                  <a:lnTo>
                    <a:pt x="519118" y="386152"/>
                  </a:lnTo>
                  <a:lnTo>
                    <a:pt x="515476" y="386152"/>
                  </a:lnTo>
                  <a:lnTo>
                    <a:pt x="508190" y="375223"/>
                  </a:lnTo>
                  <a:lnTo>
                    <a:pt x="499083" y="371580"/>
                  </a:lnTo>
                  <a:lnTo>
                    <a:pt x="497667" y="371580"/>
                  </a:lnTo>
                  <a:lnTo>
                    <a:pt x="497262" y="375223"/>
                  </a:lnTo>
                  <a:lnTo>
                    <a:pt x="499083" y="382509"/>
                  </a:lnTo>
                  <a:lnTo>
                    <a:pt x="499083" y="386152"/>
                  </a:lnTo>
                  <a:lnTo>
                    <a:pt x="468118" y="371580"/>
                  </a:lnTo>
                  <a:lnTo>
                    <a:pt x="457189" y="375223"/>
                  </a:lnTo>
                  <a:lnTo>
                    <a:pt x="442618" y="371580"/>
                  </a:lnTo>
                  <a:lnTo>
                    <a:pt x="431689" y="375223"/>
                  </a:lnTo>
                  <a:lnTo>
                    <a:pt x="409831" y="369759"/>
                  </a:lnTo>
                  <a:lnTo>
                    <a:pt x="384331" y="358830"/>
                  </a:lnTo>
                  <a:lnTo>
                    <a:pt x="362473" y="355187"/>
                  </a:lnTo>
                  <a:lnTo>
                    <a:pt x="357009" y="360652"/>
                  </a:lnTo>
                  <a:lnTo>
                    <a:pt x="318758" y="349723"/>
                  </a:lnTo>
                  <a:lnTo>
                    <a:pt x="306007" y="344258"/>
                  </a:lnTo>
                  <a:lnTo>
                    <a:pt x="306007" y="342437"/>
                  </a:lnTo>
                  <a:lnTo>
                    <a:pt x="307829" y="342437"/>
                  </a:lnTo>
                  <a:lnTo>
                    <a:pt x="280507" y="336972"/>
                  </a:lnTo>
                  <a:lnTo>
                    <a:pt x="280507" y="335151"/>
                  </a:lnTo>
                  <a:lnTo>
                    <a:pt x="278685" y="331508"/>
                  </a:lnTo>
                  <a:lnTo>
                    <a:pt x="278685" y="329687"/>
                  </a:lnTo>
                  <a:lnTo>
                    <a:pt x="289614" y="329687"/>
                  </a:lnTo>
                  <a:lnTo>
                    <a:pt x="296900" y="315115"/>
                  </a:lnTo>
                  <a:close/>
                  <a:moveTo>
                    <a:pt x="972664" y="302364"/>
                  </a:moveTo>
                  <a:lnTo>
                    <a:pt x="974485" y="302364"/>
                  </a:lnTo>
                  <a:lnTo>
                    <a:pt x="978128" y="304186"/>
                  </a:lnTo>
                  <a:lnTo>
                    <a:pt x="978128" y="326044"/>
                  </a:lnTo>
                  <a:lnTo>
                    <a:pt x="975326" y="325484"/>
                  </a:lnTo>
                  <a:lnTo>
                    <a:pt x="978128" y="329688"/>
                  </a:lnTo>
                  <a:lnTo>
                    <a:pt x="978128" y="331509"/>
                  </a:lnTo>
                  <a:lnTo>
                    <a:pt x="974485" y="331509"/>
                  </a:lnTo>
                  <a:lnTo>
                    <a:pt x="969022" y="338794"/>
                  </a:lnTo>
                  <a:lnTo>
                    <a:pt x="967200" y="338794"/>
                  </a:lnTo>
                  <a:lnTo>
                    <a:pt x="963557" y="331508"/>
                  </a:lnTo>
                  <a:lnTo>
                    <a:pt x="963557" y="329687"/>
                  </a:lnTo>
                  <a:lnTo>
                    <a:pt x="967200" y="331508"/>
                  </a:lnTo>
                  <a:lnTo>
                    <a:pt x="963557" y="324222"/>
                  </a:lnTo>
                  <a:lnTo>
                    <a:pt x="963557" y="320579"/>
                  </a:lnTo>
                  <a:lnTo>
                    <a:pt x="967199" y="320579"/>
                  </a:lnTo>
                  <a:lnTo>
                    <a:pt x="967199" y="315115"/>
                  </a:lnTo>
                  <a:lnTo>
                    <a:pt x="969021" y="317392"/>
                  </a:lnTo>
                  <a:lnTo>
                    <a:pt x="969021" y="313293"/>
                  </a:lnTo>
                  <a:lnTo>
                    <a:pt x="967199" y="313293"/>
                  </a:lnTo>
                  <a:lnTo>
                    <a:pt x="967199" y="309650"/>
                  </a:lnTo>
                  <a:close/>
                  <a:moveTo>
                    <a:pt x="945342" y="298721"/>
                  </a:moveTo>
                  <a:lnTo>
                    <a:pt x="945342" y="302364"/>
                  </a:lnTo>
                  <a:lnTo>
                    <a:pt x="939878" y="313294"/>
                  </a:lnTo>
                  <a:lnTo>
                    <a:pt x="939878" y="315115"/>
                  </a:lnTo>
                  <a:lnTo>
                    <a:pt x="938056" y="315115"/>
                  </a:lnTo>
                  <a:lnTo>
                    <a:pt x="938056" y="302364"/>
                  </a:lnTo>
                  <a:lnTo>
                    <a:pt x="939878" y="302364"/>
                  </a:lnTo>
                  <a:close/>
                  <a:moveTo>
                    <a:pt x="699444" y="275042"/>
                  </a:moveTo>
                  <a:lnTo>
                    <a:pt x="703087" y="276864"/>
                  </a:lnTo>
                  <a:lnTo>
                    <a:pt x="704908" y="287793"/>
                  </a:lnTo>
                  <a:lnTo>
                    <a:pt x="703087" y="293257"/>
                  </a:lnTo>
                  <a:lnTo>
                    <a:pt x="704908" y="302364"/>
                  </a:lnTo>
                  <a:lnTo>
                    <a:pt x="697622" y="309650"/>
                  </a:lnTo>
                  <a:lnTo>
                    <a:pt x="693979" y="309650"/>
                  </a:lnTo>
                  <a:lnTo>
                    <a:pt x="692158" y="302368"/>
                  </a:lnTo>
                  <a:lnTo>
                    <a:pt x="692158" y="304186"/>
                  </a:lnTo>
                  <a:lnTo>
                    <a:pt x="681230" y="302365"/>
                  </a:lnTo>
                  <a:lnTo>
                    <a:pt x="681230" y="304186"/>
                  </a:lnTo>
                  <a:lnTo>
                    <a:pt x="677587" y="304186"/>
                  </a:lnTo>
                  <a:lnTo>
                    <a:pt x="672122" y="298722"/>
                  </a:lnTo>
                  <a:lnTo>
                    <a:pt x="675765" y="293257"/>
                  </a:lnTo>
                  <a:lnTo>
                    <a:pt x="677587" y="293257"/>
                  </a:lnTo>
                  <a:lnTo>
                    <a:pt x="681229" y="302363"/>
                  </a:lnTo>
                  <a:lnTo>
                    <a:pt x="683051" y="287793"/>
                  </a:lnTo>
                  <a:lnTo>
                    <a:pt x="683051" y="285971"/>
                  </a:lnTo>
                  <a:lnTo>
                    <a:pt x="692158" y="285971"/>
                  </a:lnTo>
                  <a:lnTo>
                    <a:pt x="692158" y="302358"/>
                  </a:lnTo>
                  <a:lnTo>
                    <a:pt x="693979" y="291436"/>
                  </a:lnTo>
                  <a:lnTo>
                    <a:pt x="699444" y="276864"/>
                  </a:lnTo>
                  <a:close/>
                  <a:moveTo>
                    <a:pt x="699443" y="269577"/>
                  </a:moveTo>
                  <a:lnTo>
                    <a:pt x="704908" y="269577"/>
                  </a:lnTo>
                  <a:lnTo>
                    <a:pt x="704908" y="275042"/>
                  </a:lnTo>
                  <a:close/>
                  <a:moveTo>
                    <a:pt x="540976" y="251363"/>
                  </a:moveTo>
                  <a:lnTo>
                    <a:pt x="542797" y="253185"/>
                  </a:lnTo>
                  <a:lnTo>
                    <a:pt x="546440" y="265936"/>
                  </a:lnTo>
                  <a:lnTo>
                    <a:pt x="540976" y="271400"/>
                  </a:lnTo>
                  <a:lnTo>
                    <a:pt x="537333" y="271400"/>
                  </a:lnTo>
                  <a:lnTo>
                    <a:pt x="535511" y="258649"/>
                  </a:lnTo>
                  <a:lnTo>
                    <a:pt x="540976" y="253185"/>
                  </a:lnTo>
                  <a:close/>
                  <a:moveTo>
                    <a:pt x="770480" y="245899"/>
                  </a:moveTo>
                  <a:lnTo>
                    <a:pt x="788696" y="245899"/>
                  </a:lnTo>
                  <a:lnTo>
                    <a:pt x="799625" y="251364"/>
                  </a:lnTo>
                  <a:lnTo>
                    <a:pt x="801446" y="251364"/>
                  </a:lnTo>
                  <a:lnTo>
                    <a:pt x="801446" y="258650"/>
                  </a:lnTo>
                  <a:lnTo>
                    <a:pt x="790517" y="265936"/>
                  </a:lnTo>
                  <a:lnTo>
                    <a:pt x="783231" y="265936"/>
                  </a:lnTo>
                  <a:lnTo>
                    <a:pt x="775945" y="258650"/>
                  </a:lnTo>
                  <a:lnTo>
                    <a:pt x="770480" y="247721"/>
                  </a:lnTo>
                  <a:close/>
                  <a:moveTo>
                    <a:pt x="823303" y="240434"/>
                  </a:moveTo>
                  <a:lnTo>
                    <a:pt x="856090" y="240434"/>
                  </a:lnTo>
                  <a:lnTo>
                    <a:pt x="877947" y="245899"/>
                  </a:lnTo>
                  <a:lnTo>
                    <a:pt x="879769" y="245899"/>
                  </a:lnTo>
                  <a:lnTo>
                    <a:pt x="888876" y="260471"/>
                  </a:lnTo>
                  <a:lnTo>
                    <a:pt x="888876" y="264114"/>
                  </a:lnTo>
                  <a:lnTo>
                    <a:pt x="885233" y="265935"/>
                  </a:lnTo>
                  <a:lnTo>
                    <a:pt x="859733" y="256828"/>
                  </a:lnTo>
                  <a:lnTo>
                    <a:pt x="848804" y="258649"/>
                  </a:lnTo>
                  <a:lnTo>
                    <a:pt x="839696" y="253185"/>
                  </a:lnTo>
                  <a:lnTo>
                    <a:pt x="832411" y="258649"/>
                  </a:lnTo>
                  <a:lnTo>
                    <a:pt x="828768" y="258649"/>
                  </a:lnTo>
                  <a:lnTo>
                    <a:pt x="828768" y="258650"/>
                  </a:lnTo>
                  <a:lnTo>
                    <a:pt x="826947" y="258650"/>
                  </a:lnTo>
                  <a:lnTo>
                    <a:pt x="821482" y="265936"/>
                  </a:lnTo>
                  <a:lnTo>
                    <a:pt x="817839" y="265936"/>
                  </a:lnTo>
                  <a:lnTo>
                    <a:pt x="817839" y="258650"/>
                  </a:lnTo>
                  <a:lnTo>
                    <a:pt x="821482" y="258650"/>
                  </a:lnTo>
                  <a:lnTo>
                    <a:pt x="826947" y="256828"/>
                  </a:lnTo>
                  <a:lnTo>
                    <a:pt x="823303" y="253185"/>
                  </a:lnTo>
                  <a:lnTo>
                    <a:pt x="817839" y="258649"/>
                  </a:lnTo>
                  <a:lnTo>
                    <a:pt x="816017" y="258649"/>
                  </a:lnTo>
                  <a:lnTo>
                    <a:pt x="816017" y="251363"/>
                  </a:lnTo>
                  <a:lnTo>
                    <a:pt x="823303" y="242256"/>
                  </a:lnTo>
                  <a:close/>
                  <a:moveTo>
                    <a:pt x="336972" y="234970"/>
                  </a:moveTo>
                  <a:lnTo>
                    <a:pt x="340615" y="234970"/>
                  </a:lnTo>
                  <a:lnTo>
                    <a:pt x="351544" y="236792"/>
                  </a:lnTo>
                  <a:lnTo>
                    <a:pt x="351544" y="247721"/>
                  </a:lnTo>
                  <a:lnTo>
                    <a:pt x="347901" y="251364"/>
                  </a:lnTo>
                  <a:lnTo>
                    <a:pt x="336972" y="247721"/>
                  </a:lnTo>
                  <a:lnTo>
                    <a:pt x="335150" y="247721"/>
                  </a:lnTo>
                  <a:lnTo>
                    <a:pt x="335150" y="245900"/>
                  </a:lnTo>
                  <a:close/>
                  <a:moveTo>
                    <a:pt x="868841" y="213113"/>
                  </a:moveTo>
                  <a:lnTo>
                    <a:pt x="874305" y="213113"/>
                  </a:lnTo>
                  <a:lnTo>
                    <a:pt x="874305" y="224043"/>
                  </a:lnTo>
                  <a:lnTo>
                    <a:pt x="867019" y="225864"/>
                  </a:lnTo>
                  <a:lnTo>
                    <a:pt x="867019" y="224043"/>
                  </a:lnTo>
                  <a:lnTo>
                    <a:pt x="861554" y="218578"/>
                  </a:lnTo>
                  <a:lnTo>
                    <a:pt x="861554" y="214935"/>
                  </a:lnTo>
                  <a:lnTo>
                    <a:pt x="867019" y="214935"/>
                  </a:lnTo>
                  <a:close/>
                  <a:moveTo>
                    <a:pt x="732230" y="213113"/>
                  </a:moveTo>
                  <a:lnTo>
                    <a:pt x="739516" y="213113"/>
                  </a:lnTo>
                  <a:lnTo>
                    <a:pt x="748624" y="214935"/>
                  </a:lnTo>
                  <a:lnTo>
                    <a:pt x="755909" y="214935"/>
                  </a:lnTo>
                  <a:lnTo>
                    <a:pt x="755909" y="214933"/>
                  </a:lnTo>
                  <a:lnTo>
                    <a:pt x="781410" y="214933"/>
                  </a:lnTo>
                  <a:lnTo>
                    <a:pt x="781410" y="218576"/>
                  </a:lnTo>
                  <a:lnTo>
                    <a:pt x="777767" y="218576"/>
                  </a:lnTo>
                  <a:lnTo>
                    <a:pt x="761374" y="224041"/>
                  </a:lnTo>
                  <a:lnTo>
                    <a:pt x="759552" y="224041"/>
                  </a:lnTo>
                  <a:lnTo>
                    <a:pt x="759552" y="220398"/>
                  </a:lnTo>
                  <a:lnTo>
                    <a:pt x="755910" y="218577"/>
                  </a:lnTo>
                  <a:lnTo>
                    <a:pt x="755910" y="218578"/>
                  </a:lnTo>
                  <a:lnTo>
                    <a:pt x="754089" y="218578"/>
                  </a:lnTo>
                  <a:lnTo>
                    <a:pt x="739516" y="224042"/>
                  </a:lnTo>
                  <a:lnTo>
                    <a:pt x="737695" y="224042"/>
                  </a:lnTo>
                  <a:lnTo>
                    <a:pt x="732230" y="214935"/>
                  </a:lnTo>
                  <a:close/>
                  <a:moveTo>
                    <a:pt x="1007272" y="209470"/>
                  </a:moveTo>
                  <a:lnTo>
                    <a:pt x="1029131" y="213113"/>
                  </a:lnTo>
                  <a:lnTo>
                    <a:pt x="1030952" y="218578"/>
                  </a:lnTo>
                  <a:lnTo>
                    <a:pt x="1029131" y="218578"/>
                  </a:lnTo>
                  <a:lnTo>
                    <a:pt x="999986" y="214935"/>
                  </a:lnTo>
                  <a:lnTo>
                    <a:pt x="999986" y="213113"/>
                  </a:lnTo>
                  <a:close/>
                  <a:moveTo>
                    <a:pt x="805088" y="207648"/>
                  </a:moveTo>
                  <a:lnTo>
                    <a:pt x="812374" y="207648"/>
                  </a:lnTo>
                  <a:lnTo>
                    <a:pt x="823303" y="209470"/>
                  </a:lnTo>
                  <a:lnTo>
                    <a:pt x="823303" y="213113"/>
                  </a:lnTo>
                  <a:lnTo>
                    <a:pt x="806910" y="214934"/>
                  </a:lnTo>
                  <a:lnTo>
                    <a:pt x="805088" y="214934"/>
                  </a:lnTo>
                  <a:lnTo>
                    <a:pt x="805088" y="209470"/>
                  </a:lnTo>
                  <a:lnTo>
                    <a:pt x="801445" y="209470"/>
                  </a:lnTo>
                  <a:close/>
                  <a:moveTo>
                    <a:pt x="295079" y="207648"/>
                  </a:moveTo>
                  <a:lnTo>
                    <a:pt x="296900" y="207648"/>
                  </a:lnTo>
                  <a:lnTo>
                    <a:pt x="296900" y="209470"/>
                  </a:lnTo>
                  <a:lnTo>
                    <a:pt x="306007" y="231327"/>
                  </a:lnTo>
                  <a:lnTo>
                    <a:pt x="316936" y="231327"/>
                  </a:lnTo>
                  <a:lnTo>
                    <a:pt x="316936" y="247720"/>
                  </a:lnTo>
                  <a:lnTo>
                    <a:pt x="313293" y="247720"/>
                  </a:lnTo>
                  <a:lnTo>
                    <a:pt x="300543" y="242256"/>
                  </a:lnTo>
                  <a:lnTo>
                    <a:pt x="291436" y="225863"/>
                  </a:lnTo>
                  <a:lnTo>
                    <a:pt x="278685" y="220398"/>
                  </a:lnTo>
                  <a:lnTo>
                    <a:pt x="284150" y="209470"/>
                  </a:lnTo>
                  <a:lnTo>
                    <a:pt x="291436" y="213113"/>
                  </a:lnTo>
                  <a:close/>
                  <a:moveTo>
                    <a:pt x="703087" y="202184"/>
                  </a:moveTo>
                  <a:lnTo>
                    <a:pt x="704908" y="204006"/>
                  </a:lnTo>
                  <a:lnTo>
                    <a:pt x="704908" y="207648"/>
                  </a:lnTo>
                  <a:lnTo>
                    <a:pt x="710372" y="204005"/>
                  </a:lnTo>
                  <a:lnTo>
                    <a:pt x="714015" y="204005"/>
                  </a:lnTo>
                  <a:lnTo>
                    <a:pt x="714015" y="209470"/>
                  </a:lnTo>
                  <a:lnTo>
                    <a:pt x="710372" y="213113"/>
                  </a:lnTo>
                  <a:lnTo>
                    <a:pt x="704908" y="213113"/>
                  </a:lnTo>
                  <a:lnTo>
                    <a:pt x="703542" y="209015"/>
                  </a:lnTo>
                  <a:lnTo>
                    <a:pt x="699444" y="213113"/>
                  </a:lnTo>
                  <a:lnTo>
                    <a:pt x="697622" y="213113"/>
                  </a:lnTo>
                  <a:lnTo>
                    <a:pt x="697622" y="204006"/>
                  </a:lnTo>
                  <a:close/>
                  <a:moveTo>
                    <a:pt x="123860" y="196719"/>
                  </a:moveTo>
                  <a:lnTo>
                    <a:pt x="132968" y="196719"/>
                  </a:lnTo>
                  <a:lnTo>
                    <a:pt x="138432" y="214934"/>
                  </a:lnTo>
                  <a:lnTo>
                    <a:pt x="127503" y="209470"/>
                  </a:lnTo>
                  <a:lnTo>
                    <a:pt x="123860" y="209470"/>
                  </a:lnTo>
                  <a:close/>
                  <a:moveTo>
                    <a:pt x="996343" y="191255"/>
                  </a:moveTo>
                  <a:lnTo>
                    <a:pt x="1007272" y="191255"/>
                  </a:lnTo>
                  <a:lnTo>
                    <a:pt x="1018201" y="202185"/>
                  </a:lnTo>
                  <a:lnTo>
                    <a:pt x="1018201" y="204006"/>
                  </a:lnTo>
                  <a:lnTo>
                    <a:pt x="1010915" y="204006"/>
                  </a:lnTo>
                  <a:lnTo>
                    <a:pt x="996343" y="193077"/>
                  </a:lnTo>
                  <a:close/>
                  <a:moveTo>
                    <a:pt x="923484" y="182147"/>
                  </a:moveTo>
                  <a:lnTo>
                    <a:pt x="934413" y="182147"/>
                  </a:lnTo>
                  <a:lnTo>
                    <a:pt x="947163" y="191255"/>
                  </a:lnTo>
                  <a:lnTo>
                    <a:pt x="963557" y="191255"/>
                  </a:lnTo>
                  <a:lnTo>
                    <a:pt x="969021" y="204005"/>
                  </a:lnTo>
                  <a:lnTo>
                    <a:pt x="969021" y="231327"/>
                  </a:lnTo>
                  <a:lnTo>
                    <a:pt x="972664" y="236791"/>
                  </a:lnTo>
                  <a:lnTo>
                    <a:pt x="972664" y="234970"/>
                  </a:lnTo>
                  <a:lnTo>
                    <a:pt x="978128" y="234970"/>
                  </a:lnTo>
                  <a:lnTo>
                    <a:pt x="983593" y="251363"/>
                  </a:lnTo>
                  <a:lnTo>
                    <a:pt x="990879" y="253184"/>
                  </a:lnTo>
                  <a:lnTo>
                    <a:pt x="999986" y="253184"/>
                  </a:lnTo>
                  <a:lnTo>
                    <a:pt x="1018201" y="225862"/>
                  </a:lnTo>
                  <a:lnTo>
                    <a:pt x="1034594" y="225862"/>
                  </a:lnTo>
                  <a:lnTo>
                    <a:pt x="1040058" y="214934"/>
                  </a:lnTo>
                  <a:lnTo>
                    <a:pt x="1052809" y="207648"/>
                  </a:lnTo>
                  <a:lnTo>
                    <a:pt x="1056452" y="207648"/>
                  </a:lnTo>
                  <a:lnTo>
                    <a:pt x="1096524" y="225862"/>
                  </a:lnTo>
                  <a:lnTo>
                    <a:pt x="1131132" y="234970"/>
                  </a:lnTo>
                  <a:lnTo>
                    <a:pt x="1134775" y="234970"/>
                  </a:lnTo>
                  <a:lnTo>
                    <a:pt x="1134775" y="293257"/>
                  </a:lnTo>
                  <a:lnTo>
                    <a:pt x="1131132" y="336972"/>
                  </a:lnTo>
                  <a:lnTo>
                    <a:pt x="1136596" y="391616"/>
                  </a:lnTo>
                  <a:lnTo>
                    <a:pt x="1136596" y="393437"/>
                  </a:lnTo>
                  <a:lnTo>
                    <a:pt x="1134775" y="393437"/>
                  </a:lnTo>
                  <a:lnTo>
                    <a:pt x="1103810" y="366115"/>
                  </a:lnTo>
                  <a:lnTo>
                    <a:pt x="1083774" y="369758"/>
                  </a:lnTo>
                  <a:lnTo>
                    <a:pt x="1080131" y="371580"/>
                  </a:lnTo>
                  <a:lnTo>
                    <a:pt x="1080131" y="375223"/>
                  </a:lnTo>
                  <a:lnTo>
                    <a:pt x="1050987" y="375223"/>
                  </a:lnTo>
                  <a:lnTo>
                    <a:pt x="1050987" y="371580"/>
                  </a:lnTo>
                  <a:lnTo>
                    <a:pt x="1052809" y="371580"/>
                  </a:lnTo>
                  <a:lnTo>
                    <a:pt x="1063737" y="349722"/>
                  </a:lnTo>
                  <a:lnTo>
                    <a:pt x="1074666" y="347901"/>
                  </a:lnTo>
                  <a:lnTo>
                    <a:pt x="1078309" y="349722"/>
                  </a:lnTo>
                  <a:lnTo>
                    <a:pt x="1078309" y="347901"/>
                  </a:lnTo>
                  <a:lnTo>
                    <a:pt x="1074666" y="347901"/>
                  </a:lnTo>
                  <a:lnTo>
                    <a:pt x="1074666" y="344258"/>
                  </a:lnTo>
                  <a:lnTo>
                    <a:pt x="1080131" y="344258"/>
                  </a:lnTo>
                  <a:lnTo>
                    <a:pt x="1069202" y="338793"/>
                  </a:lnTo>
                  <a:lnTo>
                    <a:pt x="1069202" y="336972"/>
                  </a:lnTo>
                  <a:lnTo>
                    <a:pt x="1074666" y="331507"/>
                  </a:lnTo>
                  <a:lnTo>
                    <a:pt x="1058273" y="302364"/>
                  </a:lnTo>
                  <a:lnTo>
                    <a:pt x="1025487" y="287792"/>
                  </a:lnTo>
                  <a:lnTo>
                    <a:pt x="989057" y="282328"/>
                  </a:lnTo>
                  <a:lnTo>
                    <a:pt x="979950" y="271399"/>
                  </a:lnTo>
                  <a:lnTo>
                    <a:pt x="969021" y="271399"/>
                  </a:lnTo>
                  <a:lnTo>
                    <a:pt x="956271" y="260470"/>
                  </a:lnTo>
                  <a:lnTo>
                    <a:pt x="956271" y="253184"/>
                  </a:lnTo>
                  <a:lnTo>
                    <a:pt x="950806" y="269578"/>
                  </a:lnTo>
                  <a:lnTo>
                    <a:pt x="945342" y="269578"/>
                  </a:lnTo>
                  <a:lnTo>
                    <a:pt x="941699" y="271399"/>
                  </a:lnTo>
                  <a:lnTo>
                    <a:pt x="938056" y="271399"/>
                  </a:lnTo>
                  <a:lnTo>
                    <a:pt x="932592" y="253184"/>
                  </a:lnTo>
                  <a:lnTo>
                    <a:pt x="916198" y="245899"/>
                  </a:lnTo>
                  <a:lnTo>
                    <a:pt x="912555" y="245899"/>
                  </a:lnTo>
                  <a:lnTo>
                    <a:pt x="912555" y="240434"/>
                  </a:lnTo>
                  <a:lnTo>
                    <a:pt x="916198" y="240434"/>
                  </a:lnTo>
                  <a:lnTo>
                    <a:pt x="932592" y="236791"/>
                  </a:lnTo>
                  <a:lnTo>
                    <a:pt x="941699" y="231327"/>
                  </a:lnTo>
                  <a:lnTo>
                    <a:pt x="952628" y="234970"/>
                  </a:lnTo>
                  <a:lnTo>
                    <a:pt x="956271" y="231327"/>
                  </a:lnTo>
                  <a:lnTo>
                    <a:pt x="956271" y="224041"/>
                  </a:lnTo>
                  <a:lnTo>
                    <a:pt x="923484" y="229505"/>
                  </a:lnTo>
                  <a:lnTo>
                    <a:pt x="916198" y="225862"/>
                  </a:lnTo>
                  <a:lnTo>
                    <a:pt x="907091" y="213112"/>
                  </a:lnTo>
                  <a:lnTo>
                    <a:pt x="888876" y="209469"/>
                  </a:lnTo>
                  <a:lnTo>
                    <a:pt x="888876" y="207648"/>
                  </a:lnTo>
                  <a:lnTo>
                    <a:pt x="890698" y="204005"/>
                  </a:lnTo>
                  <a:lnTo>
                    <a:pt x="883412" y="204005"/>
                  </a:lnTo>
                  <a:lnTo>
                    <a:pt x="883412" y="196719"/>
                  </a:lnTo>
                  <a:lnTo>
                    <a:pt x="890698" y="196719"/>
                  </a:lnTo>
                  <a:lnTo>
                    <a:pt x="890698" y="204004"/>
                  </a:lnTo>
                  <a:lnTo>
                    <a:pt x="894341" y="196719"/>
                  </a:lnTo>
                  <a:close/>
                  <a:moveTo>
                    <a:pt x="801445" y="182147"/>
                  </a:moveTo>
                  <a:lnTo>
                    <a:pt x="806910" y="182147"/>
                  </a:lnTo>
                  <a:lnTo>
                    <a:pt x="816017" y="196719"/>
                  </a:lnTo>
                  <a:lnTo>
                    <a:pt x="812374" y="196719"/>
                  </a:lnTo>
                  <a:lnTo>
                    <a:pt x="806910" y="193076"/>
                  </a:lnTo>
                  <a:lnTo>
                    <a:pt x="805088" y="193076"/>
                  </a:lnTo>
                  <a:lnTo>
                    <a:pt x="801445" y="185790"/>
                  </a:lnTo>
                  <a:close/>
                  <a:moveTo>
                    <a:pt x="262292" y="180326"/>
                  </a:moveTo>
                  <a:lnTo>
                    <a:pt x="264113" y="187612"/>
                  </a:lnTo>
                  <a:lnTo>
                    <a:pt x="256827" y="187612"/>
                  </a:lnTo>
                  <a:lnTo>
                    <a:pt x="256827" y="185791"/>
                  </a:lnTo>
                  <a:close/>
                  <a:moveTo>
                    <a:pt x="883412" y="174861"/>
                  </a:moveTo>
                  <a:lnTo>
                    <a:pt x="896162" y="180326"/>
                  </a:lnTo>
                  <a:lnTo>
                    <a:pt x="896162" y="182147"/>
                  </a:lnTo>
                  <a:lnTo>
                    <a:pt x="888876" y="185790"/>
                  </a:lnTo>
                  <a:lnTo>
                    <a:pt x="885233" y="185790"/>
                  </a:lnTo>
                  <a:lnTo>
                    <a:pt x="874304" y="180326"/>
                  </a:lnTo>
                  <a:lnTo>
                    <a:pt x="874304" y="178504"/>
                  </a:lnTo>
                  <a:lnTo>
                    <a:pt x="877947" y="178504"/>
                  </a:lnTo>
                  <a:close/>
                  <a:moveTo>
                    <a:pt x="256827" y="145718"/>
                  </a:moveTo>
                  <a:lnTo>
                    <a:pt x="258649" y="145718"/>
                  </a:lnTo>
                  <a:lnTo>
                    <a:pt x="264113" y="147540"/>
                  </a:lnTo>
                  <a:lnTo>
                    <a:pt x="264113" y="156647"/>
                  </a:lnTo>
                  <a:lnTo>
                    <a:pt x="262292" y="156647"/>
                  </a:lnTo>
                  <a:lnTo>
                    <a:pt x="262292" y="153004"/>
                  </a:lnTo>
                  <a:close/>
                  <a:moveTo>
                    <a:pt x="245899" y="136611"/>
                  </a:moveTo>
                  <a:lnTo>
                    <a:pt x="251363" y="136611"/>
                  </a:lnTo>
                  <a:lnTo>
                    <a:pt x="251363" y="140255"/>
                  </a:lnTo>
                  <a:lnTo>
                    <a:pt x="244077" y="142076"/>
                  </a:lnTo>
                  <a:lnTo>
                    <a:pt x="240434" y="142076"/>
                  </a:lnTo>
                  <a:lnTo>
                    <a:pt x="240434" y="140255"/>
                  </a:lnTo>
                  <a:close/>
                  <a:moveTo>
                    <a:pt x="94716" y="136611"/>
                  </a:moveTo>
                  <a:lnTo>
                    <a:pt x="107467" y="151183"/>
                  </a:lnTo>
                  <a:lnTo>
                    <a:pt x="107467" y="162112"/>
                  </a:lnTo>
                  <a:lnTo>
                    <a:pt x="105646" y="162112"/>
                  </a:lnTo>
                  <a:lnTo>
                    <a:pt x="87430" y="142076"/>
                  </a:lnTo>
                  <a:lnTo>
                    <a:pt x="87430" y="140254"/>
                  </a:lnTo>
                  <a:close/>
                  <a:moveTo>
                    <a:pt x="202183" y="134789"/>
                  </a:moveTo>
                  <a:lnTo>
                    <a:pt x="213112" y="134789"/>
                  </a:lnTo>
                  <a:lnTo>
                    <a:pt x="216755" y="136611"/>
                  </a:lnTo>
                  <a:lnTo>
                    <a:pt x="216755" y="142075"/>
                  </a:lnTo>
                  <a:lnTo>
                    <a:pt x="213112" y="142075"/>
                  </a:lnTo>
                  <a:lnTo>
                    <a:pt x="202183" y="136611"/>
                  </a:lnTo>
                  <a:close/>
                  <a:moveTo>
                    <a:pt x="748624" y="131146"/>
                  </a:moveTo>
                  <a:lnTo>
                    <a:pt x="754088" y="142075"/>
                  </a:lnTo>
                  <a:lnTo>
                    <a:pt x="732231" y="167576"/>
                  </a:lnTo>
                  <a:lnTo>
                    <a:pt x="704909" y="167576"/>
                  </a:lnTo>
                  <a:lnTo>
                    <a:pt x="686694" y="163933"/>
                  </a:lnTo>
                  <a:lnTo>
                    <a:pt x="639336" y="163933"/>
                  </a:lnTo>
                  <a:lnTo>
                    <a:pt x="637514" y="169397"/>
                  </a:lnTo>
                  <a:lnTo>
                    <a:pt x="635693" y="191255"/>
                  </a:lnTo>
                  <a:lnTo>
                    <a:pt x="644800" y="207648"/>
                  </a:lnTo>
                  <a:lnTo>
                    <a:pt x="653907" y="207648"/>
                  </a:lnTo>
                  <a:lnTo>
                    <a:pt x="666658" y="193076"/>
                  </a:lnTo>
                  <a:lnTo>
                    <a:pt x="670301" y="193076"/>
                  </a:lnTo>
                  <a:lnTo>
                    <a:pt x="672122" y="196719"/>
                  </a:lnTo>
                  <a:lnTo>
                    <a:pt x="677587" y="196719"/>
                  </a:lnTo>
                  <a:lnTo>
                    <a:pt x="677587" y="191255"/>
                  </a:lnTo>
                  <a:lnTo>
                    <a:pt x="697623" y="191255"/>
                  </a:lnTo>
                  <a:lnTo>
                    <a:pt x="703087" y="185790"/>
                  </a:lnTo>
                  <a:lnTo>
                    <a:pt x="710373" y="185790"/>
                  </a:lnTo>
                  <a:lnTo>
                    <a:pt x="710373" y="187612"/>
                  </a:lnTo>
                  <a:lnTo>
                    <a:pt x="714016" y="196719"/>
                  </a:lnTo>
                  <a:lnTo>
                    <a:pt x="710373" y="196719"/>
                  </a:lnTo>
                  <a:lnTo>
                    <a:pt x="697623" y="198541"/>
                  </a:lnTo>
                  <a:lnTo>
                    <a:pt x="686694" y="213112"/>
                  </a:lnTo>
                  <a:lnTo>
                    <a:pt x="670301" y="218577"/>
                  </a:lnTo>
                  <a:lnTo>
                    <a:pt x="664836" y="218577"/>
                  </a:lnTo>
                  <a:lnTo>
                    <a:pt x="688515" y="251363"/>
                  </a:lnTo>
                  <a:lnTo>
                    <a:pt x="686694" y="258649"/>
                  </a:lnTo>
                  <a:lnTo>
                    <a:pt x="692158" y="269578"/>
                  </a:lnTo>
                  <a:lnTo>
                    <a:pt x="697623" y="269578"/>
                  </a:lnTo>
                  <a:lnTo>
                    <a:pt x="697623" y="276864"/>
                  </a:lnTo>
                  <a:lnTo>
                    <a:pt x="683051" y="282328"/>
                  </a:lnTo>
                  <a:lnTo>
                    <a:pt x="675765" y="291436"/>
                  </a:lnTo>
                  <a:lnTo>
                    <a:pt x="666658" y="291436"/>
                  </a:lnTo>
                  <a:lnTo>
                    <a:pt x="666658" y="271399"/>
                  </a:lnTo>
                  <a:lnTo>
                    <a:pt x="653907" y="260471"/>
                  </a:lnTo>
                  <a:lnTo>
                    <a:pt x="650264" y="256828"/>
                  </a:lnTo>
                  <a:lnTo>
                    <a:pt x="650264" y="253185"/>
                  </a:lnTo>
                  <a:lnTo>
                    <a:pt x="653907" y="240434"/>
                  </a:lnTo>
                  <a:lnTo>
                    <a:pt x="648443" y="236791"/>
                  </a:lnTo>
                  <a:lnTo>
                    <a:pt x="637514" y="247720"/>
                  </a:lnTo>
                  <a:lnTo>
                    <a:pt x="639336" y="253185"/>
                  </a:lnTo>
                  <a:lnTo>
                    <a:pt x="639336" y="307829"/>
                  </a:lnTo>
                  <a:lnTo>
                    <a:pt x="635693" y="307829"/>
                  </a:lnTo>
                  <a:lnTo>
                    <a:pt x="626585" y="309650"/>
                  </a:lnTo>
                  <a:lnTo>
                    <a:pt x="621121" y="309650"/>
                  </a:lnTo>
                  <a:lnTo>
                    <a:pt x="613835" y="302364"/>
                  </a:lnTo>
                  <a:lnTo>
                    <a:pt x="613835" y="298721"/>
                  </a:lnTo>
                  <a:lnTo>
                    <a:pt x="621121" y="269578"/>
                  </a:lnTo>
                  <a:lnTo>
                    <a:pt x="615657" y="258649"/>
                  </a:lnTo>
                  <a:lnTo>
                    <a:pt x="604728" y="258649"/>
                  </a:lnTo>
                  <a:lnTo>
                    <a:pt x="602906" y="240434"/>
                  </a:lnTo>
                  <a:lnTo>
                    <a:pt x="613835" y="218577"/>
                  </a:lnTo>
                  <a:lnTo>
                    <a:pt x="613835" y="204005"/>
                  </a:lnTo>
                  <a:lnTo>
                    <a:pt x="621121" y="187612"/>
                  </a:lnTo>
                  <a:lnTo>
                    <a:pt x="621121" y="174862"/>
                  </a:lnTo>
                  <a:lnTo>
                    <a:pt x="630228" y="156647"/>
                  </a:lnTo>
                  <a:lnTo>
                    <a:pt x="635693" y="153004"/>
                  </a:lnTo>
                  <a:lnTo>
                    <a:pt x="642979" y="153004"/>
                  </a:lnTo>
                  <a:lnTo>
                    <a:pt x="644800" y="145718"/>
                  </a:lnTo>
                  <a:lnTo>
                    <a:pt x="648443" y="145718"/>
                  </a:lnTo>
                  <a:lnTo>
                    <a:pt x="653907" y="142075"/>
                  </a:lnTo>
                  <a:lnTo>
                    <a:pt x="697623" y="153004"/>
                  </a:lnTo>
                  <a:lnTo>
                    <a:pt x="721302" y="153004"/>
                  </a:lnTo>
                  <a:close/>
                  <a:moveTo>
                    <a:pt x="817839" y="120217"/>
                  </a:moveTo>
                  <a:lnTo>
                    <a:pt x="821254" y="144124"/>
                  </a:lnTo>
                  <a:lnTo>
                    <a:pt x="812374" y="153004"/>
                  </a:lnTo>
                  <a:lnTo>
                    <a:pt x="821481" y="145718"/>
                  </a:lnTo>
                  <a:lnTo>
                    <a:pt x="821254" y="144124"/>
                  </a:lnTo>
                  <a:lnTo>
                    <a:pt x="828767" y="136611"/>
                  </a:lnTo>
                  <a:lnTo>
                    <a:pt x="837875" y="142075"/>
                  </a:lnTo>
                  <a:lnTo>
                    <a:pt x="837875" y="151182"/>
                  </a:lnTo>
                  <a:lnTo>
                    <a:pt x="828767" y="156647"/>
                  </a:lnTo>
                  <a:lnTo>
                    <a:pt x="839696" y="167576"/>
                  </a:lnTo>
                  <a:lnTo>
                    <a:pt x="839696" y="169397"/>
                  </a:lnTo>
                  <a:lnTo>
                    <a:pt x="837875" y="169397"/>
                  </a:lnTo>
                  <a:lnTo>
                    <a:pt x="821481" y="163933"/>
                  </a:lnTo>
                  <a:lnTo>
                    <a:pt x="817839" y="167576"/>
                  </a:lnTo>
                  <a:lnTo>
                    <a:pt x="817839" y="180326"/>
                  </a:lnTo>
                  <a:lnTo>
                    <a:pt x="826946" y="196719"/>
                  </a:lnTo>
                  <a:lnTo>
                    <a:pt x="823303" y="196719"/>
                  </a:lnTo>
                  <a:lnTo>
                    <a:pt x="812374" y="180326"/>
                  </a:lnTo>
                  <a:lnTo>
                    <a:pt x="801445" y="147539"/>
                  </a:lnTo>
                  <a:lnTo>
                    <a:pt x="806910" y="131146"/>
                  </a:lnTo>
                  <a:close/>
                  <a:moveTo>
                    <a:pt x="832411" y="109288"/>
                  </a:moveTo>
                  <a:lnTo>
                    <a:pt x="834232" y="109288"/>
                  </a:lnTo>
                  <a:lnTo>
                    <a:pt x="837875" y="120218"/>
                  </a:lnTo>
                  <a:lnTo>
                    <a:pt x="834232" y="120218"/>
                  </a:lnTo>
                  <a:lnTo>
                    <a:pt x="826946" y="125682"/>
                  </a:lnTo>
                  <a:lnTo>
                    <a:pt x="823303" y="118396"/>
                  </a:lnTo>
                  <a:lnTo>
                    <a:pt x="823303" y="114753"/>
                  </a:lnTo>
                  <a:close/>
                  <a:moveTo>
                    <a:pt x="56466" y="103825"/>
                  </a:moveTo>
                  <a:lnTo>
                    <a:pt x="71038" y="118398"/>
                  </a:lnTo>
                  <a:lnTo>
                    <a:pt x="71038" y="120219"/>
                  </a:lnTo>
                  <a:lnTo>
                    <a:pt x="54644" y="109290"/>
                  </a:lnTo>
                  <a:lnTo>
                    <a:pt x="54644" y="107468"/>
                  </a:lnTo>
                  <a:close/>
                  <a:moveTo>
                    <a:pt x="530047" y="69216"/>
                  </a:moveTo>
                  <a:lnTo>
                    <a:pt x="559191" y="69216"/>
                  </a:lnTo>
                  <a:lnTo>
                    <a:pt x="571941" y="74681"/>
                  </a:lnTo>
                  <a:lnTo>
                    <a:pt x="571941" y="78324"/>
                  </a:lnTo>
                  <a:lnTo>
                    <a:pt x="570119" y="78324"/>
                  </a:lnTo>
                  <a:lnTo>
                    <a:pt x="577405" y="85609"/>
                  </a:lnTo>
                  <a:lnTo>
                    <a:pt x="577405" y="89252"/>
                  </a:lnTo>
                  <a:lnTo>
                    <a:pt x="564655" y="91074"/>
                  </a:lnTo>
                  <a:lnTo>
                    <a:pt x="582870" y="118396"/>
                  </a:lnTo>
                  <a:lnTo>
                    <a:pt x="582870" y="120217"/>
                  </a:lnTo>
                  <a:lnTo>
                    <a:pt x="581048" y="129325"/>
                  </a:lnTo>
                  <a:lnTo>
                    <a:pt x="604727" y="153004"/>
                  </a:lnTo>
                  <a:lnTo>
                    <a:pt x="604727" y="156647"/>
                  </a:lnTo>
                  <a:lnTo>
                    <a:pt x="591977" y="156647"/>
                  </a:lnTo>
                  <a:lnTo>
                    <a:pt x="582870" y="151182"/>
                  </a:lnTo>
                  <a:lnTo>
                    <a:pt x="582870" y="156647"/>
                  </a:lnTo>
                  <a:lnTo>
                    <a:pt x="571941" y="167576"/>
                  </a:lnTo>
                  <a:lnTo>
                    <a:pt x="570119" y="185790"/>
                  </a:lnTo>
                  <a:lnTo>
                    <a:pt x="561012" y="202183"/>
                  </a:lnTo>
                  <a:lnTo>
                    <a:pt x="542797" y="218577"/>
                  </a:lnTo>
                  <a:lnTo>
                    <a:pt x="551905" y="225863"/>
                  </a:lnTo>
                  <a:lnTo>
                    <a:pt x="551905" y="229505"/>
                  </a:lnTo>
                  <a:lnTo>
                    <a:pt x="535511" y="258649"/>
                  </a:lnTo>
                  <a:lnTo>
                    <a:pt x="508189" y="271399"/>
                  </a:lnTo>
                  <a:lnTo>
                    <a:pt x="502725" y="271399"/>
                  </a:lnTo>
                  <a:lnTo>
                    <a:pt x="497261" y="258649"/>
                  </a:lnTo>
                  <a:lnTo>
                    <a:pt x="493618" y="256827"/>
                  </a:lnTo>
                  <a:lnTo>
                    <a:pt x="488153" y="256827"/>
                  </a:lnTo>
                  <a:lnTo>
                    <a:pt x="486332" y="258649"/>
                  </a:lnTo>
                  <a:lnTo>
                    <a:pt x="479046" y="258649"/>
                  </a:lnTo>
                  <a:lnTo>
                    <a:pt x="479046" y="251363"/>
                  </a:lnTo>
                  <a:lnTo>
                    <a:pt x="464474" y="247720"/>
                  </a:lnTo>
                  <a:lnTo>
                    <a:pt x="453545" y="256827"/>
                  </a:lnTo>
                  <a:lnTo>
                    <a:pt x="437152" y="258649"/>
                  </a:lnTo>
                  <a:lnTo>
                    <a:pt x="435331" y="258649"/>
                  </a:lnTo>
                  <a:lnTo>
                    <a:pt x="431688" y="242256"/>
                  </a:lnTo>
                  <a:lnTo>
                    <a:pt x="418937" y="247720"/>
                  </a:lnTo>
                  <a:lnTo>
                    <a:pt x="400723" y="245899"/>
                  </a:lnTo>
                  <a:lnTo>
                    <a:pt x="397080" y="245899"/>
                  </a:lnTo>
                  <a:lnTo>
                    <a:pt x="389794" y="204005"/>
                  </a:lnTo>
                  <a:lnTo>
                    <a:pt x="384329" y="191255"/>
                  </a:lnTo>
                  <a:lnTo>
                    <a:pt x="373401" y="185790"/>
                  </a:lnTo>
                  <a:lnTo>
                    <a:pt x="364293" y="162111"/>
                  </a:lnTo>
                  <a:lnTo>
                    <a:pt x="369758" y="136611"/>
                  </a:lnTo>
                  <a:lnTo>
                    <a:pt x="378865" y="125682"/>
                  </a:lnTo>
                  <a:lnTo>
                    <a:pt x="380686" y="123860"/>
                  </a:lnTo>
                  <a:lnTo>
                    <a:pt x="384329" y="123860"/>
                  </a:lnTo>
                  <a:lnTo>
                    <a:pt x="384329" y="125682"/>
                  </a:lnTo>
                  <a:lnTo>
                    <a:pt x="395258" y="145718"/>
                  </a:lnTo>
                  <a:lnTo>
                    <a:pt x="406187" y="151182"/>
                  </a:lnTo>
                  <a:lnTo>
                    <a:pt x="429866" y="151182"/>
                  </a:lnTo>
                  <a:lnTo>
                    <a:pt x="446259" y="136611"/>
                  </a:lnTo>
                  <a:lnTo>
                    <a:pt x="459010" y="136611"/>
                  </a:lnTo>
                  <a:lnTo>
                    <a:pt x="473581" y="145718"/>
                  </a:lnTo>
                  <a:lnTo>
                    <a:pt x="491796" y="140254"/>
                  </a:lnTo>
                  <a:lnTo>
                    <a:pt x="497261" y="136611"/>
                  </a:lnTo>
                  <a:lnTo>
                    <a:pt x="502725" y="129325"/>
                  </a:lnTo>
                  <a:lnTo>
                    <a:pt x="530047" y="72859"/>
                  </a:lnTo>
                  <a:close/>
                  <a:moveTo>
                    <a:pt x="40072" y="40073"/>
                  </a:moveTo>
                  <a:lnTo>
                    <a:pt x="54644" y="40073"/>
                  </a:lnTo>
                  <a:lnTo>
                    <a:pt x="71037" y="47359"/>
                  </a:lnTo>
                  <a:lnTo>
                    <a:pt x="98359" y="51002"/>
                  </a:lnTo>
                  <a:lnTo>
                    <a:pt x="100181" y="51002"/>
                  </a:lnTo>
                  <a:lnTo>
                    <a:pt x="116574" y="74681"/>
                  </a:lnTo>
                  <a:lnTo>
                    <a:pt x="143896" y="91074"/>
                  </a:lnTo>
                  <a:lnTo>
                    <a:pt x="171218" y="120218"/>
                  </a:lnTo>
                  <a:lnTo>
                    <a:pt x="176682" y="123861"/>
                  </a:lnTo>
                  <a:lnTo>
                    <a:pt x="178504" y="120218"/>
                  </a:lnTo>
                  <a:lnTo>
                    <a:pt x="180325" y="120218"/>
                  </a:lnTo>
                  <a:lnTo>
                    <a:pt x="189433" y="131147"/>
                  </a:lnTo>
                  <a:lnTo>
                    <a:pt x="196087" y="133999"/>
                  </a:lnTo>
                  <a:lnTo>
                    <a:pt x="189433" y="125682"/>
                  </a:lnTo>
                  <a:lnTo>
                    <a:pt x="189433" y="123860"/>
                  </a:lnTo>
                  <a:lnTo>
                    <a:pt x="200362" y="123860"/>
                  </a:lnTo>
                  <a:lnTo>
                    <a:pt x="200362" y="125682"/>
                  </a:lnTo>
                  <a:lnTo>
                    <a:pt x="196719" y="131146"/>
                  </a:lnTo>
                  <a:lnTo>
                    <a:pt x="196719" y="134270"/>
                  </a:lnTo>
                  <a:lnTo>
                    <a:pt x="202183" y="136611"/>
                  </a:lnTo>
                  <a:lnTo>
                    <a:pt x="207647" y="142076"/>
                  </a:lnTo>
                  <a:lnTo>
                    <a:pt x="211290" y="142076"/>
                  </a:lnTo>
                  <a:lnTo>
                    <a:pt x="216755" y="147540"/>
                  </a:lnTo>
                  <a:lnTo>
                    <a:pt x="229505" y="147540"/>
                  </a:lnTo>
                  <a:lnTo>
                    <a:pt x="229505" y="163933"/>
                  </a:lnTo>
                  <a:lnTo>
                    <a:pt x="234969" y="162112"/>
                  </a:lnTo>
                  <a:lnTo>
                    <a:pt x="244077" y="167576"/>
                  </a:lnTo>
                  <a:lnTo>
                    <a:pt x="245898" y="173041"/>
                  </a:lnTo>
                  <a:lnTo>
                    <a:pt x="245898" y="174862"/>
                  </a:lnTo>
                  <a:lnTo>
                    <a:pt x="240434" y="178505"/>
                  </a:lnTo>
                  <a:lnTo>
                    <a:pt x="244077" y="180326"/>
                  </a:lnTo>
                  <a:lnTo>
                    <a:pt x="240434" y="191255"/>
                  </a:lnTo>
                  <a:lnTo>
                    <a:pt x="240434" y="193077"/>
                  </a:lnTo>
                  <a:lnTo>
                    <a:pt x="258648" y="198541"/>
                  </a:lnTo>
                  <a:lnTo>
                    <a:pt x="264113" y="218577"/>
                  </a:lnTo>
                  <a:lnTo>
                    <a:pt x="273220" y="220399"/>
                  </a:lnTo>
                  <a:lnTo>
                    <a:pt x="273220" y="224042"/>
                  </a:lnTo>
                  <a:lnTo>
                    <a:pt x="269577" y="229506"/>
                  </a:lnTo>
                  <a:lnTo>
                    <a:pt x="289613" y="231328"/>
                  </a:lnTo>
                  <a:lnTo>
                    <a:pt x="300542" y="245899"/>
                  </a:lnTo>
                  <a:lnTo>
                    <a:pt x="295078" y="313294"/>
                  </a:lnTo>
                  <a:lnTo>
                    <a:pt x="291435" y="313294"/>
                  </a:lnTo>
                  <a:lnTo>
                    <a:pt x="284149" y="307829"/>
                  </a:lnTo>
                  <a:lnTo>
                    <a:pt x="278685" y="313294"/>
                  </a:lnTo>
                  <a:lnTo>
                    <a:pt x="275042" y="313294"/>
                  </a:lnTo>
                  <a:lnTo>
                    <a:pt x="269577" y="307829"/>
                  </a:lnTo>
                  <a:lnTo>
                    <a:pt x="267756" y="307829"/>
                  </a:lnTo>
                  <a:lnTo>
                    <a:pt x="267756" y="315115"/>
                  </a:lnTo>
                  <a:lnTo>
                    <a:pt x="264113" y="315115"/>
                  </a:lnTo>
                  <a:lnTo>
                    <a:pt x="244077" y="293258"/>
                  </a:lnTo>
                  <a:lnTo>
                    <a:pt x="213112" y="271400"/>
                  </a:lnTo>
                  <a:lnTo>
                    <a:pt x="205826" y="258650"/>
                  </a:lnTo>
                  <a:lnTo>
                    <a:pt x="178504" y="229506"/>
                  </a:lnTo>
                  <a:lnTo>
                    <a:pt x="160289" y="191255"/>
                  </a:lnTo>
                  <a:lnTo>
                    <a:pt x="149360" y="174862"/>
                  </a:lnTo>
                  <a:lnTo>
                    <a:pt x="138432" y="169398"/>
                  </a:lnTo>
                  <a:lnTo>
                    <a:pt x="138432" y="167576"/>
                  </a:lnTo>
                  <a:lnTo>
                    <a:pt x="134789" y="167576"/>
                  </a:lnTo>
                  <a:lnTo>
                    <a:pt x="123860" y="134790"/>
                  </a:lnTo>
                  <a:lnTo>
                    <a:pt x="118395" y="125682"/>
                  </a:lnTo>
                  <a:lnTo>
                    <a:pt x="100181" y="120218"/>
                  </a:lnTo>
                  <a:lnTo>
                    <a:pt x="100181" y="118396"/>
                  </a:lnTo>
                  <a:lnTo>
                    <a:pt x="98359" y="107468"/>
                  </a:lnTo>
                  <a:lnTo>
                    <a:pt x="87430" y="91074"/>
                  </a:lnTo>
                  <a:lnTo>
                    <a:pt x="76502" y="85610"/>
                  </a:lnTo>
                  <a:lnTo>
                    <a:pt x="49180" y="61931"/>
                  </a:lnTo>
                  <a:lnTo>
                    <a:pt x="40072" y="41895"/>
                  </a:lnTo>
                  <a:close/>
                  <a:moveTo>
                    <a:pt x="5465" y="0"/>
                  </a:moveTo>
                  <a:lnTo>
                    <a:pt x="9108" y="0"/>
                  </a:lnTo>
                  <a:lnTo>
                    <a:pt x="9108" y="1821"/>
                  </a:lnTo>
                  <a:lnTo>
                    <a:pt x="5465" y="12751"/>
                  </a:lnTo>
                  <a:lnTo>
                    <a:pt x="3643" y="12751"/>
                  </a:lnTo>
                  <a:lnTo>
                    <a:pt x="0" y="1821"/>
                  </a:lnTo>
                  <a:lnTo>
                    <a:pt x="3643" y="182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4" name="Socotra">
              <a:extLst>
                <a:ext uri="{FF2B5EF4-FFF2-40B4-BE49-F238E27FC236}">
                  <a16:creationId xmlns:a16="http://schemas.microsoft.com/office/drawing/2014/main" id="{ED960BE1-E6E7-0804-2494-6365335DBABF}"/>
                </a:ext>
              </a:extLst>
            </p:cNvPr>
            <p:cNvSpPr>
              <a:spLocks/>
            </p:cNvSpPr>
            <p:nvPr/>
          </p:nvSpPr>
          <p:spPr bwMode="auto">
            <a:xfrm>
              <a:off x="7085366" y="4287434"/>
              <a:ext cx="27107" cy="14457"/>
            </a:xfrm>
            <a:custGeom>
              <a:avLst/>
              <a:gdLst>
                <a:gd name="T0" fmla="*/ 3 w 15"/>
                <a:gd name="T1" fmla="*/ 0 h 8"/>
                <a:gd name="T2" fmla="*/ 6 w 15"/>
                <a:gd name="T3" fmla="*/ 0 h 8"/>
                <a:gd name="T4" fmla="*/ 11 w 15"/>
                <a:gd name="T5" fmla="*/ 1 h 8"/>
                <a:gd name="T6" fmla="*/ 15 w 15"/>
                <a:gd name="T7" fmla="*/ 1 h 8"/>
                <a:gd name="T8" fmla="*/ 15 w 15"/>
                <a:gd name="T9" fmla="*/ 2 h 8"/>
                <a:gd name="T10" fmla="*/ 14 w 15"/>
                <a:gd name="T11" fmla="*/ 4 h 8"/>
                <a:gd name="T12" fmla="*/ 14 w 15"/>
                <a:gd name="T13" fmla="*/ 5 h 8"/>
                <a:gd name="T14" fmla="*/ 9 w 15"/>
                <a:gd name="T15" fmla="*/ 8 h 8"/>
                <a:gd name="T16" fmla="*/ 2 w 15"/>
                <a:gd name="T17" fmla="*/ 4 h 8"/>
                <a:gd name="T18" fmla="*/ 0 w 15"/>
                <a:gd name="T19" fmla="*/ 4 h 8"/>
                <a:gd name="T20" fmla="*/ 3 w 1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3" y="0"/>
                  </a:moveTo>
                  <a:lnTo>
                    <a:pt x="6" y="0"/>
                  </a:lnTo>
                  <a:lnTo>
                    <a:pt x="11" y="1"/>
                  </a:lnTo>
                  <a:lnTo>
                    <a:pt x="15" y="1"/>
                  </a:lnTo>
                  <a:lnTo>
                    <a:pt x="15" y="2"/>
                  </a:lnTo>
                  <a:lnTo>
                    <a:pt x="14" y="4"/>
                  </a:lnTo>
                  <a:lnTo>
                    <a:pt x="14" y="5"/>
                  </a:lnTo>
                  <a:lnTo>
                    <a:pt x="9" y="8"/>
                  </a:lnTo>
                  <a:lnTo>
                    <a:pt x="2" y="4"/>
                  </a:lnTo>
                  <a:lnTo>
                    <a:pt x="0" y="4"/>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5" name="Bahrain">
              <a:extLst>
                <a:ext uri="{FF2B5EF4-FFF2-40B4-BE49-F238E27FC236}">
                  <a16:creationId xmlns:a16="http://schemas.microsoft.com/office/drawing/2014/main" id="{84AA7D79-D3C0-8E1C-9BC4-E05044C12C06}"/>
                </a:ext>
              </a:extLst>
            </p:cNvPr>
            <p:cNvSpPr>
              <a:spLocks/>
            </p:cNvSpPr>
            <p:nvPr/>
          </p:nvSpPr>
          <p:spPr bwMode="auto">
            <a:xfrm>
              <a:off x="7013084" y="3945900"/>
              <a:ext cx="9036" cy="10843"/>
            </a:xfrm>
            <a:custGeom>
              <a:avLst/>
              <a:gdLst>
                <a:gd name="T0" fmla="*/ 0 w 5"/>
                <a:gd name="T1" fmla="*/ 0 h 6"/>
                <a:gd name="T2" fmla="*/ 2 w 5"/>
                <a:gd name="T3" fmla="*/ 0 h 6"/>
                <a:gd name="T4" fmla="*/ 3 w 5"/>
                <a:gd name="T5" fmla="*/ 2 h 6"/>
                <a:gd name="T6" fmla="*/ 5 w 5"/>
                <a:gd name="T7" fmla="*/ 2 h 6"/>
                <a:gd name="T8" fmla="*/ 2 w 5"/>
                <a:gd name="T9" fmla="*/ 6 h 6"/>
                <a:gd name="T10" fmla="*/ 0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2" y="0"/>
                  </a:lnTo>
                  <a:lnTo>
                    <a:pt x="3" y="2"/>
                  </a:lnTo>
                  <a:lnTo>
                    <a:pt x="5" y="2"/>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6" name="Oman">
              <a:extLst>
                <a:ext uri="{FF2B5EF4-FFF2-40B4-BE49-F238E27FC236}">
                  <a16:creationId xmlns:a16="http://schemas.microsoft.com/office/drawing/2014/main" id="{D19CF17F-1CDF-C531-EC4B-AA5271A49AA4}"/>
                </a:ext>
              </a:extLst>
            </p:cNvPr>
            <p:cNvSpPr>
              <a:spLocks/>
            </p:cNvSpPr>
            <p:nvPr/>
          </p:nvSpPr>
          <p:spPr bwMode="auto">
            <a:xfrm>
              <a:off x="7051032" y="3983847"/>
              <a:ext cx="187935" cy="209619"/>
            </a:xfrm>
            <a:custGeom>
              <a:avLst/>
              <a:gdLst>
                <a:gd name="T0" fmla="*/ 49 w 104"/>
                <a:gd name="T1" fmla="*/ 0 h 116"/>
                <a:gd name="T2" fmla="*/ 58 w 104"/>
                <a:gd name="T3" fmla="*/ 0 h 116"/>
                <a:gd name="T4" fmla="*/ 65 w 104"/>
                <a:gd name="T5" fmla="*/ 10 h 116"/>
                <a:gd name="T6" fmla="*/ 88 w 104"/>
                <a:gd name="T7" fmla="*/ 19 h 116"/>
                <a:gd name="T8" fmla="*/ 97 w 104"/>
                <a:gd name="T9" fmla="*/ 30 h 116"/>
                <a:gd name="T10" fmla="*/ 102 w 104"/>
                <a:gd name="T11" fmla="*/ 34 h 116"/>
                <a:gd name="T12" fmla="*/ 104 w 104"/>
                <a:gd name="T13" fmla="*/ 36 h 116"/>
                <a:gd name="T14" fmla="*/ 101 w 104"/>
                <a:gd name="T15" fmla="*/ 43 h 116"/>
                <a:gd name="T16" fmla="*/ 86 w 104"/>
                <a:gd name="T17" fmla="*/ 64 h 116"/>
                <a:gd name="T18" fmla="*/ 85 w 104"/>
                <a:gd name="T19" fmla="*/ 64 h 116"/>
                <a:gd name="T20" fmla="*/ 82 w 104"/>
                <a:gd name="T21" fmla="*/ 62 h 116"/>
                <a:gd name="T22" fmla="*/ 79 w 104"/>
                <a:gd name="T23" fmla="*/ 64 h 116"/>
                <a:gd name="T24" fmla="*/ 76 w 104"/>
                <a:gd name="T25" fmla="*/ 70 h 116"/>
                <a:gd name="T26" fmla="*/ 77 w 104"/>
                <a:gd name="T27" fmla="*/ 83 h 116"/>
                <a:gd name="T28" fmla="*/ 76 w 104"/>
                <a:gd name="T29" fmla="*/ 83 h 116"/>
                <a:gd name="T30" fmla="*/ 64 w 104"/>
                <a:gd name="T31" fmla="*/ 87 h 116"/>
                <a:gd name="T32" fmla="*/ 58 w 104"/>
                <a:gd name="T33" fmla="*/ 98 h 116"/>
                <a:gd name="T34" fmla="*/ 48 w 104"/>
                <a:gd name="T35" fmla="*/ 101 h 116"/>
                <a:gd name="T36" fmla="*/ 40 w 104"/>
                <a:gd name="T37" fmla="*/ 111 h 116"/>
                <a:gd name="T38" fmla="*/ 28 w 104"/>
                <a:gd name="T39" fmla="*/ 111 h 116"/>
                <a:gd name="T40" fmla="*/ 14 w 104"/>
                <a:gd name="T41" fmla="*/ 116 h 116"/>
                <a:gd name="T42" fmla="*/ 0 w 104"/>
                <a:gd name="T43" fmla="*/ 83 h 116"/>
                <a:gd name="T44" fmla="*/ 39 w 104"/>
                <a:gd name="T45" fmla="*/ 68 h 116"/>
                <a:gd name="T46" fmla="*/ 49 w 104"/>
                <a:gd name="T47" fmla="*/ 41 h 116"/>
                <a:gd name="T48" fmla="*/ 42 w 104"/>
                <a:gd name="T49" fmla="*/ 31 h 116"/>
                <a:gd name="T50" fmla="*/ 45 w 104"/>
                <a:gd name="T51" fmla="*/ 15 h 116"/>
                <a:gd name="T52" fmla="*/ 45 w 104"/>
                <a:gd name="T53" fmla="*/ 13 h 116"/>
                <a:gd name="T54" fmla="*/ 46 w 104"/>
                <a:gd name="T55" fmla="*/ 13 h 116"/>
                <a:gd name="T56" fmla="*/ 52 w 104"/>
                <a:gd name="T57" fmla="*/ 12 h 116"/>
                <a:gd name="T58" fmla="*/ 49 w 104"/>
                <a:gd name="T59" fmla="*/ 1 h 116"/>
                <a:gd name="T60" fmla="*/ 49 w 104"/>
                <a:gd name="T6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16">
                  <a:moveTo>
                    <a:pt x="49" y="0"/>
                  </a:moveTo>
                  <a:lnTo>
                    <a:pt x="58" y="0"/>
                  </a:lnTo>
                  <a:lnTo>
                    <a:pt x="65" y="10"/>
                  </a:lnTo>
                  <a:lnTo>
                    <a:pt x="88" y="19"/>
                  </a:lnTo>
                  <a:lnTo>
                    <a:pt x="97" y="30"/>
                  </a:lnTo>
                  <a:lnTo>
                    <a:pt x="102" y="34"/>
                  </a:lnTo>
                  <a:lnTo>
                    <a:pt x="104" y="36"/>
                  </a:lnTo>
                  <a:lnTo>
                    <a:pt x="101" y="43"/>
                  </a:lnTo>
                  <a:lnTo>
                    <a:pt x="86" y="64"/>
                  </a:lnTo>
                  <a:lnTo>
                    <a:pt x="85" y="64"/>
                  </a:lnTo>
                  <a:lnTo>
                    <a:pt x="82" y="62"/>
                  </a:lnTo>
                  <a:lnTo>
                    <a:pt x="79" y="64"/>
                  </a:lnTo>
                  <a:lnTo>
                    <a:pt x="76" y="70"/>
                  </a:lnTo>
                  <a:lnTo>
                    <a:pt x="77" y="83"/>
                  </a:lnTo>
                  <a:lnTo>
                    <a:pt x="76" y="83"/>
                  </a:lnTo>
                  <a:lnTo>
                    <a:pt x="64" y="87"/>
                  </a:lnTo>
                  <a:lnTo>
                    <a:pt x="58" y="98"/>
                  </a:lnTo>
                  <a:lnTo>
                    <a:pt x="48" y="101"/>
                  </a:lnTo>
                  <a:lnTo>
                    <a:pt x="40" y="111"/>
                  </a:lnTo>
                  <a:lnTo>
                    <a:pt x="28" y="111"/>
                  </a:lnTo>
                  <a:lnTo>
                    <a:pt x="14" y="116"/>
                  </a:lnTo>
                  <a:lnTo>
                    <a:pt x="0" y="83"/>
                  </a:lnTo>
                  <a:lnTo>
                    <a:pt x="39" y="68"/>
                  </a:lnTo>
                  <a:lnTo>
                    <a:pt x="49" y="41"/>
                  </a:lnTo>
                  <a:lnTo>
                    <a:pt x="42" y="31"/>
                  </a:lnTo>
                  <a:lnTo>
                    <a:pt x="45" y="15"/>
                  </a:lnTo>
                  <a:lnTo>
                    <a:pt x="45" y="13"/>
                  </a:lnTo>
                  <a:lnTo>
                    <a:pt x="46" y="13"/>
                  </a:lnTo>
                  <a:lnTo>
                    <a:pt x="52" y="12"/>
                  </a:lnTo>
                  <a:lnTo>
                    <a:pt x="49" y="1"/>
                  </a:lnTo>
                  <a:lnTo>
                    <a:pt x="4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7" name="Musandam Peninsula">
              <a:extLst>
                <a:ext uri="{FF2B5EF4-FFF2-40B4-BE49-F238E27FC236}">
                  <a16:creationId xmlns:a16="http://schemas.microsoft.com/office/drawing/2014/main" id="{05728CEA-66E5-39C4-E39A-6B44CF25FA4D}"/>
                </a:ext>
              </a:extLst>
            </p:cNvPr>
            <p:cNvSpPr>
              <a:spLocks/>
            </p:cNvSpPr>
            <p:nvPr/>
          </p:nvSpPr>
          <p:spPr bwMode="auto">
            <a:xfrm>
              <a:off x="7148613" y="3945900"/>
              <a:ext cx="7228" cy="21685"/>
            </a:xfrm>
            <a:custGeom>
              <a:avLst/>
              <a:gdLst>
                <a:gd name="T0" fmla="*/ 3 w 4"/>
                <a:gd name="T1" fmla="*/ 0 h 12"/>
                <a:gd name="T2" fmla="*/ 4 w 4"/>
                <a:gd name="T3" fmla="*/ 0 h 12"/>
                <a:gd name="T4" fmla="*/ 4 w 4"/>
                <a:gd name="T5" fmla="*/ 2 h 12"/>
                <a:gd name="T6" fmla="*/ 3 w 4"/>
                <a:gd name="T7" fmla="*/ 11 h 12"/>
                <a:gd name="T8" fmla="*/ 3 w 4"/>
                <a:gd name="T9" fmla="*/ 12 h 12"/>
                <a:gd name="T10" fmla="*/ 0 w 4"/>
                <a:gd name="T11" fmla="*/ 11 h 12"/>
                <a:gd name="T12" fmla="*/ 0 w 4"/>
                <a:gd name="T13" fmla="*/ 5 h 12"/>
                <a:gd name="T14" fmla="*/ 3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0"/>
                  </a:moveTo>
                  <a:lnTo>
                    <a:pt x="4" y="0"/>
                  </a:lnTo>
                  <a:lnTo>
                    <a:pt x="4" y="2"/>
                  </a:lnTo>
                  <a:lnTo>
                    <a:pt x="3" y="11"/>
                  </a:lnTo>
                  <a:lnTo>
                    <a:pt x="3" y="12"/>
                  </a:lnTo>
                  <a:lnTo>
                    <a:pt x="0" y="11"/>
                  </a:lnTo>
                  <a:lnTo>
                    <a:pt x="0" y="5"/>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8" name="Qeshm Island">
              <a:extLst>
                <a:ext uri="{FF2B5EF4-FFF2-40B4-BE49-F238E27FC236}">
                  <a16:creationId xmlns:a16="http://schemas.microsoft.com/office/drawing/2014/main" id="{E2B137FF-DF6E-EB8E-A6FA-87E4200ABBB4}"/>
                </a:ext>
              </a:extLst>
            </p:cNvPr>
            <p:cNvSpPr>
              <a:spLocks/>
            </p:cNvSpPr>
            <p:nvPr/>
          </p:nvSpPr>
          <p:spPr bwMode="auto">
            <a:xfrm>
              <a:off x="7128736" y="3933250"/>
              <a:ext cx="25299" cy="12650"/>
            </a:xfrm>
            <a:custGeom>
              <a:avLst/>
              <a:gdLst>
                <a:gd name="T0" fmla="*/ 8 w 14"/>
                <a:gd name="T1" fmla="*/ 0 h 7"/>
                <a:gd name="T2" fmla="*/ 14 w 14"/>
                <a:gd name="T3" fmla="*/ 0 h 7"/>
                <a:gd name="T4" fmla="*/ 2 w 14"/>
                <a:gd name="T5" fmla="*/ 6 h 7"/>
                <a:gd name="T6" fmla="*/ 2 w 14"/>
                <a:gd name="T7" fmla="*/ 7 h 7"/>
                <a:gd name="T8" fmla="*/ 0 w 14"/>
                <a:gd name="T9" fmla="*/ 6 h 7"/>
                <a:gd name="T10" fmla="*/ 8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8" y="0"/>
                  </a:moveTo>
                  <a:lnTo>
                    <a:pt x="14" y="0"/>
                  </a:lnTo>
                  <a:lnTo>
                    <a:pt x="2" y="6"/>
                  </a:lnTo>
                  <a:lnTo>
                    <a:pt x="2" y="7"/>
                  </a:lnTo>
                  <a:lnTo>
                    <a:pt x="0" y="6"/>
                  </a:lnTo>
                  <a:lnTo>
                    <a:pt x="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9" name="China">
              <a:extLst>
                <a:ext uri="{FF2B5EF4-FFF2-40B4-BE49-F238E27FC236}">
                  <a16:creationId xmlns:a16="http://schemas.microsoft.com/office/drawing/2014/main" id="{D649F587-7DC4-4176-89EA-0410FDAEC222}"/>
                </a:ext>
              </a:extLst>
            </p:cNvPr>
            <p:cNvSpPr>
              <a:spLocks/>
            </p:cNvSpPr>
            <p:nvPr/>
          </p:nvSpPr>
          <p:spPr bwMode="auto">
            <a:xfrm>
              <a:off x="7562428" y="3096580"/>
              <a:ext cx="1447457" cy="1058939"/>
            </a:xfrm>
            <a:custGeom>
              <a:avLst/>
              <a:gdLst/>
              <a:ahLst/>
              <a:cxnLst/>
              <a:rect l="l" t="t" r="r" b="b"/>
              <a:pathLst>
                <a:path w="1458996" h="1067381">
                  <a:moveTo>
                    <a:pt x="877948" y="1018201"/>
                  </a:moveTo>
                  <a:lnTo>
                    <a:pt x="888877" y="1018201"/>
                  </a:lnTo>
                  <a:lnTo>
                    <a:pt x="888877" y="1021844"/>
                  </a:lnTo>
                  <a:lnTo>
                    <a:pt x="890698" y="1029130"/>
                  </a:lnTo>
                  <a:lnTo>
                    <a:pt x="877948" y="1050988"/>
                  </a:lnTo>
                  <a:lnTo>
                    <a:pt x="859733" y="1067381"/>
                  </a:lnTo>
                  <a:lnTo>
                    <a:pt x="837876" y="1058274"/>
                  </a:lnTo>
                  <a:lnTo>
                    <a:pt x="832411" y="1038237"/>
                  </a:lnTo>
                  <a:lnTo>
                    <a:pt x="854269" y="1021844"/>
                  </a:lnTo>
                  <a:close/>
                  <a:moveTo>
                    <a:pt x="1191240" y="905270"/>
                  </a:moveTo>
                  <a:lnTo>
                    <a:pt x="1193062" y="905270"/>
                  </a:lnTo>
                  <a:lnTo>
                    <a:pt x="1196705" y="910734"/>
                  </a:lnTo>
                  <a:lnTo>
                    <a:pt x="1196705" y="912556"/>
                  </a:lnTo>
                  <a:lnTo>
                    <a:pt x="1191240" y="912556"/>
                  </a:lnTo>
                  <a:close/>
                  <a:moveTo>
                    <a:pt x="1183954" y="0"/>
                  </a:moveTo>
                  <a:lnTo>
                    <a:pt x="1191240" y="0"/>
                  </a:lnTo>
                  <a:lnTo>
                    <a:pt x="1209455" y="14572"/>
                  </a:lnTo>
                  <a:lnTo>
                    <a:pt x="1236777" y="20036"/>
                  </a:lnTo>
                  <a:lnTo>
                    <a:pt x="1240420" y="20036"/>
                  </a:lnTo>
                  <a:lnTo>
                    <a:pt x="1256813" y="43715"/>
                  </a:lnTo>
                  <a:lnTo>
                    <a:pt x="1262278" y="67394"/>
                  </a:lnTo>
                  <a:lnTo>
                    <a:pt x="1275028" y="100181"/>
                  </a:lnTo>
                  <a:lnTo>
                    <a:pt x="1282314" y="143896"/>
                  </a:lnTo>
                  <a:lnTo>
                    <a:pt x="1324208" y="151182"/>
                  </a:lnTo>
                  <a:lnTo>
                    <a:pt x="1355172" y="171218"/>
                  </a:lnTo>
                  <a:lnTo>
                    <a:pt x="1360637" y="187611"/>
                  </a:lnTo>
                  <a:lnTo>
                    <a:pt x="1360637" y="202183"/>
                  </a:lnTo>
                  <a:lnTo>
                    <a:pt x="1369744" y="213112"/>
                  </a:lnTo>
                  <a:lnTo>
                    <a:pt x="1391602" y="213112"/>
                  </a:lnTo>
                  <a:lnTo>
                    <a:pt x="1455353" y="187611"/>
                  </a:lnTo>
                  <a:lnTo>
                    <a:pt x="1458996" y="187611"/>
                  </a:lnTo>
                  <a:lnTo>
                    <a:pt x="1458996" y="189433"/>
                  </a:lnTo>
                  <a:lnTo>
                    <a:pt x="1453532" y="194897"/>
                  </a:lnTo>
                  <a:lnTo>
                    <a:pt x="1455353" y="218576"/>
                  </a:lnTo>
                  <a:lnTo>
                    <a:pt x="1444424" y="229505"/>
                  </a:lnTo>
                  <a:lnTo>
                    <a:pt x="1433496" y="271399"/>
                  </a:lnTo>
                  <a:lnTo>
                    <a:pt x="1417102" y="306006"/>
                  </a:lnTo>
                  <a:lnTo>
                    <a:pt x="1413459" y="311471"/>
                  </a:lnTo>
                  <a:lnTo>
                    <a:pt x="1409817" y="311471"/>
                  </a:lnTo>
                  <a:lnTo>
                    <a:pt x="1386137" y="302364"/>
                  </a:lnTo>
                  <a:lnTo>
                    <a:pt x="1366101" y="318757"/>
                  </a:lnTo>
                  <a:lnTo>
                    <a:pt x="1371566" y="335150"/>
                  </a:lnTo>
                  <a:lnTo>
                    <a:pt x="1371566" y="364293"/>
                  </a:lnTo>
                  <a:lnTo>
                    <a:pt x="1358815" y="380687"/>
                  </a:lnTo>
                  <a:lnTo>
                    <a:pt x="1358815" y="389794"/>
                  </a:lnTo>
                  <a:lnTo>
                    <a:pt x="1355172" y="389794"/>
                  </a:lnTo>
                  <a:lnTo>
                    <a:pt x="1344244" y="378865"/>
                  </a:lnTo>
                  <a:lnTo>
                    <a:pt x="1335136" y="397080"/>
                  </a:lnTo>
                  <a:lnTo>
                    <a:pt x="1320565" y="408009"/>
                  </a:lnTo>
                  <a:lnTo>
                    <a:pt x="1302350" y="408009"/>
                  </a:lnTo>
                  <a:lnTo>
                    <a:pt x="1302350" y="426223"/>
                  </a:lnTo>
                  <a:lnTo>
                    <a:pt x="1282314" y="429866"/>
                  </a:lnTo>
                  <a:lnTo>
                    <a:pt x="1269563" y="422580"/>
                  </a:lnTo>
                  <a:lnTo>
                    <a:pt x="1245884" y="446259"/>
                  </a:lnTo>
                  <a:lnTo>
                    <a:pt x="1220384" y="457188"/>
                  </a:lnTo>
                  <a:lnTo>
                    <a:pt x="1209455" y="473581"/>
                  </a:lnTo>
                  <a:lnTo>
                    <a:pt x="1185776" y="479046"/>
                  </a:lnTo>
                  <a:lnTo>
                    <a:pt x="1136596" y="510011"/>
                  </a:lnTo>
                  <a:lnTo>
                    <a:pt x="1134775" y="510011"/>
                  </a:lnTo>
                  <a:lnTo>
                    <a:pt x="1131132" y="508189"/>
                  </a:lnTo>
                  <a:lnTo>
                    <a:pt x="1131132" y="504546"/>
                  </a:lnTo>
                  <a:lnTo>
                    <a:pt x="1142061" y="500903"/>
                  </a:lnTo>
                  <a:lnTo>
                    <a:pt x="1142061" y="491796"/>
                  </a:lnTo>
                  <a:lnTo>
                    <a:pt x="1134775" y="486332"/>
                  </a:lnTo>
                  <a:lnTo>
                    <a:pt x="1134775" y="484510"/>
                  </a:lnTo>
                  <a:lnTo>
                    <a:pt x="1156632" y="457188"/>
                  </a:lnTo>
                  <a:lnTo>
                    <a:pt x="1147525" y="440795"/>
                  </a:lnTo>
                  <a:lnTo>
                    <a:pt x="1131132" y="442617"/>
                  </a:lnTo>
                  <a:lnTo>
                    <a:pt x="1114739" y="468117"/>
                  </a:lnTo>
                  <a:lnTo>
                    <a:pt x="1094703" y="479046"/>
                  </a:lnTo>
                  <a:lnTo>
                    <a:pt x="1085595" y="491796"/>
                  </a:lnTo>
                  <a:lnTo>
                    <a:pt x="1069202" y="500903"/>
                  </a:lnTo>
                  <a:lnTo>
                    <a:pt x="1058273" y="497261"/>
                  </a:lnTo>
                  <a:lnTo>
                    <a:pt x="1050987" y="510011"/>
                  </a:lnTo>
                  <a:lnTo>
                    <a:pt x="1047344" y="515475"/>
                  </a:lnTo>
                  <a:lnTo>
                    <a:pt x="1058273" y="526404"/>
                  </a:lnTo>
                  <a:lnTo>
                    <a:pt x="1074666" y="537333"/>
                  </a:lnTo>
                  <a:lnTo>
                    <a:pt x="1083774" y="551905"/>
                  </a:lnTo>
                  <a:lnTo>
                    <a:pt x="1094703" y="557369"/>
                  </a:lnTo>
                  <a:lnTo>
                    <a:pt x="1123846" y="537333"/>
                  </a:lnTo>
                  <a:lnTo>
                    <a:pt x="1125667" y="537333"/>
                  </a:lnTo>
                  <a:lnTo>
                    <a:pt x="1142061" y="548262"/>
                  </a:lnTo>
                  <a:lnTo>
                    <a:pt x="1167561" y="548262"/>
                  </a:lnTo>
                  <a:lnTo>
                    <a:pt x="1167561" y="551905"/>
                  </a:lnTo>
                  <a:lnTo>
                    <a:pt x="1162097" y="568298"/>
                  </a:lnTo>
                  <a:lnTo>
                    <a:pt x="1162097" y="570119"/>
                  </a:lnTo>
                  <a:lnTo>
                    <a:pt x="1158454" y="570119"/>
                  </a:lnTo>
                  <a:lnTo>
                    <a:pt x="1158454" y="568298"/>
                  </a:lnTo>
                  <a:lnTo>
                    <a:pt x="1156632" y="562833"/>
                  </a:lnTo>
                  <a:lnTo>
                    <a:pt x="1151168" y="562833"/>
                  </a:lnTo>
                  <a:lnTo>
                    <a:pt x="1145704" y="570119"/>
                  </a:lnTo>
                  <a:lnTo>
                    <a:pt x="1125667" y="573762"/>
                  </a:lnTo>
                  <a:lnTo>
                    <a:pt x="1125667" y="579227"/>
                  </a:lnTo>
                  <a:lnTo>
                    <a:pt x="1120203" y="588334"/>
                  </a:lnTo>
                  <a:lnTo>
                    <a:pt x="1118382" y="588334"/>
                  </a:lnTo>
                  <a:lnTo>
                    <a:pt x="1111096" y="586512"/>
                  </a:lnTo>
                  <a:lnTo>
                    <a:pt x="1111096" y="593798"/>
                  </a:lnTo>
                  <a:lnTo>
                    <a:pt x="1107453" y="593798"/>
                  </a:lnTo>
                  <a:lnTo>
                    <a:pt x="1096524" y="604727"/>
                  </a:lnTo>
                  <a:lnTo>
                    <a:pt x="1085595" y="624763"/>
                  </a:lnTo>
                  <a:lnTo>
                    <a:pt x="1111096" y="637514"/>
                  </a:lnTo>
                  <a:lnTo>
                    <a:pt x="1125667" y="683050"/>
                  </a:lnTo>
                  <a:lnTo>
                    <a:pt x="1151168" y="710372"/>
                  </a:lnTo>
                  <a:lnTo>
                    <a:pt x="1151168" y="714015"/>
                  </a:lnTo>
                  <a:lnTo>
                    <a:pt x="1118382" y="704908"/>
                  </a:lnTo>
                  <a:lnTo>
                    <a:pt x="1131132" y="714015"/>
                  </a:lnTo>
                  <a:lnTo>
                    <a:pt x="1151168" y="732230"/>
                  </a:lnTo>
                  <a:lnTo>
                    <a:pt x="1151168" y="735873"/>
                  </a:lnTo>
                  <a:lnTo>
                    <a:pt x="1118382" y="754088"/>
                  </a:lnTo>
                  <a:lnTo>
                    <a:pt x="1131132" y="750445"/>
                  </a:lnTo>
                  <a:lnTo>
                    <a:pt x="1151168" y="761373"/>
                  </a:lnTo>
                  <a:lnTo>
                    <a:pt x="1145704" y="766838"/>
                  </a:lnTo>
                  <a:lnTo>
                    <a:pt x="1147525" y="766838"/>
                  </a:lnTo>
                  <a:lnTo>
                    <a:pt x="1147525" y="781410"/>
                  </a:lnTo>
                  <a:lnTo>
                    <a:pt x="1140239" y="783231"/>
                  </a:lnTo>
                  <a:lnTo>
                    <a:pt x="1142061" y="786874"/>
                  </a:lnTo>
                  <a:lnTo>
                    <a:pt x="1136596" y="810553"/>
                  </a:lnTo>
                  <a:lnTo>
                    <a:pt x="1134775" y="810553"/>
                  </a:lnTo>
                  <a:lnTo>
                    <a:pt x="1129310" y="808732"/>
                  </a:lnTo>
                  <a:lnTo>
                    <a:pt x="1101988" y="854268"/>
                  </a:lnTo>
                  <a:lnTo>
                    <a:pt x="1100167" y="854268"/>
                  </a:lnTo>
                  <a:lnTo>
                    <a:pt x="1100167" y="848804"/>
                  </a:lnTo>
                  <a:lnTo>
                    <a:pt x="1094703" y="848804"/>
                  </a:lnTo>
                  <a:lnTo>
                    <a:pt x="1100167" y="859733"/>
                  </a:lnTo>
                  <a:lnTo>
                    <a:pt x="1091060" y="881590"/>
                  </a:lnTo>
                  <a:lnTo>
                    <a:pt x="1091060" y="883412"/>
                  </a:lnTo>
                  <a:lnTo>
                    <a:pt x="1089238" y="883412"/>
                  </a:lnTo>
                  <a:lnTo>
                    <a:pt x="1085595" y="881590"/>
                  </a:lnTo>
                  <a:lnTo>
                    <a:pt x="1072845" y="901626"/>
                  </a:lnTo>
                  <a:lnTo>
                    <a:pt x="1069202" y="901626"/>
                  </a:lnTo>
                  <a:lnTo>
                    <a:pt x="1058273" y="907091"/>
                  </a:lnTo>
                  <a:lnTo>
                    <a:pt x="1058273" y="916198"/>
                  </a:lnTo>
                  <a:lnTo>
                    <a:pt x="1047344" y="927127"/>
                  </a:lnTo>
                  <a:lnTo>
                    <a:pt x="1045523" y="927127"/>
                  </a:lnTo>
                  <a:lnTo>
                    <a:pt x="1032773" y="932591"/>
                  </a:lnTo>
                  <a:lnTo>
                    <a:pt x="1018201" y="945342"/>
                  </a:lnTo>
                  <a:lnTo>
                    <a:pt x="996343" y="954449"/>
                  </a:lnTo>
                  <a:lnTo>
                    <a:pt x="994522" y="954449"/>
                  </a:lnTo>
                  <a:lnTo>
                    <a:pt x="989057" y="948985"/>
                  </a:lnTo>
                  <a:lnTo>
                    <a:pt x="979950" y="956270"/>
                  </a:lnTo>
                  <a:lnTo>
                    <a:pt x="978129" y="956270"/>
                  </a:lnTo>
                  <a:lnTo>
                    <a:pt x="978129" y="954449"/>
                  </a:lnTo>
                  <a:lnTo>
                    <a:pt x="972664" y="959913"/>
                  </a:lnTo>
                  <a:lnTo>
                    <a:pt x="969021" y="956270"/>
                  </a:lnTo>
                  <a:lnTo>
                    <a:pt x="969021" y="961735"/>
                  </a:lnTo>
                  <a:lnTo>
                    <a:pt x="959914" y="961735"/>
                  </a:lnTo>
                  <a:lnTo>
                    <a:pt x="950807" y="950806"/>
                  </a:lnTo>
                  <a:lnTo>
                    <a:pt x="950807" y="965378"/>
                  </a:lnTo>
                  <a:lnTo>
                    <a:pt x="948985" y="965378"/>
                  </a:lnTo>
                  <a:lnTo>
                    <a:pt x="939878" y="956270"/>
                  </a:lnTo>
                  <a:lnTo>
                    <a:pt x="938056" y="972664"/>
                  </a:lnTo>
                  <a:lnTo>
                    <a:pt x="934413" y="972664"/>
                  </a:lnTo>
                  <a:lnTo>
                    <a:pt x="877948" y="985414"/>
                  </a:lnTo>
                  <a:lnTo>
                    <a:pt x="872483" y="996343"/>
                  </a:lnTo>
                  <a:lnTo>
                    <a:pt x="877948" y="1010914"/>
                  </a:lnTo>
                  <a:lnTo>
                    <a:pt x="877948" y="1012736"/>
                  </a:lnTo>
                  <a:lnTo>
                    <a:pt x="867019" y="1016379"/>
                  </a:lnTo>
                  <a:lnTo>
                    <a:pt x="856090" y="996343"/>
                  </a:lnTo>
                  <a:lnTo>
                    <a:pt x="856090" y="983592"/>
                  </a:lnTo>
                  <a:lnTo>
                    <a:pt x="845161" y="985414"/>
                  </a:lnTo>
                  <a:lnTo>
                    <a:pt x="832411" y="978128"/>
                  </a:lnTo>
                  <a:lnTo>
                    <a:pt x="823303" y="985414"/>
                  </a:lnTo>
                  <a:lnTo>
                    <a:pt x="823303" y="983592"/>
                  </a:lnTo>
                  <a:lnTo>
                    <a:pt x="821482" y="979950"/>
                  </a:lnTo>
                  <a:lnTo>
                    <a:pt x="817839" y="985414"/>
                  </a:lnTo>
                  <a:lnTo>
                    <a:pt x="816018" y="985414"/>
                  </a:lnTo>
                  <a:lnTo>
                    <a:pt x="803267" y="979950"/>
                  </a:lnTo>
                  <a:lnTo>
                    <a:pt x="788695" y="972664"/>
                  </a:lnTo>
                  <a:lnTo>
                    <a:pt x="783231" y="950806"/>
                  </a:lnTo>
                  <a:lnTo>
                    <a:pt x="750445" y="939877"/>
                  </a:lnTo>
                  <a:lnTo>
                    <a:pt x="719480" y="956270"/>
                  </a:lnTo>
                  <a:lnTo>
                    <a:pt x="710372" y="954449"/>
                  </a:lnTo>
                  <a:lnTo>
                    <a:pt x="703086" y="956270"/>
                  </a:lnTo>
                  <a:lnTo>
                    <a:pt x="699444" y="956270"/>
                  </a:lnTo>
                  <a:lnTo>
                    <a:pt x="686693" y="950806"/>
                  </a:lnTo>
                  <a:lnTo>
                    <a:pt x="683050" y="961735"/>
                  </a:lnTo>
                  <a:lnTo>
                    <a:pt x="681229" y="961735"/>
                  </a:lnTo>
                  <a:lnTo>
                    <a:pt x="670300" y="959913"/>
                  </a:lnTo>
                  <a:lnTo>
                    <a:pt x="666657" y="961735"/>
                  </a:lnTo>
                  <a:lnTo>
                    <a:pt x="670300" y="985414"/>
                  </a:lnTo>
                  <a:lnTo>
                    <a:pt x="666657" y="989057"/>
                  </a:lnTo>
                  <a:lnTo>
                    <a:pt x="659371" y="990878"/>
                  </a:lnTo>
                  <a:lnTo>
                    <a:pt x="655728" y="990878"/>
                  </a:lnTo>
                  <a:lnTo>
                    <a:pt x="653907" y="978128"/>
                  </a:lnTo>
                  <a:lnTo>
                    <a:pt x="652085" y="974485"/>
                  </a:lnTo>
                  <a:lnTo>
                    <a:pt x="635692" y="979950"/>
                  </a:lnTo>
                  <a:lnTo>
                    <a:pt x="624763" y="969021"/>
                  </a:lnTo>
                  <a:lnTo>
                    <a:pt x="610192" y="965378"/>
                  </a:lnTo>
                  <a:lnTo>
                    <a:pt x="615656" y="945342"/>
                  </a:lnTo>
                  <a:lnTo>
                    <a:pt x="604727" y="938056"/>
                  </a:lnTo>
                  <a:lnTo>
                    <a:pt x="602906" y="938056"/>
                  </a:lnTo>
                  <a:lnTo>
                    <a:pt x="599263" y="916198"/>
                  </a:lnTo>
                  <a:lnTo>
                    <a:pt x="588334" y="916198"/>
                  </a:lnTo>
                  <a:lnTo>
                    <a:pt x="573762" y="923484"/>
                  </a:lnTo>
                  <a:lnTo>
                    <a:pt x="570119" y="923484"/>
                  </a:lnTo>
                  <a:lnTo>
                    <a:pt x="579227" y="890698"/>
                  </a:lnTo>
                  <a:lnTo>
                    <a:pt x="597441" y="865197"/>
                  </a:lnTo>
                  <a:lnTo>
                    <a:pt x="597441" y="848804"/>
                  </a:lnTo>
                  <a:lnTo>
                    <a:pt x="591977" y="826946"/>
                  </a:lnTo>
                  <a:lnTo>
                    <a:pt x="586513" y="826946"/>
                  </a:lnTo>
                  <a:lnTo>
                    <a:pt x="579227" y="810553"/>
                  </a:lnTo>
                  <a:lnTo>
                    <a:pt x="570119" y="808732"/>
                  </a:lnTo>
                  <a:lnTo>
                    <a:pt x="564655" y="810553"/>
                  </a:lnTo>
                  <a:lnTo>
                    <a:pt x="559191" y="805089"/>
                  </a:lnTo>
                  <a:lnTo>
                    <a:pt x="540976" y="799624"/>
                  </a:lnTo>
                  <a:lnTo>
                    <a:pt x="540976" y="788695"/>
                  </a:lnTo>
                  <a:lnTo>
                    <a:pt x="537333" y="786874"/>
                  </a:lnTo>
                  <a:lnTo>
                    <a:pt x="531868" y="775945"/>
                  </a:lnTo>
                  <a:lnTo>
                    <a:pt x="515475" y="781410"/>
                  </a:lnTo>
                  <a:lnTo>
                    <a:pt x="500904" y="781410"/>
                  </a:lnTo>
                  <a:lnTo>
                    <a:pt x="462653" y="808732"/>
                  </a:lnTo>
                  <a:lnTo>
                    <a:pt x="431688" y="821482"/>
                  </a:lnTo>
                  <a:lnTo>
                    <a:pt x="429866" y="821482"/>
                  </a:lnTo>
                  <a:lnTo>
                    <a:pt x="429866" y="817839"/>
                  </a:lnTo>
                  <a:lnTo>
                    <a:pt x="424402" y="816017"/>
                  </a:lnTo>
                  <a:lnTo>
                    <a:pt x="389794" y="808732"/>
                  </a:lnTo>
                  <a:lnTo>
                    <a:pt x="364293" y="832411"/>
                  </a:lnTo>
                  <a:lnTo>
                    <a:pt x="358829" y="828768"/>
                  </a:lnTo>
                  <a:lnTo>
                    <a:pt x="358829" y="814196"/>
                  </a:lnTo>
                  <a:lnTo>
                    <a:pt x="346079" y="817839"/>
                  </a:lnTo>
                  <a:lnTo>
                    <a:pt x="327864" y="821482"/>
                  </a:lnTo>
                  <a:lnTo>
                    <a:pt x="311471" y="816017"/>
                  </a:lnTo>
                  <a:lnTo>
                    <a:pt x="306006" y="816017"/>
                  </a:lnTo>
                  <a:lnTo>
                    <a:pt x="300542" y="817839"/>
                  </a:lnTo>
                  <a:lnTo>
                    <a:pt x="291435" y="817839"/>
                  </a:lnTo>
                  <a:lnTo>
                    <a:pt x="285970" y="810553"/>
                  </a:lnTo>
                  <a:lnTo>
                    <a:pt x="273220" y="805089"/>
                  </a:lnTo>
                  <a:lnTo>
                    <a:pt x="273220" y="797803"/>
                  </a:lnTo>
                  <a:lnTo>
                    <a:pt x="251362" y="794160"/>
                  </a:lnTo>
                  <a:lnTo>
                    <a:pt x="249541" y="792338"/>
                  </a:lnTo>
                  <a:lnTo>
                    <a:pt x="251362" y="781410"/>
                  </a:lnTo>
                  <a:lnTo>
                    <a:pt x="238612" y="786874"/>
                  </a:lnTo>
                  <a:lnTo>
                    <a:pt x="234969" y="786874"/>
                  </a:lnTo>
                  <a:lnTo>
                    <a:pt x="227683" y="770481"/>
                  </a:lnTo>
                  <a:lnTo>
                    <a:pt x="207647" y="755909"/>
                  </a:lnTo>
                  <a:lnTo>
                    <a:pt x="187611" y="754088"/>
                  </a:lnTo>
                  <a:lnTo>
                    <a:pt x="183968" y="759552"/>
                  </a:lnTo>
                  <a:lnTo>
                    <a:pt x="176682" y="754088"/>
                  </a:lnTo>
                  <a:lnTo>
                    <a:pt x="140253" y="732230"/>
                  </a:lnTo>
                  <a:lnTo>
                    <a:pt x="127503" y="732230"/>
                  </a:lnTo>
                  <a:lnTo>
                    <a:pt x="122038" y="721301"/>
                  </a:lnTo>
                  <a:lnTo>
                    <a:pt x="122038" y="704908"/>
                  </a:lnTo>
                  <a:lnTo>
                    <a:pt x="114752" y="688515"/>
                  </a:lnTo>
                  <a:lnTo>
                    <a:pt x="116574" y="688515"/>
                  </a:lnTo>
                  <a:lnTo>
                    <a:pt x="122038" y="683050"/>
                  </a:lnTo>
                  <a:lnTo>
                    <a:pt x="123860" y="683050"/>
                  </a:lnTo>
                  <a:lnTo>
                    <a:pt x="129324" y="692158"/>
                  </a:lnTo>
                  <a:lnTo>
                    <a:pt x="140253" y="683050"/>
                  </a:lnTo>
                  <a:lnTo>
                    <a:pt x="138431" y="672121"/>
                  </a:lnTo>
                  <a:lnTo>
                    <a:pt x="127503" y="666657"/>
                  </a:lnTo>
                  <a:lnTo>
                    <a:pt x="127503" y="664836"/>
                  </a:lnTo>
                  <a:lnTo>
                    <a:pt x="123860" y="648442"/>
                  </a:lnTo>
                  <a:lnTo>
                    <a:pt x="123860" y="646621"/>
                  </a:lnTo>
                  <a:lnTo>
                    <a:pt x="127503" y="646621"/>
                  </a:lnTo>
                  <a:lnTo>
                    <a:pt x="140253" y="642978"/>
                  </a:lnTo>
                  <a:lnTo>
                    <a:pt x="140253" y="635692"/>
                  </a:lnTo>
                  <a:lnTo>
                    <a:pt x="151182" y="624763"/>
                  </a:lnTo>
                  <a:lnTo>
                    <a:pt x="160289" y="604727"/>
                  </a:lnTo>
                  <a:lnTo>
                    <a:pt x="154825" y="608370"/>
                  </a:lnTo>
                  <a:lnTo>
                    <a:pt x="151182" y="608370"/>
                  </a:lnTo>
                  <a:lnTo>
                    <a:pt x="151182" y="602906"/>
                  </a:lnTo>
                  <a:lnTo>
                    <a:pt x="134788" y="591977"/>
                  </a:lnTo>
                  <a:lnTo>
                    <a:pt x="98359" y="604727"/>
                  </a:lnTo>
                  <a:lnTo>
                    <a:pt x="94716" y="608370"/>
                  </a:lnTo>
                  <a:lnTo>
                    <a:pt x="94716" y="604727"/>
                  </a:lnTo>
                  <a:lnTo>
                    <a:pt x="76501" y="599263"/>
                  </a:lnTo>
                  <a:lnTo>
                    <a:pt x="71037" y="593798"/>
                  </a:lnTo>
                  <a:lnTo>
                    <a:pt x="60108" y="593798"/>
                  </a:lnTo>
                  <a:lnTo>
                    <a:pt x="54644" y="588334"/>
                  </a:lnTo>
                  <a:lnTo>
                    <a:pt x="54644" y="586512"/>
                  </a:lnTo>
                  <a:lnTo>
                    <a:pt x="56465" y="575584"/>
                  </a:lnTo>
                  <a:lnTo>
                    <a:pt x="51001" y="570119"/>
                  </a:lnTo>
                  <a:lnTo>
                    <a:pt x="43715" y="570119"/>
                  </a:lnTo>
                  <a:lnTo>
                    <a:pt x="41894" y="562833"/>
                  </a:lnTo>
                  <a:lnTo>
                    <a:pt x="25500" y="559190"/>
                  </a:lnTo>
                  <a:lnTo>
                    <a:pt x="20036" y="557369"/>
                  </a:lnTo>
                  <a:lnTo>
                    <a:pt x="20036" y="553726"/>
                  </a:lnTo>
                  <a:lnTo>
                    <a:pt x="27322" y="551905"/>
                  </a:lnTo>
                  <a:lnTo>
                    <a:pt x="32786" y="551905"/>
                  </a:lnTo>
                  <a:lnTo>
                    <a:pt x="27322" y="515475"/>
                  </a:lnTo>
                  <a:lnTo>
                    <a:pt x="9107" y="515475"/>
                  </a:lnTo>
                  <a:lnTo>
                    <a:pt x="0" y="504546"/>
                  </a:lnTo>
                  <a:lnTo>
                    <a:pt x="0" y="502725"/>
                  </a:lnTo>
                  <a:lnTo>
                    <a:pt x="5464" y="480867"/>
                  </a:lnTo>
                  <a:lnTo>
                    <a:pt x="9107" y="468117"/>
                  </a:lnTo>
                  <a:lnTo>
                    <a:pt x="27322" y="459010"/>
                  </a:lnTo>
                  <a:lnTo>
                    <a:pt x="30965" y="451724"/>
                  </a:lnTo>
                  <a:lnTo>
                    <a:pt x="38251" y="451724"/>
                  </a:lnTo>
                  <a:lnTo>
                    <a:pt x="47358" y="453545"/>
                  </a:lnTo>
                  <a:lnTo>
                    <a:pt x="51001" y="453545"/>
                  </a:lnTo>
                  <a:lnTo>
                    <a:pt x="60108" y="457188"/>
                  </a:lnTo>
                  <a:lnTo>
                    <a:pt x="65573" y="457188"/>
                  </a:lnTo>
                  <a:lnTo>
                    <a:pt x="78323" y="440795"/>
                  </a:lnTo>
                  <a:lnTo>
                    <a:pt x="109288" y="435331"/>
                  </a:lnTo>
                  <a:lnTo>
                    <a:pt x="120217" y="422580"/>
                  </a:lnTo>
                  <a:lnTo>
                    <a:pt x="154825" y="406187"/>
                  </a:lnTo>
                  <a:lnTo>
                    <a:pt x="160289" y="391615"/>
                  </a:lnTo>
                  <a:lnTo>
                    <a:pt x="167575" y="362472"/>
                  </a:lnTo>
                  <a:lnTo>
                    <a:pt x="156646" y="322400"/>
                  </a:lnTo>
                  <a:lnTo>
                    <a:pt x="149360" y="313292"/>
                  </a:lnTo>
                  <a:lnTo>
                    <a:pt x="149360" y="311471"/>
                  </a:lnTo>
                  <a:lnTo>
                    <a:pt x="151182" y="311471"/>
                  </a:lnTo>
                  <a:lnTo>
                    <a:pt x="205826" y="296899"/>
                  </a:lnTo>
                  <a:lnTo>
                    <a:pt x="205826" y="275041"/>
                  </a:lnTo>
                  <a:lnTo>
                    <a:pt x="222219" y="233148"/>
                  </a:lnTo>
                  <a:lnTo>
                    <a:pt x="240434" y="233148"/>
                  </a:lnTo>
                  <a:lnTo>
                    <a:pt x="245898" y="234969"/>
                  </a:lnTo>
                  <a:lnTo>
                    <a:pt x="262291" y="234969"/>
                  </a:lnTo>
                  <a:lnTo>
                    <a:pt x="267756" y="244077"/>
                  </a:lnTo>
                  <a:lnTo>
                    <a:pt x="284149" y="234969"/>
                  </a:lnTo>
                  <a:lnTo>
                    <a:pt x="284149" y="211290"/>
                  </a:lnTo>
                  <a:lnTo>
                    <a:pt x="289613" y="189433"/>
                  </a:lnTo>
                  <a:lnTo>
                    <a:pt x="291435" y="189433"/>
                  </a:lnTo>
                  <a:lnTo>
                    <a:pt x="307828" y="187611"/>
                  </a:lnTo>
                  <a:lnTo>
                    <a:pt x="316935" y="171218"/>
                  </a:lnTo>
                  <a:lnTo>
                    <a:pt x="318757" y="171218"/>
                  </a:lnTo>
                  <a:lnTo>
                    <a:pt x="327864" y="173039"/>
                  </a:lnTo>
                  <a:lnTo>
                    <a:pt x="335150" y="167575"/>
                  </a:lnTo>
                  <a:lnTo>
                    <a:pt x="338793" y="167575"/>
                  </a:lnTo>
                  <a:lnTo>
                    <a:pt x="338793" y="171218"/>
                  </a:lnTo>
                  <a:lnTo>
                    <a:pt x="346079" y="187611"/>
                  </a:lnTo>
                  <a:lnTo>
                    <a:pt x="362472" y="205826"/>
                  </a:lnTo>
                  <a:lnTo>
                    <a:pt x="391615" y="211290"/>
                  </a:lnTo>
                  <a:lnTo>
                    <a:pt x="395258" y="211290"/>
                  </a:lnTo>
                  <a:lnTo>
                    <a:pt x="397080" y="218576"/>
                  </a:lnTo>
                  <a:lnTo>
                    <a:pt x="408009" y="255005"/>
                  </a:lnTo>
                  <a:lnTo>
                    <a:pt x="411652" y="284149"/>
                  </a:lnTo>
                  <a:lnTo>
                    <a:pt x="408009" y="295078"/>
                  </a:lnTo>
                  <a:lnTo>
                    <a:pt x="446259" y="307828"/>
                  </a:lnTo>
                  <a:lnTo>
                    <a:pt x="459010" y="306006"/>
                  </a:lnTo>
                  <a:lnTo>
                    <a:pt x="515475" y="329686"/>
                  </a:lnTo>
                  <a:lnTo>
                    <a:pt x="535511" y="358829"/>
                  </a:lnTo>
                  <a:lnTo>
                    <a:pt x="559191" y="380687"/>
                  </a:lnTo>
                  <a:lnTo>
                    <a:pt x="646621" y="378865"/>
                  </a:lnTo>
                  <a:lnTo>
                    <a:pt x="686693" y="400723"/>
                  </a:lnTo>
                  <a:lnTo>
                    <a:pt x="743159" y="417116"/>
                  </a:lnTo>
                  <a:lnTo>
                    <a:pt x="810553" y="391615"/>
                  </a:lnTo>
                  <a:lnTo>
                    <a:pt x="839697" y="391615"/>
                  </a:lnTo>
                  <a:lnTo>
                    <a:pt x="867019" y="386151"/>
                  </a:lnTo>
                  <a:lnTo>
                    <a:pt x="910734" y="347900"/>
                  </a:lnTo>
                  <a:lnTo>
                    <a:pt x="899805" y="333328"/>
                  </a:lnTo>
                  <a:lnTo>
                    <a:pt x="899805" y="329686"/>
                  </a:lnTo>
                  <a:lnTo>
                    <a:pt x="910734" y="307828"/>
                  </a:lnTo>
                  <a:lnTo>
                    <a:pt x="912556" y="307828"/>
                  </a:lnTo>
                  <a:lnTo>
                    <a:pt x="921663" y="302364"/>
                  </a:lnTo>
                  <a:lnTo>
                    <a:pt x="948985" y="313292"/>
                  </a:lnTo>
                  <a:lnTo>
                    <a:pt x="978129" y="289613"/>
                  </a:lnTo>
                  <a:lnTo>
                    <a:pt x="999986" y="284149"/>
                  </a:lnTo>
                  <a:lnTo>
                    <a:pt x="1027308" y="255005"/>
                  </a:lnTo>
                  <a:lnTo>
                    <a:pt x="1029130" y="255005"/>
                  </a:lnTo>
                  <a:lnTo>
                    <a:pt x="1089238" y="249541"/>
                  </a:lnTo>
                  <a:lnTo>
                    <a:pt x="1083774" y="240434"/>
                  </a:lnTo>
                  <a:lnTo>
                    <a:pt x="1080131" y="224040"/>
                  </a:lnTo>
                  <a:lnTo>
                    <a:pt x="1061916" y="202183"/>
                  </a:lnTo>
                  <a:lnTo>
                    <a:pt x="1032773" y="222219"/>
                  </a:lnTo>
                  <a:lnTo>
                    <a:pt x="999986" y="216755"/>
                  </a:lnTo>
                  <a:lnTo>
                    <a:pt x="996343" y="202183"/>
                  </a:lnTo>
                  <a:lnTo>
                    <a:pt x="996343" y="162110"/>
                  </a:lnTo>
                  <a:lnTo>
                    <a:pt x="1016379" y="132967"/>
                  </a:lnTo>
                  <a:lnTo>
                    <a:pt x="1018201" y="132967"/>
                  </a:lnTo>
                  <a:lnTo>
                    <a:pt x="1052809" y="145717"/>
                  </a:lnTo>
                  <a:lnTo>
                    <a:pt x="1083774" y="127503"/>
                  </a:lnTo>
                  <a:lnTo>
                    <a:pt x="1085595" y="116574"/>
                  </a:lnTo>
                  <a:lnTo>
                    <a:pt x="1100167" y="72859"/>
                  </a:lnTo>
                  <a:lnTo>
                    <a:pt x="1118382" y="56465"/>
                  </a:lnTo>
                  <a:lnTo>
                    <a:pt x="1118382" y="40072"/>
                  </a:lnTo>
                  <a:lnTo>
                    <a:pt x="1101988" y="40072"/>
                  </a:lnTo>
                  <a:lnTo>
                    <a:pt x="1101988" y="38251"/>
                  </a:lnTo>
                  <a:lnTo>
                    <a:pt x="1105631" y="32786"/>
                  </a:lnTo>
                  <a:lnTo>
                    <a:pt x="1123846" y="9107"/>
                  </a:lnTo>
                  <a:lnTo>
                    <a:pt x="1129310" y="9107"/>
                  </a:lnTo>
                  <a:lnTo>
                    <a:pt x="1145704" y="5464"/>
                  </a:lnTo>
                  <a:lnTo>
                    <a:pt x="1167561" y="3643"/>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0" name="Japan - Offshore">
              <a:extLst>
                <a:ext uri="{FF2B5EF4-FFF2-40B4-BE49-F238E27FC236}">
                  <a16:creationId xmlns:a16="http://schemas.microsoft.com/office/drawing/2014/main" id="{1B7E8703-3470-F55C-E481-63AE6D5095EB}"/>
                </a:ext>
              </a:extLst>
            </p:cNvPr>
            <p:cNvSpPr>
              <a:spLocks/>
            </p:cNvSpPr>
            <p:nvPr/>
          </p:nvSpPr>
          <p:spPr bwMode="auto">
            <a:xfrm>
              <a:off x="8838215" y="3362218"/>
              <a:ext cx="540313" cy="592718"/>
            </a:xfrm>
            <a:custGeom>
              <a:avLst/>
              <a:gdLst/>
              <a:ahLst/>
              <a:cxnLst/>
              <a:rect l="l" t="t" r="r" b="b"/>
              <a:pathLst>
                <a:path w="544620" h="597443">
                  <a:moveTo>
                    <a:pt x="10929" y="575585"/>
                  </a:moveTo>
                  <a:lnTo>
                    <a:pt x="12751" y="575585"/>
                  </a:lnTo>
                  <a:lnTo>
                    <a:pt x="1821" y="593800"/>
                  </a:lnTo>
                  <a:lnTo>
                    <a:pt x="1821" y="597443"/>
                  </a:lnTo>
                  <a:lnTo>
                    <a:pt x="0" y="597443"/>
                  </a:lnTo>
                  <a:lnTo>
                    <a:pt x="0" y="593800"/>
                  </a:lnTo>
                  <a:lnTo>
                    <a:pt x="1821" y="586514"/>
                  </a:lnTo>
                  <a:close/>
                  <a:moveTo>
                    <a:pt x="45538" y="530048"/>
                  </a:moveTo>
                  <a:lnTo>
                    <a:pt x="45538" y="531870"/>
                  </a:lnTo>
                  <a:lnTo>
                    <a:pt x="49181" y="531870"/>
                  </a:lnTo>
                  <a:lnTo>
                    <a:pt x="40073" y="540977"/>
                  </a:lnTo>
                  <a:lnTo>
                    <a:pt x="38252" y="540977"/>
                  </a:lnTo>
                  <a:lnTo>
                    <a:pt x="38252" y="535513"/>
                  </a:lnTo>
                  <a:lnTo>
                    <a:pt x="40073" y="531870"/>
                  </a:lnTo>
                  <a:close/>
                  <a:moveTo>
                    <a:pt x="67395" y="480869"/>
                  </a:moveTo>
                  <a:lnTo>
                    <a:pt x="69216" y="480869"/>
                  </a:lnTo>
                  <a:lnTo>
                    <a:pt x="72860" y="486334"/>
                  </a:lnTo>
                  <a:lnTo>
                    <a:pt x="67395" y="486334"/>
                  </a:lnTo>
                  <a:close/>
                  <a:moveTo>
                    <a:pt x="32787" y="404367"/>
                  </a:moveTo>
                  <a:lnTo>
                    <a:pt x="34608" y="404367"/>
                  </a:lnTo>
                  <a:lnTo>
                    <a:pt x="38251" y="408010"/>
                  </a:lnTo>
                  <a:lnTo>
                    <a:pt x="40073" y="408010"/>
                  </a:lnTo>
                  <a:lnTo>
                    <a:pt x="40073" y="409832"/>
                  </a:lnTo>
                  <a:lnTo>
                    <a:pt x="38251" y="409832"/>
                  </a:lnTo>
                  <a:lnTo>
                    <a:pt x="34608" y="413475"/>
                  </a:lnTo>
                  <a:lnTo>
                    <a:pt x="34608" y="415296"/>
                  </a:lnTo>
                  <a:lnTo>
                    <a:pt x="32787" y="415296"/>
                  </a:lnTo>
                  <a:close/>
                  <a:moveTo>
                    <a:pt x="74681" y="380688"/>
                  </a:moveTo>
                  <a:lnTo>
                    <a:pt x="78323" y="380688"/>
                  </a:lnTo>
                  <a:lnTo>
                    <a:pt x="85609" y="391617"/>
                  </a:lnTo>
                  <a:lnTo>
                    <a:pt x="89252" y="391617"/>
                  </a:lnTo>
                  <a:lnTo>
                    <a:pt x="91074" y="389795"/>
                  </a:lnTo>
                  <a:lnTo>
                    <a:pt x="96538" y="389795"/>
                  </a:lnTo>
                  <a:lnTo>
                    <a:pt x="96538" y="398903"/>
                  </a:lnTo>
                  <a:lnTo>
                    <a:pt x="100181" y="402546"/>
                  </a:lnTo>
                  <a:lnTo>
                    <a:pt x="102003" y="402546"/>
                  </a:lnTo>
                  <a:lnTo>
                    <a:pt x="105646" y="413474"/>
                  </a:lnTo>
                  <a:lnTo>
                    <a:pt x="89252" y="453546"/>
                  </a:lnTo>
                  <a:lnTo>
                    <a:pt x="74681" y="464475"/>
                  </a:lnTo>
                  <a:lnTo>
                    <a:pt x="72859" y="464475"/>
                  </a:lnTo>
                  <a:lnTo>
                    <a:pt x="72859" y="459011"/>
                  </a:lnTo>
                  <a:lnTo>
                    <a:pt x="69216" y="462654"/>
                  </a:lnTo>
                  <a:lnTo>
                    <a:pt x="61930" y="457189"/>
                  </a:lnTo>
                  <a:lnTo>
                    <a:pt x="61930" y="437153"/>
                  </a:lnTo>
                  <a:lnTo>
                    <a:pt x="69216" y="424403"/>
                  </a:lnTo>
                  <a:lnTo>
                    <a:pt x="63752" y="408010"/>
                  </a:lnTo>
                  <a:lnTo>
                    <a:pt x="63752" y="418939"/>
                  </a:lnTo>
                  <a:lnTo>
                    <a:pt x="58287" y="418939"/>
                  </a:lnTo>
                  <a:lnTo>
                    <a:pt x="56466" y="420760"/>
                  </a:lnTo>
                  <a:lnTo>
                    <a:pt x="49180" y="420760"/>
                  </a:lnTo>
                  <a:lnTo>
                    <a:pt x="49180" y="408010"/>
                  </a:lnTo>
                  <a:lnTo>
                    <a:pt x="51001" y="408010"/>
                  </a:lnTo>
                  <a:lnTo>
                    <a:pt x="54644" y="409831"/>
                  </a:lnTo>
                  <a:lnTo>
                    <a:pt x="49180" y="402546"/>
                  </a:lnTo>
                  <a:close/>
                  <a:moveTo>
                    <a:pt x="174861" y="362473"/>
                  </a:moveTo>
                  <a:lnTo>
                    <a:pt x="178504" y="362473"/>
                  </a:lnTo>
                  <a:lnTo>
                    <a:pt x="174861" y="373403"/>
                  </a:lnTo>
                  <a:lnTo>
                    <a:pt x="173039" y="373403"/>
                  </a:lnTo>
                  <a:lnTo>
                    <a:pt x="169396" y="375224"/>
                  </a:lnTo>
                  <a:lnTo>
                    <a:pt x="167835" y="375224"/>
                  </a:lnTo>
                  <a:lnTo>
                    <a:pt x="169397" y="386153"/>
                  </a:lnTo>
                  <a:lnTo>
                    <a:pt x="158468" y="402546"/>
                  </a:lnTo>
                  <a:lnTo>
                    <a:pt x="156646" y="402546"/>
                  </a:lnTo>
                  <a:lnTo>
                    <a:pt x="140253" y="397082"/>
                  </a:lnTo>
                  <a:lnTo>
                    <a:pt x="129324" y="415296"/>
                  </a:lnTo>
                  <a:lnTo>
                    <a:pt x="129324" y="418939"/>
                  </a:lnTo>
                  <a:lnTo>
                    <a:pt x="123860" y="418939"/>
                  </a:lnTo>
                  <a:lnTo>
                    <a:pt x="123860" y="415296"/>
                  </a:lnTo>
                  <a:lnTo>
                    <a:pt x="116574" y="398903"/>
                  </a:lnTo>
                  <a:lnTo>
                    <a:pt x="107467" y="398903"/>
                  </a:lnTo>
                  <a:lnTo>
                    <a:pt x="107467" y="397082"/>
                  </a:lnTo>
                  <a:lnTo>
                    <a:pt x="123860" y="378867"/>
                  </a:lnTo>
                  <a:lnTo>
                    <a:pt x="129324" y="378867"/>
                  </a:lnTo>
                  <a:lnTo>
                    <a:pt x="131146" y="380688"/>
                  </a:lnTo>
                  <a:lnTo>
                    <a:pt x="136610" y="380688"/>
                  </a:lnTo>
                  <a:lnTo>
                    <a:pt x="151182" y="367938"/>
                  </a:lnTo>
                  <a:lnTo>
                    <a:pt x="153004" y="367938"/>
                  </a:lnTo>
                  <a:lnTo>
                    <a:pt x="167575" y="373402"/>
                  </a:lnTo>
                  <a:close/>
                  <a:moveTo>
                    <a:pt x="258650" y="253185"/>
                  </a:moveTo>
                  <a:lnTo>
                    <a:pt x="262293" y="253185"/>
                  </a:lnTo>
                  <a:lnTo>
                    <a:pt x="258650" y="269579"/>
                  </a:lnTo>
                  <a:lnTo>
                    <a:pt x="253185" y="269579"/>
                  </a:lnTo>
                  <a:lnTo>
                    <a:pt x="253185" y="267758"/>
                  </a:lnTo>
                  <a:close/>
                  <a:moveTo>
                    <a:pt x="442619" y="60109"/>
                  </a:moveTo>
                  <a:lnTo>
                    <a:pt x="444440" y="65574"/>
                  </a:lnTo>
                  <a:lnTo>
                    <a:pt x="426225" y="83789"/>
                  </a:lnTo>
                  <a:lnTo>
                    <a:pt x="424403" y="78325"/>
                  </a:lnTo>
                  <a:close/>
                  <a:moveTo>
                    <a:pt x="320578" y="32788"/>
                  </a:moveTo>
                  <a:lnTo>
                    <a:pt x="324222" y="32788"/>
                  </a:lnTo>
                  <a:lnTo>
                    <a:pt x="326043" y="38253"/>
                  </a:lnTo>
                  <a:lnTo>
                    <a:pt x="320578" y="34610"/>
                  </a:lnTo>
                  <a:close/>
                  <a:moveTo>
                    <a:pt x="336972" y="23680"/>
                  </a:moveTo>
                  <a:lnTo>
                    <a:pt x="340615" y="23680"/>
                  </a:lnTo>
                  <a:lnTo>
                    <a:pt x="377044" y="65574"/>
                  </a:lnTo>
                  <a:lnTo>
                    <a:pt x="404366" y="76503"/>
                  </a:lnTo>
                  <a:lnTo>
                    <a:pt x="413473" y="71039"/>
                  </a:lnTo>
                  <a:lnTo>
                    <a:pt x="424402" y="65574"/>
                  </a:lnTo>
                  <a:lnTo>
                    <a:pt x="424402" y="67396"/>
                  </a:lnTo>
                  <a:lnTo>
                    <a:pt x="418938" y="80146"/>
                  </a:lnTo>
                  <a:lnTo>
                    <a:pt x="424402" y="94718"/>
                  </a:lnTo>
                  <a:lnTo>
                    <a:pt x="426223" y="94718"/>
                  </a:lnTo>
                  <a:lnTo>
                    <a:pt x="429866" y="91075"/>
                  </a:lnTo>
                  <a:lnTo>
                    <a:pt x="437152" y="91075"/>
                  </a:lnTo>
                  <a:lnTo>
                    <a:pt x="431688" y="96539"/>
                  </a:lnTo>
                  <a:lnTo>
                    <a:pt x="387973" y="112933"/>
                  </a:lnTo>
                  <a:lnTo>
                    <a:pt x="371580" y="140255"/>
                  </a:lnTo>
                  <a:lnTo>
                    <a:pt x="371580" y="143898"/>
                  </a:lnTo>
                  <a:lnTo>
                    <a:pt x="340615" y="123862"/>
                  </a:lnTo>
                  <a:lnTo>
                    <a:pt x="324222" y="127504"/>
                  </a:lnTo>
                  <a:lnTo>
                    <a:pt x="307828" y="123862"/>
                  </a:lnTo>
                  <a:lnTo>
                    <a:pt x="304185" y="127504"/>
                  </a:lnTo>
                  <a:lnTo>
                    <a:pt x="307828" y="132969"/>
                  </a:lnTo>
                  <a:lnTo>
                    <a:pt x="324222" y="143898"/>
                  </a:lnTo>
                  <a:lnTo>
                    <a:pt x="324222" y="145719"/>
                  </a:lnTo>
                  <a:lnTo>
                    <a:pt x="296900" y="156648"/>
                  </a:lnTo>
                  <a:lnTo>
                    <a:pt x="296900" y="140255"/>
                  </a:lnTo>
                  <a:lnTo>
                    <a:pt x="287792" y="132969"/>
                  </a:lnTo>
                  <a:lnTo>
                    <a:pt x="291435" y="122040"/>
                  </a:lnTo>
                  <a:lnTo>
                    <a:pt x="304185" y="107468"/>
                  </a:lnTo>
                  <a:lnTo>
                    <a:pt x="304185" y="96539"/>
                  </a:lnTo>
                  <a:lnTo>
                    <a:pt x="309650" y="96539"/>
                  </a:lnTo>
                  <a:lnTo>
                    <a:pt x="318757" y="100182"/>
                  </a:lnTo>
                  <a:lnTo>
                    <a:pt x="324222" y="100182"/>
                  </a:lnTo>
                  <a:lnTo>
                    <a:pt x="326043" y="91075"/>
                  </a:lnTo>
                  <a:lnTo>
                    <a:pt x="326043" y="83789"/>
                  </a:lnTo>
                  <a:lnTo>
                    <a:pt x="331507" y="72860"/>
                  </a:lnTo>
                  <a:lnTo>
                    <a:pt x="336972" y="49181"/>
                  </a:lnTo>
                  <a:lnTo>
                    <a:pt x="331507" y="32788"/>
                  </a:lnTo>
                  <a:lnTo>
                    <a:pt x="331507" y="29145"/>
                  </a:lnTo>
                  <a:lnTo>
                    <a:pt x="335150" y="29145"/>
                  </a:lnTo>
                  <a:close/>
                  <a:moveTo>
                    <a:pt x="504547" y="21858"/>
                  </a:moveTo>
                  <a:lnTo>
                    <a:pt x="508190" y="27323"/>
                  </a:lnTo>
                  <a:lnTo>
                    <a:pt x="460832" y="60109"/>
                  </a:lnTo>
                  <a:lnTo>
                    <a:pt x="482690" y="29144"/>
                  </a:lnTo>
                  <a:lnTo>
                    <a:pt x="491797" y="32787"/>
                  </a:lnTo>
                  <a:close/>
                  <a:moveTo>
                    <a:pt x="544620" y="0"/>
                  </a:moveTo>
                  <a:lnTo>
                    <a:pt x="522762" y="21858"/>
                  </a:lnTo>
                  <a:lnTo>
                    <a:pt x="533691"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1" name="Japan - Mainland">
              <a:extLst>
                <a:ext uri="{FF2B5EF4-FFF2-40B4-BE49-F238E27FC236}">
                  <a16:creationId xmlns:a16="http://schemas.microsoft.com/office/drawing/2014/main" id="{87DB36F9-6AA6-860B-8884-A603AF264242}"/>
                </a:ext>
              </a:extLst>
            </p:cNvPr>
            <p:cNvSpPr>
              <a:spLocks noEditPoints="1"/>
            </p:cNvSpPr>
            <p:nvPr/>
          </p:nvSpPr>
          <p:spPr bwMode="auto">
            <a:xfrm>
              <a:off x="8917726" y="3515820"/>
              <a:ext cx="263831" cy="240340"/>
            </a:xfrm>
            <a:custGeom>
              <a:avLst/>
              <a:gdLst>
                <a:gd name="T0" fmla="*/ 112 w 146"/>
                <a:gd name="T1" fmla="*/ 103 h 133"/>
                <a:gd name="T2" fmla="*/ 117 w 146"/>
                <a:gd name="T3" fmla="*/ 97 h 133"/>
                <a:gd name="T4" fmla="*/ 137 w 146"/>
                <a:gd name="T5" fmla="*/ 2 h 133"/>
                <a:gd name="T6" fmla="*/ 138 w 146"/>
                <a:gd name="T7" fmla="*/ 14 h 133"/>
                <a:gd name="T8" fmla="*/ 144 w 146"/>
                <a:gd name="T9" fmla="*/ 41 h 133"/>
                <a:gd name="T10" fmla="*/ 138 w 146"/>
                <a:gd name="T11" fmla="*/ 56 h 133"/>
                <a:gd name="T12" fmla="*/ 129 w 146"/>
                <a:gd name="T13" fmla="*/ 59 h 133"/>
                <a:gd name="T14" fmla="*/ 132 w 146"/>
                <a:gd name="T15" fmla="*/ 77 h 133"/>
                <a:gd name="T16" fmla="*/ 131 w 146"/>
                <a:gd name="T17" fmla="*/ 97 h 133"/>
                <a:gd name="T18" fmla="*/ 125 w 146"/>
                <a:gd name="T19" fmla="*/ 105 h 133"/>
                <a:gd name="T20" fmla="*/ 109 w 146"/>
                <a:gd name="T21" fmla="*/ 109 h 133"/>
                <a:gd name="T22" fmla="*/ 107 w 146"/>
                <a:gd name="T23" fmla="*/ 109 h 133"/>
                <a:gd name="T24" fmla="*/ 101 w 146"/>
                <a:gd name="T25" fmla="*/ 114 h 133"/>
                <a:gd name="T26" fmla="*/ 98 w 146"/>
                <a:gd name="T27" fmla="*/ 108 h 133"/>
                <a:gd name="T28" fmla="*/ 95 w 146"/>
                <a:gd name="T29" fmla="*/ 117 h 133"/>
                <a:gd name="T30" fmla="*/ 76 w 146"/>
                <a:gd name="T31" fmla="*/ 112 h 133"/>
                <a:gd name="T32" fmla="*/ 74 w 146"/>
                <a:gd name="T33" fmla="*/ 112 h 133"/>
                <a:gd name="T34" fmla="*/ 79 w 146"/>
                <a:gd name="T35" fmla="*/ 120 h 133"/>
                <a:gd name="T36" fmla="*/ 67 w 146"/>
                <a:gd name="T37" fmla="*/ 131 h 133"/>
                <a:gd name="T38" fmla="*/ 58 w 146"/>
                <a:gd name="T39" fmla="*/ 131 h 133"/>
                <a:gd name="T40" fmla="*/ 51 w 146"/>
                <a:gd name="T41" fmla="*/ 123 h 133"/>
                <a:gd name="T42" fmla="*/ 58 w 146"/>
                <a:gd name="T43" fmla="*/ 115 h 133"/>
                <a:gd name="T44" fmla="*/ 54 w 146"/>
                <a:gd name="T45" fmla="*/ 115 h 133"/>
                <a:gd name="T46" fmla="*/ 49 w 146"/>
                <a:gd name="T47" fmla="*/ 112 h 133"/>
                <a:gd name="T48" fmla="*/ 40 w 146"/>
                <a:gd name="T49" fmla="*/ 118 h 133"/>
                <a:gd name="T50" fmla="*/ 36 w 146"/>
                <a:gd name="T51" fmla="*/ 117 h 133"/>
                <a:gd name="T52" fmla="*/ 23 w 146"/>
                <a:gd name="T53" fmla="*/ 121 h 133"/>
                <a:gd name="T54" fmla="*/ 18 w 146"/>
                <a:gd name="T55" fmla="*/ 127 h 133"/>
                <a:gd name="T56" fmla="*/ 0 w 146"/>
                <a:gd name="T57" fmla="*/ 123 h 133"/>
                <a:gd name="T58" fmla="*/ 8 w 146"/>
                <a:gd name="T59" fmla="*/ 117 h 133"/>
                <a:gd name="T60" fmla="*/ 23 w 146"/>
                <a:gd name="T61" fmla="*/ 97 h 133"/>
                <a:gd name="T62" fmla="*/ 28 w 146"/>
                <a:gd name="T63" fmla="*/ 94 h 133"/>
                <a:gd name="T64" fmla="*/ 30 w 146"/>
                <a:gd name="T65" fmla="*/ 99 h 133"/>
                <a:gd name="T66" fmla="*/ 55 w 146"/>
                <a:gd name="T67" fmla="*/ 96 h 133"/>
                <a:gd name="T68" fmla="*/ 66 w 146"/>
                <a:gd name="T69" fmla="*/ 97 h 133"/>
                <a:gd name="T70" fmla="*/ 67 w 146"/>
                <a:gd name="T71" fmla="*/ 84 h 133"/>
                <a:gd name="T72" fmla="*/ 74 w 146"/>
                <a:gd name="T73" fmla="*/ 71 h 133"/>
                <a:gd name="T74" fmla="*/ 83 w 146"/>
                <a:gd name="T75" fmla="*/ 66 h 133"/>
                <a:gd name="T76" fmla="*/ 85 w 146"/>
                <a:gd name="T77" fmla="*/ 69 h 133"/>
                <a:gd name="T78" fmla="*/ 80 w 146"/>
                <a:gd name="T79" fmla="*/ 72 h 133"/>
                <a:gd name="T80" fmla="*/ 98 w 146"/>
                <a:gd name="T81" fmla="*/ 71 h 133"/>
                <a:gd name="T82" fmla="*/ 103 w 146"/>
                <a:gd name="T83" fmla="*/ 60 h 133"/>
                <a:gd name="T84" fmla="*/ 119 w 146"/>
                <a:gd name="T85" fmla="*/ 32 h 133"/>
                <a:gd name="T86" fmla="*/ 114 w 146"/>
                <a:gd name="T87" fmla="*/ 29 h 133"/>
                <a:gd name="T88" fmla="*/ 117 w 146"/>
                <a:gd name="T89" fmla="*/ 25 h 133"/>
                <a:gd name="T90" fmla="*/ 120 w 146"/>
                <a:gd name="T91" fmla="*/ 13 h 133"/>
                <a:gd name="T92" fmla="*/ 132 w 146"/>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33">
                  <a:moveTo>
                    <a:pt x="117" y="97"/>
                  </a:moveTo>
                  <a:lnTo>
                    <a:pt x="112" y="103"/>
                  </a:lnTo>
                  <a:lnTo>
                    <a:pt x="117" y="100"/>
                  </a:lnTo>
                  <a:lnTo>
                    <a:pt x="117" y="97"/>
                  </a:lnTo>
                  <a:close/>
                  <a:moveTo>
                    <a:pt x="132" y="0"/>
                  </a:moveTo>
                  <a:lnTo>
                    <a:pt x="137" y="2"/>
                  </a:lnTo>
                  <a:lnTo>
                    <a:pt x="138" y="2"/>
                  </a:lnTo>
                  <a:lnTo>
                    <a:pt x="138" y="14"/>
                  </a:lnTo>
                  <a:lnTo>
                    <a:pt x="146" y="31"/>
                  </a:lnTo>
                  <a:lnTo>
                    <a:pt x="144" y="41"/>
                  </a:lnTo>
                  <a:lnTo>
                    <a:pt x="138" y="47"/>
                  </a:lnTo>
                  <a:lnTo>
                    <a:pt x="138" y="56"/>
                  </a:lnTo>
                  <a:lnTo>
                    <a:pt x="135" y="53"/>
                  </a:lnTo>
                  <a:lnTo>
                    <a:pt x="129" y="59"/>
                  </a:lnTo>
                  <a:lnTo>
                    <a:pt x="132" y="65"/>
                  </a:lnTo>
                  <a:lnTo>
                    <a:pt x="132" y="77"/>
                  </a:lnTo>
                  <a:lnTo>
                    <a:pt x="126" y="86"/>
                  </a:lnTo>
                  <a:lnTo>
                    <a:pt x="131" y="97"/>
                  </a:lnTo>
                  <a:lnTo>
                    <a:pt x="125" y="100"/>
                  </a:lnTo>
                  <a:lnTo>
                    <a:pt x="125" y="105"/>
                  </a:lnTo>
                  <a:lnTo>
                    <a:pt x="119" y="109"/>
                  </a:lnTo>
                  <a:lnTo>
                    <a:pt x="109" y="109"/>
                  </a:lnTo>
                  <a:lnTo>
                    <a:pt x="109" y="106"/>
                  </a:lnTo>
                  <a:lnTo>
                    <a:pt x="107" y="109"/>
                  </a:lnTo>
                  <a:lnTo>
                    <a:pt x="103" y="114"/>
                  </a:lnTo>
                  <a:lnTo>
                    <a:pt x="101" y="114"/>
                  </a:lnTo>
                  <a:lnTo>
                    <a:pt x="103" y="108"/>
                  </a:lnTo>
                  <a:lnTo>
                    <a:pt x="98" y="108"/>
                  </a:lnTo>
                  <a:lnTo>
                    <a:pt x="95" y="115"/>
                  </a:lnTo>
                  <a:lnTo>
                    <a:pt x="95" y="117"/>
                  </a:lnTo>
                  <a:lnTo>
                    <a:pt x="83" y="112"/>
                  </a:lnTo>
                  <a:lnTo>
                    <a:pt x="76" y="112"/>
                  </a:lnTo>
                  <a:lnTo>
                    <a:pt x="76" y="109"/>
                  </a:lnTo>
                  <a:lnTo>
                    <a:pt x="74" y="112"/>
                  </a:lnTo>
                  <a:lnTo>
                    <a:pt x="79" y="118"/>
                  </a:lnTo>
                  <a:lnTo>
                    <a:pt x="79" y="120"/>
                  </a:lnTo>
                  <a:lnTo>
                    <a:pt x="70" y="121"/>
                  </a:lnTo>
                  <a:lnTo>
                    <a:pt x="67" y="131"/>
                  </a:lnTo>
                  <a:lnTo>
                    <a:pt x="67" y="133"/>
                  </a:lnTo>
                  <a:lnTo>
                    <a:pt x="58" y="131"/>
                  </a:lnTo>
                  <a:lnTo>
                    <a:pt x="52" y="124"/>
                  </a:lnTo>
                  <a:lnTo>
                    <a:pt x="51" y="123"/>
                  </a:lnTo>
                  <a:lnTo>
                    <a:pt x="52" y="123"/>
                  </a:lnTo>
                  <a:lnTo>
                    <a:pt x="58" y="115"/>
                  </a:lnTo>
                  <a:lnTo>
                    <a:pt x="58" y="112"/>
                  </a:lnTo>
                  <a:lnTo>
                    <a:pt x="54" y="115"/>
                  </a:lnTo>
                  <a:lnTo>
                    <a:pt x="52" y="115"/>
                  </a:lnTo>
                  <a:lnTo>
                    <a:pt x="49" y="112"/>
                  </a:lnTo>
                  <a:lnTo>
                    <a:pt x="46" y="112"/>
                  </a:lnTo>
                  <a:lnTo>
                    <a:pt x="40" y="118"/>
                  </a:lnTo>
                  <a:lnTo>
                    <a:pt x="39" y="118"/>
                  </a:lnTo>
                  <a:lnTo>
                    <a:pt x="36" y="117"/>
                  </a:lnTo>
                  <a:lnTo>
                    <a:pt x="23" y="123"/>
                  </a:lnTo>
                  <a:lnTo>
                    <a:pt x="23" y="121"/>
                  </a:lnTo>
                  <a:lnTo>
                    <a:pt x="20" y="120"/>
                  </a:lnTo>
                  <a:lnTo>
                    <a:pt x="18" y="127"/>
                  </a:lnTo>
                  <a:lnTo>
                    <a:pt x="17" y="127"/>
                  </a:lnTo>
                  <a:lnTo>
                    <a:pt x="0" y="123"/>
                  </a:lnTo>
                  <a:lnTo>
                    <a:pt x="0" y="117"/>
                  </a:lnTo>
                  <a:lnTo>
                    <a:pt x="8" y="117"/>
                  </a:lnTo>
                  <a:lnTo>
                    <a:pt x="23" y="102"/>
                  </a:lnTo>
                  <a:lnTo>
                    <a:pt x="23" y="97"/>
                  </a:lnTo>
                  <a:lnTo>
                    <a:pt x="24" y="97"/>
                  </a:lnTo>
                  <a:lnTo>
                    <a:pt x="28" y="94"/>
                  </a:lnTo>
                  <a:lnTo>
                    <a:pt x="30" y="94"/>
                  </a:lnTo>
                  <a:lnTo>
                    <a:pt x="30" y="99"/>
                  </a:lnTo>
                  <a:lnTo>
                    <a:pt x="42" y="96"/>
                  </a:lnTo>
                  <a:lnTo>
                    <a:pt x="55" y="96"/>
                  </a:lnTo>
                  <a:lnTo>
                    <a:pt x="61" y="102"/>
                  </a:lnTo>
                  <a:lnTo>
                    <a:pt x="66" y="97"/>
                  </a:lnTo>
                  <a:lnTo>
                    <a:pt x="66" y="84"/>
                  </a:lnTo>
                  <a:lnTo>
                    <a:pt x="67" y="84"/>
                  </a:lnTo>
                  <a:lnTo>
                    <a:pt x="74" y="83"/>
                  </a:lnTo>
                  <a:lnTo>
                    <a:pt x="74" y="71"/>
                  </a:lnTo>
                  <a:lnTo>
                    <a:pt x="76" y="71"/>
                  </a:lnTo>
                  <a:lnTo>
                    <a:pt x="83" y="66"/>
                  </a:lnTo>
                  <a:lnTo>
                    <a:pt x="85" y="66"/>
                  </a:lnTo>
                  <a:lnTo>
                    <a:pt x="85" y="69"/>
                  </a:lnTo>
                  <a:lnTo>
                    <a:pt x="83" y="71"/>
                  </a:lnTo>
                  <a:lnTo>
                    <a:pt x="80" y="72"/>
                  </a:lnTo>
                  <a:lnTo>
                    <a:pt x="80" y="78"/>
                  </a:lnTo>
                  <a:lnTo>
                    <a:pt x="98" y="71"/>
                  </a:lnTo>
                  <a:lnTo>
                    <a:pt x="103" y="62"/>
                  </a:lnTo>
                  <a:lnTo>
                    <a:pt x="103" y="60"/>
                  </a:lnTo>
                  <a:lnTo>
                    <a:pt x="110" y="57"/>
                  </a:lnTo>
                  <a:lnTo>
                    <a:pt x="119" y="32"/>
                  </a:lnTo>
                  <a:lnTo>
                    <a:pt x="116" y="29"/>
                  </a:lnTo>
                  <a:lnTo>
                    <a:pt x="114" y="29"/>
                  </a:lnTo>
                  <a:lnTo>
                    <a:pt x="114" y="25"/>
                  </a:lnTo>
                  <a:lnTo>
                    <a:pt x="117" y="25"/>
                  </a:lnTo>
                  <a:lnTo>
                    <a:pt x="117" y="13"/>
                  </a:lnTo>
                  <a:lnTo>
                    <a:pt x="120" y="13"/>
                  </a:lnTo>
                  <a:lnTo>
                    <a:pt x="122" y="4"/>
                  </a:lnTo>
                  <a:lnTo>
                    <a:pt x="13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2" name="Korea - South">
              <a:extLst>
                <a:ext uri="{FF2B5EF4-FFF2-40B4-BE49-F238E27FC236}">
                  <a16:creationId xmlns:a16="http://schemas.microsoft.com/office/drawing/2014/main" id="{85625B89-30D5-C8BA-16EE-63EDCC7DB643}"/>
                </a:ext>
              </a:extLst>
            </p:cNvPr>
            <p:cNvSpPr>
              <a:spLocks/>
            </p:cNvSpPr>
            <p:nvPr/>
          </p:nvSpPr>
          <p:spPr bwMode="auto">
            <a:xfrm>
              <a:off x="8800267" y="3606172"/>
              <a:ext cx="86739" cy="157215"/>
            </a:xfrm>
            <a:custGeom>
              <a:avLst/>
              <a:gdLst/>
              <a:ahLst/>
              <a:cxnLst/>
              <a:rect l="l" t="t" r="r" b="b"/>
              <a:pathLst>
                <a:path w="87430" h="158468">
                  <a:moveTo>
                    <a:pt x="5465" y="151182"/>
                  </a:moveTo>
                  <a:lnTo>
                    <a:pt x="21858" y="151182"/>
                  </a:lnTo>
                  <a:lnTo>
                    <a:pt x="21858" y="153004"/>
                  </a:lnTo>
                  <a:lnTo>
                    <a:pt x="10929" y="158468"/>
                  </a:lnTo>
                  <a:lnTo>
                    <a:pt x="3643" y="158468"/>
                  </a:lnTo>
                  <a:lnTo>
                    <a:pt x="3643" y="156647"/>
                  </a:lnTo>
                  <a:close/>
                  <a:moveTo>
                    <a:pt x="56465" y="0"/>
                  </a:moveTo>
                  <a:lnTo>
                    <a:pt x="78323" y="32787"/>
                  </a:lnTo>
                  <a:lnTo>
                    <a:pt x="87430" y="74680"/>
                  </a:lnTo>
                  <a:lnTo>
                    <a:pt x="78323" y="96538"/>
                  </a:lnTo>
                  <a:lnTo>
                    <a:pt x="71037" y="102002"/>
                  </a:lnTo>
                  <a:lnTo>
                    <a:pt x="71037" y="105645"/>
                  </a:lnTo>
                  <a:lnTo>
                    <a:pt x="67394" y="105645"/>
                  </a:lnTo>
                  <a:lnTo>
                    <a:pt x="60108" y="102002"/>
                  </a:lnTo>
                  <a:lnTo>
                    <a:pt x="54644" y="111110"/>
                  </a:lnTo>
                  <a:lnTo>
                    <a:pt x="45537" y="107467"/>
                  </a:lnTo>
                  <a:lnTo>
                    <a:pt x="38251" y="116574"/>
                  </a:lnTo>
                  <a:lnTo>
                    <a:pt x="34608" y="116574"/>
                  </a:lnTo>
                  <a:lnTo>
                    <a:pt x="32786" y="112931"/>
                  </a:lnTo>
                  <a:lnTo>
                    <a:pt x="32786" y="118396"/>
                  </a:lnTo>
                  <a:lnTo>
                    <a:pt x="29144" y="122039"/>
                  </a:lnTo>
                  <a:lnTo>
                    <a:pt x="27322" y="118396"/>
                  </a:lnTo>
                  <a:lnTo>
                    <a:pt x="27322" y="116574"/>
                  </a:lnTo>
                  <a:lnTo>
                    <a:pt x="21858" y="122039"/>
                  </a:lnTo>
                  <a:lnTo>
                    <a:pt x="16393" y="122039"/>
                  </a:lnTo>
                  <a:lnTo>
                    <a:pt x="10929" y="123860"/>
                  </a:lnTo>
                  <a:lnTo>
                    <a:pt x="3643" y="123860"/>
                  </a:lnTo>
                  <a:lnTo>
                    <a:pt x="5465" y="112931"/>
                  </a:lnTo>
                  <a:lnTo>
                    <a:pt x="10929" y="116574"/>
                  </a:lnTo>
                  <a:lnTo>
                    <a:pt x="10929" y="111110"/>
                  </a:lnTo>
                  <a:lnTo>
                    <a:pt x="5465" y="111110"/>
                  </a:lnTo>
                  <a:lnTo>
                    <a:pt x="5465" y="107467"/>
                  </a:lnTo>
                  <a:lnTo>
                    <a:pt x="16393" y="80145"/>
                  </a:lnTo>
                  <a:lnTo>
                    <a:pt x="10929" y="60109"/>
                  </a:lnTo>
                  <a:lnTo>
                    <a:pt x="9108" y="65573"/>
                  </a:lnTo>
                  <a:lnTo>
                    <a:pt x="5465" y="65573"/>
                  </a:lnTo>
                  <a:lnTo>
                    <a:pt x="5465" y="61930"/>
                  </a:lnTo>
                  <a:lnTo>
                    <a:pt x="0" y="54644"/>
                  </a:lnTo>
                  <a:lnTo>
                    <a:pt x="3643" y="54644"/>
                  </a:lnTo>
                  <a:lnTo>
                    <a:pt x="16393" y="45537"/>
                  </a:lnTo>
                  <a:lnTo>
                    <a:pt x="16393" y="49180"/>
                  </a:lnTo>
                  <a:lnTo>
                    <a:pt x="18215" y="49180"/>
                  </a:lnTo>
                  <a:lnTo>
                    <a:pt x="10929" y="27322"/>
                  </a:lnTo>
                  <a:lnTo>
                    <a:pt x="10929" y="23679"/>
                  </a:lnTo>
                  <a:lnTo>
                    <a:pt x="27322" y="10929"/>
                  </a:lnTo>
                  <a:lnTo>
                    <a:pt x="43715" y="10929"/>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3" name="Korea - North">
              <a:extLst>
                <a:ext uri="{FF2B5EF4-FFF2-40B4-BE49-F238E27FC236}">
                  <a16:creationId xmlns:a16="http://schemas.microsoft.com/office/drawing/2014/main" id="{8040D101-3664-3E39-7B5E-BED011E7063E}"/>
                </a:ext>
              </a:extLst>
            </p:cNvPr>
            <p:cNvSpPr>
              <a:spLocks/>
            </p:cNvSpPr>
            <p:nvPr/>
          </p:nvSpPr>
          <p:spPr bwMode="auto">
            <a:xfrm>
              <a:off x="8760512" y="3468835"/>
              <a:ext cx="149986" cy="164443"/>
            </a:xfrm>
            <a:custGeom>
              <a:avLst/>
              <a:gdLst>
                <a:gd name="T0" fmla="*/ 74 w 83"/>
                <a:gd name="T1" fmla="*/ 0 h 91"/>
                <a:gd name="T2" fmla="*/ 75 w 83"/>
                <a:gd name="T3" fmla="*/ 0 h 91"/>
                <a:gd name="T4" fmla="*/ 81 w 83"/>
                <a:gd name="T5" fmla="*/ 6 h 91"/>
                <a:gd name="T6" fmla="*/ 83 w 83"/>
                <a:gd name="T7" fmla="*/ 11 h 91"/>
                <a:gd name="T8" fmla="*/ 71 w 83"/>
                <a:gd name="T9" fmla="*/ 24 h 91"/>
                <a:gd name="T10" fmla="*/ 71 w 83"/>
                <a:gd name="T11" fmla="*/ 37 h 91"/>
                <a:gd name="T12" fmla="*/ 53 w 83"/>
                <a:gd name="T13" fmla="*/ 51 h 91"/>
                <a:gd name="T14" fmla="*/ 41 w 83"/>
                <a:gd name="T15" fmla="*/ 57 h 91"/>
                <a:gd name="T16" fmla="*/ 41 w 83"/>
                <a:gd name="T17" fmla="*/ 66 h 91"/>
                <a:gd name="T18" fmla="*/ 53 w 83"/>
                <a:gd name="T19" fmla="*/ 76 h 91"/>
                <a:gd name="T20" fmla="*/ 53 w 83"/>
                <a:gd name="T21" fmla="*/ 77 h 91"/>
                <a:gd name="T22" fmla="*/ 46 w 83"/>
                <a:gd name="T23" fmla="*/ 83 h 91"/>
                <a:gd name="T24" fmla="*/ 37 w 83"/>
                <a:gd name="T25" fmla="*/ 83 h 91"/>
                <a:gd name="T26" fmla="*/ 30 w 83"/>
                <a:gd name="T27" fmla="*/ 91 h 91"/>
                <a:gd name="T28" fmla="*/ 28 w 83"/>
                <a:gd name="T29" fmla="*/ 91 h 91"/>
                <a:gd name="T30" fmla="*/ 18 w 83"/>
                <a:gd name="T31" fmla="*/ 86 h 91"/>
                <a:gd name="T32" fmla="*/ 18 w 83"/>
                <a:gd name="T33" fmla="*/ 89 h 91"/>
                <a:gd name="T34" fmla="*/ 16 w 83"/>
                <a:gd name="T35" fmla="*/ 89 h 91"/>
                <a:gd name="T36" fmla="*/ 12 w 83"/>
                <a:gd name="T37" fmla="*/ 91 h 91"/>
                <a:gd name="T38" fmla="*/ 9 w 83"/>
                <a:gd name="T39" fmla="*/ 86 h 91"/>
                <a:gd name="T40" fmla="*/ 10 w 83"/>
                <a:gd name="T41" fmla="*/ 85 h 91"/>
                <a:gd name="T42" fmla="*/ 4 w 83"/>
                <a:gd name="T43" fmla="*/ 85 h 91"/>
                <a:gd name="T44" fmla="*/ 9 w 83"/>
                <a:gd name="T45" fmla="*/ 77 h 91"/>
                <a:gd name="T46" fmla="*/ 13 w 83"/>
                <a:gd name="T47" fmla="*/ 74 h 91"/>
                <a:gd name="T48" fmla="*/ 12 w 83"/>
                <a:gd name="T49" fmla="*/ 73 h 91"/>
                <a:gd name="T50" fmla="*/ 10 w 83"/>
                <a:gd name="T51" fmla="*/ 73 h 91"/>
                <a:gd name="T52" fmla="*/ 13 w 83"/>
                <a:gd name="T53" fmla="*/ 61 h 91"/>
                <a:gd name="T54" fmla="*/ 4 w 83"/>
                <a:gd name="T55" fmla="*/ 60 h 91"/>
                <a:gd name="T56" fmla="*/ 3 w 83"/>
                <a:gd name="T57" fmla="*/ 60 h 91"/>
                <a:gd name="T58" fmla="*/ 0 w 83"/>
                <a:gd name="T59" fmla="*/ 54 h 91"/>
                <a:gd name="T60" fmla="*/ 7 w 83"/>
                <a:gd name="T61" fmla="*/ 43 h 91"/>
                <a:gd name="T62" fmla="*/ 19 w 83"/>
                <a:gd name="T63" fmla="*/ 37 h 91"/>
                <a:gd name="T64" fmla="*/ 32 w 83"/>
                <a:gd name="T65" fmla="*/ 24 h 91"/>
                <a:gd name="T66" fmla="*/ 34 w 83"/>
                <a:gd name="T67" fmla="*/ 24 h 91"/>
                <a:gd name="T68" fmla="*/ 41 w 83"/>
                <a:gd name="T69" fmla="*/ 28 h 91"/>
                <a:gd name="T70" fmla="*/ 50 w 83"/>
                <a:gd name="T71" fmla="*/ 27 h 91"/>
                <a:gd name="T72" fmla="*/ 50 w 83"/>
                <a:gd name="T73" fmla="*/ 17 h 91"/>
                <a:gd name="T74" fmla="*/ 61 w 83"/>
                <a:gd name="T75" fmla="*/ 17 h 91"/>
                <a:gd name="T76" fmla="*/ 68 w 83"/>
                <a:gd name="T77" fmla="*/ 11 h 91"/>
                <a:gd name="T78" fmla="*/ 74 w 83"/>
                <a:gd name="T7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91">
                  <a:moveTo>
                    <a:pt x="74" y="0"/>
                  </a:moveTo>
                  <a:lnTo>
                    <a:pt x="75" y="0"/>
                  </a:lnTo>
                  <a:lnTo>
                    <a:pt x="81" y="6"/>
                  </a:lnTo>
                  <a:lnTo>
                    <a:pt x="83" y="11"/>
                  </a:lnTo>
                  <a:lnTo>
                    <a:pt x="71" y="24"/>
                  </a:lnTo>
                  <a:lnTo>
                    <a:pt x="71" y="37"/>
                  </a:lnTo>
                  <a:lnTo>
                    <a:pt x="53" y="51"/>
                  </a:lnTo>
                  <a:lnTo>
                    <a:pt x="41" y="57"/>
                  </a:lnTo>
                  <a:lnTo>
                    <a:pt x="41" y="66"/>
                  </a:lnTo>
                  <a:lnTo>
                    <a:pt x="53" y="76"/>
                  </a:lnTo>
                  <a:lnTo>
                    <a:pt x="53" y="77"/>
                  </a:lnTo>
                  <a:lnTo>
                    <a:pt x="46" y="83"/>
                  </a:lnTo>
                  <a:lnTo>
                    <a:pt x="37" y="83"/>
                  </a:lnTo>
                  <a:lnTo>
                    <a:pt x="30" y="91"/>
                  </a:lnTo>
                  <a:lnTo>
                    <a:pt x="28" y="91"/>
                  </a:lnTo>
                  <a:lnTo>
                    <a:pt x="18" y="86"/>
                  </a:lnTo>
                  <a:lnTo>
                    <a:pt x="18" y="89"/>
                  </a:lnTo>
                  <a:lnTo>
                    <a:pt x="16" y="89"/>
                  </a:lnTo>
                  <a:lnTo>
                    <a:pt x="12" y="91"/>
                  </a:lnTo>
                  <a:lnTo>
                    <a:pt x="9" y="86"/>
                  </a:lnTo>
                  <a:lnTo>
                    <a:pt x="10" y="85"/>
                  </a:lnTo>
                  <a:lnTo>
                    <a:pt x="4" y="85"/>
                  </a:lnTo>
                  <a:lnTo>
                    <a:pt x="9" y="77"/>
                  </a:lnTo>
                  <a:lnTo>
                    <a:pt x="13" y="74"/>
                  </a:lnTo>
                  <a:lnTo>
                    <a:pt x="12" y="73"/>
                  </a:lnTo>
                  <a:lnTo>
                    <a:pt x="10" y="73"/>
                  </a:lnTo>
                  <a:lnTo>
                    <a:pt x="13" y="61"/>
                  </a:lnTo>
                  <a:lnTo>
                    <a:pt x="4" y="60"/>
                  </a:lnTo>
                  <a:lnTo>
                    <a:pt x="3" y="60"/>
                  </a:lnTo>
                  <a:lnTo>
                    <a:pt x="0" y="54"/>
                  </a:lnTo>
                  <a:lnTo>
                    <a:pt x="7" y="43"/>
                  </a:lnTo>
                  <a:lnTo>
                    <a:pt x="19" y="37"/>
                  </a:lnTo>
                  <a:lnTo>
                    <a:pt x="32" y="24"/>
                  </a:lnTo>
                  <a:lnTo>
                    <a:pt x="34" y="24"/>
                  </a:lnTo>
                  <a:lnTo>
                    <a:pt x="41" y="28"/>
                  </a:lnTo>
                  <a:lnTo>
                    <a:pt x="50" y="27"/>
                  </a:lnTo>
                  <a:lnTo>
                    <a:pt x="50" y="17"/>
                  </a:lnTo>
                  <a:lnTo>
                    <a:pt x="61" y="17"/>
                  </a:lnTo>
                  <a:lnTo>
                    <a:pt x="68" y="11"/>
                  </a:lnTo>
                  <a:lnTo>
                    <a:pt x="7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4" name="Russia - Offshore">
              <a:extLst>
                <a:ext uri="{FF2B5EF4-FFF2-40B4-BE49-F238E27FC236}">
                  <a16:creationId xmlns:a16="http://schemas.microsoft.com/office/drawing/2014/main" id="{6210A1AD-0FCD-9035-CD5D-EEF5D9CB3DA3}"/>
                </a:ext>
              </a:extLst>
            </p:cNvPr>
            <p:cNvSpPr>
              <a:spLocks/>
            </p:cNvSpPr>
            <p:nvPr/>
          </p:nvSpPr>
          <p:spPr bwMode="auto">
            <a:xfrm>
              <a:off x="6962485" y="1109715"/>
              <a:ext cx="3371978" cy="2259732"/>
            </a:xfrm>
            <a:custGeom>
              <a:avLst/>
              <a:gdLst/>
              <a:ahLst/>
              <a:cxnLst/>
              <a:rect l="l" t="t" r="r" b="b"/>
              <a:pathLst>
                <a:path w="3398859" h="2277745">
                  <a:moveTo>
                    <a:pt x="2568269" y="2108349"/>
                  </a:moveTo>
                  <a:lnTo>
                    <a:pt x="2568269" y="2117457"/>
                  </a:lnTo>
                  <a:lnTo>
                    <a:pt x="2564626" y="2121100"/>
                  </a:lnTo>
                  <a:lnTo>
                    <a:pt x="2550054" y="2132029"/>
                  </a:lnTo>
                  <a:lnTo>
                    <a:pt x="2550054" y="2124743"/>
                  </a:lnTo>
                  <a:close/>
                  <a:moveTo>
                    <a:pt x="3172996" y="2062812"/>
                  </a:moveTo>
                  <a:lnTo>
                    <a:pt x="3178461" y="2062812"/>
                  </a:lnTo>
                  <a:lnTo>
                    <a:pt x="3180282" y="2064634"/>
                  </a:lnTo>
                  <a:lnTo>
                    <a:pt x="3189390" y="2064634"/>
                  </a:lnTo>
                  <a:lnTo>
                    <a:pt x="3186111" y="2070098"/>
                  </a:lnTo>
                  <a:lnTo>
                    <a:pt x="3189390" y="2070098"/>
                  </a:lnTo>
                  <a:lnTo>
                    <a:pt x="3200319" y="2062812"/>
                  </a:lnTo>
                  <a:lnTo>
                    <a:pt x="3202141" y="2062812"/>
                  </a:lnTo>
                  <a:lnTo>
                    <a:pt x="3202141" y="2064634"/>
                  </a:lnTo>
                  <a:lnTo>
                    <a:pt x="3200319" y="2070098"/>
                  </a:lnTo>
                  <a:lnTo>
                    <a:pt x="3189390" y="2073741"/>
                  </a:lnTo>
                  <a:lnTo>
                    <a:pt x="3185747" y="2073741"/>
                  </a:lnTo>
                  <a:lnTo>
                    <a:pt x="3185747" y="2070705"/>
                  </a:lnTo>
                  <a:lnTo>
                    <a:pt x="3183925" y="2073742"/>
                  </a:lnTo>
                  <a:lnTo>
                    <a:pt x="3183925" y="2075563"/>
                  </a:lnTo>
                  <a:lnTo>
                    <a:pt x="3180282" y="2075563"/>
                  </a:lnTo>
                  <a:lnTo>
                    <a:pt x="3172996" y="2064634"/>
                  </a:lnTo>
                  <a:close/>
                  <a:moveTo>
                    <a:pt x="3211247" y="2059169"/>
                  </a:moveTo>
                  <a:lnTo>
                    <a:pt x="3213068" y="2059169"/>
                  </a:lnTo>
                  <a:lnTo>
                    <a:pt x="3218533" y="2068277"/>
                  </a:lnTo>
                  <a:lnTo>
                    <a:pt x="3218533" y="2070098"/>
                  </a:lnTo>
                  <a:lnTo>
                    <a:pt x="3211247" y="2075563"/>
                  </a:lnTo>
                  <a:lnTo>
                    <a:pt x="3207604" y="2075563"/>
                  </a:lnTo>
                  <a:lnTo>
                    <a:pt x="3207604" y="2073742"/>
                  </a:lnTo>
                  <a:lnTo>
                    <a:pt x="3205782" y="2070098"/>
                  </a:lnTo>
                  <a:lnTo>
                    <a:pt x="3205782" y="2068277"/>
                  </a:lnTo>
                  <a:close/>
                  <a:moveTo>
                    <a:pt x="3121995" y="2057348"/>
                  </a:moveTo>
                  <a:lnTo>
                    <a:pt x="3123817" y="2057348"/>
                  </a:lnTo>
                  <a:lnTo>
                    <a:pt x="3123817" y="2059170"/>
                  </a:lnTo>
                  <a:lnTo>
                    <a:pt x="3127460" y="2059170"/>
                  </a:lnTo>
                  <a:lnTo>
                    <a:pt x="3127460" y="2062813"/>
                  </a:lnTo>
                  <a:lnTo>
                    <a:pt x="3123817" y="2062813"/>
                  </a:lnTo>
                  <a:lnTo>
                    <a:pt x="3123817" y="2064634"/>
                  </a:lnTo>
                  <a:lnTo>
                    <a:pt x="3121995" y="2064634"/>
                  </a:lnTo>
                  <a:close/>
                  <a:moveTo>
                    <a:pt x="3072816" y="2053705"/>
                  </a:moveTo>
                  <a:lnTo>
                    <a:pt x="3076458" y="2053705"/>
                  </a:lnTo>
                  <a:lnTo>
                    <a:pt x="3078280" y="2062813"/>
                  </a:lnTo>
                  <a:lnTo>
                    <a:pt x="3067351" y="2068277"/>
                  </a:lnTo>
                  <a:lnTo>
                    <a:pt x="3067351" y="2064634"/>
                  </a:lnTo>
                  <a:close/>
                  <a:moveTo>
                    <a:pt x="3307785" y="2042776"/>
                  </a:moveTo>
                  <a:lnTo>
                    <a:pt x="3311428" y="2042776"/>
                  </a:lnTo>
                  <a:lnTo>
                    <a:pt x="3316893" y="2046419"/>
                  </a:lnTo>
                  <a:lnTo>
                    <a:pt x="3316893" y="2048241"/>
                  </a:lnTo>
                  <a:lnTo>
                    <a:pt x="3307785" y="2048241"/>
                  </a:lnTo>
                  <a:close/>
                  <a:moveTo>
                    <a:pt x="3267713" y="2042776"/>
                  </a:moveTo>
                  <a:lnTo>
                    <a:pt x="3269534" y="2042776"/>
                  </a:lnTo>
                  <a:lnTo>
                    <a:pt x="3274999" y="2048241"/>
                  </a:lnTo>
                  <a:lnTo>
                    <a:pt x="3274999" y="2051884"/>
                  </a:lnTo>
                  <a:lnTo>
                    <a:pt x="3258605" y="2057348"/>
                  </a:lnTo>
                  <a:lnTo>
                    <a:pt x="3267713" y="2046419"/>
                  </a:lnTo>
                  <a:close/>
                  <a:moveTo>
                    <a:pt x="2950777" y="2022740"/>
                  </a:moveTo>
                  <a:lnTo>
                    <a:pt x="2959884" y="2022740"/>
                  </a:lnTo>
                  <a:lnTo>
                    <a:pt x="2967170" y="2024562"/>
                  </a:lnTo>
                  <a:lnTo>
                    <a:pt x="2972635" y="2024562"/>
                  </a:lnTo>
                  <a:lnTo>
                    <a:pt x="2972635" y="2028205"/>
                  </a:lnTo>
                  <a:lnTo>
                    <a:pt x="2965349" y="2030026"/>
                  </a:lnTo>
                  <a:lnTo>
                    <a:pt x="2965349" y="2033669"/>
                  </a:lnTo>
                  <a:lnTo>
                    <a:pt x="2961706" y="2033669"/>
                  </a:lnTo>
                  <a:lnTo>
                    <a:pt x="2950777" y="2024562"/>
                  </a:lnTo>
                  <a:close/>
                  <a:moveTo>
                    <a:pt x="3397037" y="2011811"/>
                  </a:moveTo>
                  <a:lnTo>
                    <a:pt x="3398859" y="2011811"/>
                  </a:lnTo>
                  <a:lnTo>
                    <a:pt x="3398859" y="2024562"/>
                  </a:lnTo>
                  <a:lnTo>
                    <a:pt x="3389751" y="2030026"/>
                  </a:lnTo>
                  <a:lnTo>
                    <a:pt x="3386108" y="2030026"/>
                  </a:lnTo>
                  <a:lnTo>
                    <a:pt x="3389751" y="2028205"/>
                  </a:lnTo>
                  <a:lnTo>
                    <a:pt x="3397037" y="2013633"/>
                  </a:lnTo>
                  <a:close/>
                  <a:moveTo>
                    <a:pt x="2247691" y="1968096"/>
                  </a:moveTo>
                  <a:lnTo>
                    <a:pt x="2254977" y="1975382"/>
                  </a:lnTo>
                  <a:lnTo>
                    <a:pt x="2265906" y="2028204"/>
                  </a:lnTo>
                  <a:lnTo>
                    <a:pt x="2260441" y="2048241"/>
                  </a:lnTo>
                  <a:lnTo>
                    <a:pt x="2262263" y="2075563"/>
                  </a:lnTo>
                  <a:lnTo>
                    <a:pt x="2287763" y="2157528"/>
                  </a:lnTo>
                  <a:lnTo>
                    <a:pt x="2298692" y="2181208"/>
                  </a:lnTo>
                  <a:lnTo>
                    <a:pt x="2276835" y="2159350"/>
                  </a:lnTo>
                  <a:lnTo>
                    <a:pt x="2256798" y="2164814"/>
                  </a:lnTo>
                  <a:lnTo>
                    <a:pt x="2247691" y="2221280"/>
                  </a:lnTo>
                  <a:lnTo>
                    <a:pt x="2260441" y="2246780"/>
                  </a:lnTo>
                  <a:lnTo>
                    <a:pt x="2267727" y="2252245"/>
                  </a:lnTo>
                  <a:lnTo>
                    <a:pt x="2271370" y="2270459"/>
                  </a:lnTo>
                  <a:lnTo>
                    <a:pt x="2267727" y="2275924"/>
                  </a:lnTo>
                  <a:lnTo>
                    <a:pt x="2265906" y="2257709"/>
                  </a:lnTo>
                  <a:lnTo>
                    <a:pt x="2247691" y="2254066"/>
                  </a:lnTo>
                  <a:lnTo>
                    <a:pt x="2236762" y="2277745"/>
                  </a:lnTo>
                  <a:lnTo>
                    <a:pt x="2233119" y="2275924"/>
                  </a:lnTo>
                  <a:lnTo>
                    <a:pt x="2231298" y="2254066"/>
                  </a:lnTo>
                  <a:lnTo>
                    <a:pt x="2238584" y="2204887"/>
                  </a:lnTo>
                  <a:lnTo>
                    <a:pt x="2231298" y="2181208"/>
                  </a:lnTo>
                  <a:lnTo>
                    <a:pt x="2238584" y="2135671"/>
                  </a:lnTo>
                  <a:lnTo>
                    <a:pt x="2236762" y="2108349"/>
                  </a:lnTo>
                  <a:lnTo>
                    <a:pt x="2236762" y="2090134"/>
                  </a:lnTo>
                  <a:lnTo>
                    <a:pt x="2225833" y="2070098"/>
                  </a:lnTo>
                  <a:lnTo>
                    <a:pt x="2225833" y="2046419"/>
                  </a:lnTo>
                  <a:lnTo>
                    <a:pt x="2231298" y="2000882"/>
                  </a:lnTo>
                  <a:lnTo>
                    <a:pt x="2244048" y="2002704"/>
                  </a:lnTo>
                  <a:lnTo>
                    <a:pt x="2249512" y="1991775"/>
                  </a:lnTo>
                  <a:lnTo>
                    <a:pt x="2242227" y="1969918"/>
                  </a:lnTo>
                  <a:close/>
                  <a:moveTo>
                    <a:pt x="2127474" y="1929845"/>
                  </a:moveTo>
                  <a:lnTo>
                    <a:pt x="2142046" y="1938953"/>
                  </a:lnTo>
                  <a:lnTo>
                    <a:pt x="2131117" y="1957168"/>
                  </a:lnTo>
                  <a:lnTo>
                    <a:pt x="2127474" y="1957168"/>
                  </a:lnTo>
                  <a:lnTo>
                    <a:pt x="2120188" y="1955347"/>
                  </a:lnTo>
                  <a:lnTo>
                    <a:pt x="2120188" y="1949882"/>
                  </a:lnTo>
                  <a:lnTo>
                    <a:pt x="2127474" y="1933488"/>
                  </a:lnTo>
                  <a:close/>
                  <a:moveTo>
                    <a:pt x="2803240" y="1928023"/>
                  </a:moveTo>
                  <a:lnTo>
                    <a:pt x="2808704" y="1928023"/>
                  </a:lnTo>
                  <a:lnTo>
                    <a:pt x="2815990" y="1951703"/>
                  </a:lnTo>
                  <a:lnTo>
                    <a:pt x="2808704" y="1946239"/>
                  </a:lnTo>
                  <a:lnTo>
                    <a:pt x="2797775" y="1929845"/>
                  </a:lnTo>
                  <a:close/>
                  <a:moveTo>
                    <a:pt x="2763168" y="1756806"/>
                  </a:moveTo>
                  <a:lnTo>
                    <a:pt x="2768632" y="1767735"/>
                  </a:lnTo>
                  <a:lnTo>
                    <a:pt x="2737666" y="1793235"/>
                  </a:lnTo>
                  <a:lnTo>
                    <a:pt x="2748595" y="1767735"/>
                  </a:lnTo>
                  <a:lnTo>
                    <a:pt x="2746774" y="1767735"/>
                  </a:lnTo>
                  <a:close/>
                  <a:moveTo>
                    <a:pt x="3329642" y="1527301"/>
                  </a:moveTo>
                  <a:lnTo>
                    <a:pt x="3351500" y="1536409"/>
                  </a:lnTo>
                  <a:lnTo>
                    <a:pt x="3364250" y="1532766"/>
                  </a:lnTo>
                  <a:lnTo>
                    <a:pt x="3367893" y="1532766"/>
                  </a:lnTo>
                  <a:lnTo>
                    <a:pt x="3386108" y="1549159"/>
                  </a:lnTo>
                  <a:lnTo>
                    <a:pt x="3398858" y="1552802"/>
                  </a:lnTo>
                  <a:lnTo>
                    <a:pt x="3398858" y="1558266"/>
                  </a:lnTo>
                  <a:lnTo>
                    <a:pt x="3378822" y="1569195"/>
                  </a:lnTo>
                  <a:lnTo>
                    <a:pt x="3325999" y="1543694"/>
                  </a:lnTo>
                  <a:close/>
                  <a:moveTo>
                    <a:pt x="25500" y="1184865"/>
                  </a:moveTo>
                  <a:lnTo>
                    <a:pt x="51001" y="1212187"/>
                  </a:lnTo>
                  <a:lnTo>
                    <a:pt x="20036" y="1239509"/>
                  </a:lnTo>
                  <a:lnTo>
                    <a:pt x="3643" y="1228580"/>
                  </a:lnTo>
                  <a:lnTo>
                    <a:pt x="3643" y="1239509"/>
                  </a:lnTo>
                  <a:lnTo>
                    <a:pt x="0" y="1228580"/>
                  </a:lnTo>
                  <a:lnTo>
                    <a:pt x="0" y="1206723"/>
                  </a:lnTo>
                  <a:lnTo>
                    <a:pt x="10929" y="1188508"/>
                  </a:lnTo>
                  <a:close/>
                  <a:moveTo>
                    <a:pt x="2852419" y="1150257"/>
                  </a:moveTo>
                  <a:lnTo>
                    <a:pt x="2881562" y="1163007"/>
                  </a:lnTo>
                  <a:lnTo>
                    <a:pt x="2877919" y="1179400"/>
                  </a:lnTo>
                  <a:lnTo>
                    <a:pt x="2861526" y="1177579"/>
                  </a:lnTo>
                  <a:lnTo>
                    <a:pt x="2846954" y="1155721"/>
                  </a:lnTo>
                  <a:close/>
                  <a:moveTo>
                    <a:pt x="256828" y="1117471"/>
                  </a:moveTo>
                  <a:lnTo>
                    <a:pt x="295079" y="1166651"/>
                  </a:lnTo>
                  <a:lnTo>
                    <a:pt x="278686" y="1172115"/>
                  </a:lnTo>
                  <a:lnTo>
                    <a:pt x="256828" y="1155722"/>
                  </a:lnTo>
                  <a:lnTo>
                    <a:pt x="260471" y="1163008"/>
                  </a:lnTo>
                  <a:lnTo>
                    <a:pt x="245899" y="1135686"/>
                  </a:lnTo>
                  <a:lnTo>
                    <a:pt x="255007" y="1135686"/>
                  </a:lnTo>
                  <a:lnTo>
                    <a:pt x="249542" y="1130221"/>
                  </a:lnTo>
                  <a:close/>
                  <a:moveTo>
                    <a:pt x="98361" y="1057362"/>
                  </a:moveTo>
                  <a:lnTo>
                    <a:pt x="114755" y="1057362"/>
                  </a:lnTo>
                  <a:lnTo>
                    <a:pt x="118398" y="1062827"/>
                  </a:lnTo>
                  <a:lnTo>
                    <a:pt x="118398" y="1084685"/>
                  </a:lnTo>
                  <a:close/>
                  <a:moveTo>
                    <a:pt x="3156602" y="1035504"/>
                  </a:moveTo>
                  <a:lnTo>
                    <a:pt x="3191210" y="1057362"/>
                  </a:lnTo>
                  <a:lnTo>
                    <a:pt x="3185746" y="1071933"/>
                  </a:lnTo>
                  <a:lnTo>
                    <a:pt x="3156602" y="1084684"/>
                  </a:lnTo>
                  <a:lnTo>
                    <a:pt x="3132923" y="1079219"/>
                  </a:lnTo>
                  <a:lnTo>
                    <a:pt x="3105601" y="1090148"/>
                  </a:lnTo>
                  <a:lnTo>
                    <a:pt x="3100137" y="1077398"/>
                  </a:lnTo>
                  <a:lnTo>
                    <a:pt x="3129280" y="1039147"/>
                  </a:lnTo>
                  <a:lnTo>
                    <a:pt x="3138388" y="1039147"/>
                  </a:lnTo>
                  <a:close/>
                  <a:moveTo>
                    <a:pt x="2111081" y="1031862"/>
                  </a:moveTo>
                  <a:lnTo>
                    <a:pt x="2132939" y="1035505"/>
                  </a:lnTo>
                  <a:lnTo>
                    <a:pt x="2122010" y="1044613"/>
                  </a:lnTo>
                  <a:lnTo>
                    <a:pt x="2105616" y="1035505"/>
                  </a:lnTo>
                  <a:close/>
                  <a:moveTo>
                    <a:pt x="2152976" y="1028219"/>
                  </a:moveTo>
                  <a:lnTo>
                    <a:pt x="2158440" y="1040970"/>
                  </a:lnTo>
                  <a:lnTo>
                    <a:pt x="2138404" y="1051899"/>
                  </a:lnTo>
                  <a:lnTo>
                    <a:pt x="2132939" y="1051899"/>
                  </a:lnTo>
                  <a:lnTo>
                    <a:pt x="2138404" y="1039148"/>
                  </a:lnTo>
                  <a:close/>
                  <a:moveTo>
                    <a:pt x="2165725" y="962646"/>
                  </a:moveTo>
                  <a:lnTo>
                    <a:pt x="2194868" y="962646"/>
                  </a:lnTo>
                  <a:lnTo>
                    <a:pt x="2189404" y="979040"/>
                  </a:lnTo>
                  <a:lnTo>
                    <a:pt x="2158439" y="979040"/>
                  </a:lnTo>
                  <a:close/>
                  <a:moveTo>
                    <a:pt x="2203976" y="849715"/>
                  </a:moveTo>
                  <a:lnTo>
                    <a:pt x="2216726" y="849715"/>
                  </a:lnTo>
                  <a:lnTo>
                    <a:pt x="2244048" y="855180"/>
                  </a:lnTo>
                  <a:lnTo>
                    <a:pt x="2265906" y="878859"/>
                  </a:lnTo>
                  <a:lnTo>
                    <a:pt x="2267727" y="906181"/>
                  </a:lnTo>
                  <a:lnTo>
                    <a:pt x="2178476" y="893431"/>
                  </a:lnTo>
                  <a:lnTo>
                    <a:pt x="2176654" y="887966"/>
                  </a:lnTo>
                  <a:lnTo>
                    <a:pt x="2193047" y="882502"/>
                  </a:lnTo>
                  <a:close/>
                  <a:moveTo>
                    <a:pt x="2076473" y="820571"/>
                  </a:moveTo>
                  <a:lnTo>
                    <a:pt x="2091046" y="833321"/>
                  </a:lnTo>
                  <a:lnTo>
                    <a:pt x="2096510" y="844250"/>
                  </a:lnTo>
                  <a:lnTo>
                    <a:pt x="2091046" y="849714"/>
                  </a:lnTo>
                  <a:close/>
                  <a:moveTo>
                    <a:pt x="2194869" y="815107"/>
                  </a:moveTo>
                  <a:lnTo>
                    <a:pt x="2205798" y="827857"/>
                  </a:lnTo>
                  <a:lnTo>
                    <a:pt x="2194869" y="849715"/>
                  </a:lnTo>
                  <a:lnTo>
                    <a:pt x="2187583" y="844251"/>
                  </a:lnTo>
                  <a:lnTo>
                    <a:pt x="2187583" y="826036"/>
                  </a:lnTo>
                  <a:close/>
                  <a:moveTo>
                    <a:pt x="2333300" y="698534"/>
                  </a:moveTo>
                  <a:lnTo>
                    <a:pt x="2387944" y="714927"/>
                  </a:lnTo>
                  <a:lnTo>
                    <a:pt x="2378837" y="727678"/>
                  </a:lnTo>
                  <a:lnTo>
                    <a:pt x="2449874" y="742249"/>
                  </a:lnTo>
                  <a:lnTo>
                    <a:pt x="2438945" y="765929"/>
                  </a:lnTo>
                  <a:lnTo>
                    <a:pt x="2400695" y="775036"/>
                  </a:lnTo>
                  <a:lnTo>
                    <a:pt x="2351515" y="744071"/>
                  </a:lnTo>
                  <a:close/>
                  <a:moveTo>
                    <a:pt x="2076474" y="671211"/>
                  </a:moveTo>
                  <a:lnTo>
                    <a:pt x="2087403" y="693069"/>
                  </a:lnTo>
                  <a:lnTo>
                    <a:pt x="2085582" y="698533"/>
                  </a:lnTo>
                  <a:lnTo>
                    <a:pt x="2081939" y="720391"/>
                  </a:lnTo>
                  <a:lnTo>
                    <a:pt x="2074652" y="709462"/>
                  </a:lnTo>
                  <a:close/>
                  <a:moveTo>
                    <a:pt x="2216726" y="642068"/>
                  </a:moveTo>
                  <a:lnTo>
                    <a:pt x="2315085" y="707641"/>
                  </a:lnTo>
                  <a:lnTo>
                    <a:pt x="2295049" y="709463"/>
                  </a:lnTo>
                  <a:lnTo>
                    <a:pt x="2298692" y="725856"/>
                  </a:lnTo>
                  <a:lnTo>
                    <a:pt x="2287763" y="742249"/>
                  </a:lnTo>
                  <a:lnTo>
                    <a:pt x="2254977" y="742249"/>
                  </a:lnTo>
                  <a:lnTo>
                    <a:pt x="2238584" y="713106"/>
                  </a:lnTo>
                  <a:lnTo>
                    <a:pt x="2247691" y="676676"/>
                  </a:lnTo>
                  <a:close/>
                  <a:moveTo>
                    <a:pt x="2158439" y="634782"/>
                  </a:moveTo>
                  <a:lnTo>
                    <a:pt x="2182119" y="671211"/>
                  </a:lnTo>
                  <a:lnTo>
                    <a:pt x="2193047" y="674854"/>
                  </a:lnTo>
                  <a:lnTo>
                    <a:pt x="2189404" y="693069"/>
                  </a:lnTo>
                  <a:lnTo>
                    <a:pt x="2200333" y="696712"/>
                  </a:lnTo>
                  <a:lnTo>
                    <a:pt x="2205798" y="680319"/>
                  </a:lnTo>
                  <a:lnTo>
                    <a:pt x="2200333" y="654818"/>
                  </a:lnTo>
                  <a:lnTo>
                    <a:pt x="2220369" y="654818"/>
                  </a:lnTo>
                  <a:lnTo>
                    <a:pt x="2242227" y="685783"/>
                  </a:lnTo>
                  <a:lnTo>
                    <a:pt x="2236763" y="713105"/>
                  </a:lnTo>
                  <a:lnTo>
                    <a:pt x="2238584" y="733141"/>
                  </a:lnTo>
                  <a:lnTo>
                    <a:pt x="2262263" y="754999"/>
                  </a:lnTo>
                  <a:lnTo>
                    <a:pt x="2236763" y="765927"/>
                  </a:lnTo>
                  <a:lnTo>
                    <a:pt x="2225834" y="744070"/>
                  </a:lnTo>
                  <a:lnTo>
                    <a:pt x="2178476" y="769570"/>
                  </a:lnTo>
                  <a:lnTo>
                    <a:pt x="2176654" y="765927"/>
                  </a:lnTo>
                  <a:lnTo>
                    <a:pt x="2182119" y="764106"/>
                  </a:lnTo>
                  <a:lnTo>
                    <a:pt x="2176654" y="744070"/>
                  </a:lnTo>
                  <a:lnTo>
                    <a:pt x="2169368" y="749534"/>
                  </a:lnTo>
                  <a:lnTo>
                    <a:pt x="2169368" y="758641"/>
                  </a:lnTo>
                  <a:lnTo>
                    <a:pt x="2171190" y="758641"/>
                  </a:lnTo>
                  <a:lnTo>
                    <a:pt x="2165725" y="776856"/>
                  </a:lnTo>
                  <a:lnTo>
                    <a:pt x="2132939" y="765927"/>
                  </a:lnTo>
                  <a:lnTo>
                    <a:pt x="2103795" y="720391"/>
                  </a:lnTo>
                  <a:lnTo>
                    <a:pt x="2120188" y="718569"/>
                  </a:lnTo>
                  <a:lnTo>
                    <a:pt x="2109260" y="696712"/>
                  </a:lnTo>
                  <a:lnTo>
                    <a:pt x="2122010" y="676676"/>
                  </a:lnTo>
                  <a:lnTo>
                    <a:pt x="2116546" y="660283"/>
                  </a:lnTo>
                  <a:close/>
                  <a:moveTo>
                    <a:pt x="457189" y="561923"/>
                  </a:moveTo>
                  <a:lnTo>
                    <a:pt x="480868" y="563745"/>
                  </a:lnTo>
                  <a:lnTo>
                    <a:pt x="495440" y="592888"/>
                  </a:lnTo>
                  <a:lnTo>
                    <a:pt x="491797" y="609281"/>
                  </a:lnTo>
                  <a:lnTo>
                    <a:pt x="495440" y="609281"/>
                  </a:lnTo>
                  <a:lnTo>
                    <a:pt x="480868" y="642068"/>
                  </a:lnTo>
                  <a:lnTo>
                    <a:pt x="373402" y="696712"/>
                  </a:lnTo>
                  <a:lnTo>
                    <a:pt x="367938" y="685783"/>
                  </a:lnTo>
                  <a:lnTo>
                    <a:pt x="313293" y="744070"/>
                  </a:lnTo>
                  <a:lnTo>
                    <a:pt x="291436" y="744070"/>
                  </a:lnTo>
                  <a:lnTo>
                    <a:pt x="289614" y="753178"/>
                  </a:lnTo>
                  <a:lnTo>
                    <a:pt x="300543" y="760463"/>
                  </a:lnTo>
                  <a:lnTo>
                    <a:pt x="285971" y="782321"/>
                  </a:lnTo>
                  <a:lnTo>
                    <a:pt x="267757" y="776857"/>
                  </a:lnTo>
                  <a:lnTo>
                    <a:pt x="278686" y="796893"/>
                  </a:lnTo>
                  <a:lnTo>
                    <a:pt x="256828" y="785964"/>
                  </a:lnTo>
                  <a:lnTo>
                    <a:pt x="262292" y="798714"/>
                  </a:lnTo>
                  <a:lnTo>
                    <a:pt x="255007" y="806000"/>
                  </a:lnTo>
                  <a:lnTo>
                    <a:pt x="240435" y="793250"/>
                  </a:lnTo>
                  <a:lnTo>
                    <a:pt x="251364" y="822393"/>
                  </a:lnTo>
                  <a:lnTo>
                    <a:pt x="238613" y="844251"/>
                  </a:lnTo>
                  <a:lnTo>
                    <a:pt x="222220" y="822393"/>
                  </a:lnTo>
                  <a:lnTo>
                    <a:pt x="216756" y="838787"/>
                  </a:lnTo>
                  <a:lnTo>
                    <a:pt x="229506" y="849715"/>
                  </a:lnTo>
                  <a:lnTo>
                    <a:pt x="229506" y="864287"/>
                  </a:lnTo>
                  <a:lnTo>
                    <a:pt x="205827" y="855180"/>
                  </a:lnTo>
                  <a:lnTo>
                    <a:pt x="222220" y="875216"/>
                  </a:lnTo>
                  <a:lnTo>
                    <a:pt x="205827" y="869752"/>
                  </a:lnTo>
                  <a:lnTo>
                    <a:pt x="213113" y="889788"/>
                  </a:lnTo>
                  <a:lnTo>
                    <a:pt x="202184" y="906181"/>
                  </a:lnTo>
                  <a:lnTo>
                    <a:pt x="165755" y="889788"/>
                  </a:lnTo>
                  <a:lnTo>
                    <a:pt x="159931" y="891244"/>
                  </a:lnTo>
                  <a:lnTo>
                    <a:pt x="163058" y="890540"/>
                  </a:lnTo>
                  <a:lnTo>
                    <a:pt x="194774" y="908790"/>
                  </a:lnTo>
                  <a:lnTo>
                    <a:pt x="175867" y="928835"/>
                  </a:lnTo>
                  <a:lnTo>
                    <a:pt x="190809" y="924946"/>
                  </a:lnTo>
                  <a:lnTo>
                    <a:pt x="190809" y="934819"/>
                  </a:lnTo>
                  <a:lnTo>
                    <a:pt x="174342" y="944692"/>
                  </a:lnTo>
                  <a:lnTo>
                    <a:pt x="182271" y="947086"/>
                  </a:lnTo>
                  <a:lnTo>
                    <a:pt x="170377" y="968926"/>
                  </a:lnTo>
                  <a:lnTo>
                    <a:pt x="170377" y="1006922"/>
                  </a:lnTo>
                  <a:lnTo>
                    <a:pt x="186845" y="1059578"/>
                  </a:lnTo>
                  <a:lnTo>
                    <a:pt x="222220" y="1095779"/>
                  </a:lnTo>
                  <a:lnTo>
                    <a:pt x="207277" y="1101763"/>
                  </a:lnTo>
                  <a:lnTo>
                    <a:pt x="214901" y="1106550"/>
                  </a:lnTo>
                  <a:lnTo>
                    <a:pt x="210937" y="1110140"/>
                  </a:lnTo>
                  <a:lnTo>
                    <a:pt x="200263" y="1092488"/>
                  </a:lnTo>
                  <a:lnTo>
                    <a:pt x="190809" y="1097275"/>
                  </a:lnTo>
                  <a:lnTo>
                    <a:pt x="194469" y="1106550"/>
                  </a:lnTo>
                  <a:lnTo>
                    <a:pt x="170377" y="1097275"/>
                  </a:lnTo>
                  <a:lnTo>
                    <a:pt x="162753" y="1108046"/>
                  </a:lnTo>
                  <a:lnTo>
                    <a:pt x="151775" y="1095480"/>
                  </a:lnTo>
                  <a:lnTo>
                    <a:pt x="159399" y="1091890"/>
                  </a:lnTo>
                  <a:lnTo>
                    <a:pt x="129513" y="1089497"/>
                  </a:lnTo>
                  <a:lnTo>
                    <a:pt x="126158" y="1073640"/>
                  </a:lnTo>
                  <a:lnTo>
                    <a:pt x="143236" y="1067955"/>
                  </a:lnTo>
                  <a:lnTo>
                    <a:pt x="126158" y="1057185"/>
                  </a:lnTo>
                  <a:lnTo>
                    <a:pt x="135612" y="1040730"/>
                  </a:lnTo>
                  <a:lnTo>
                    <a:pt x="120973" y="1053595"/>
                  </a:lnTo>
                  <a:lnTo>
                    <a:pt x="120669" y="1035943"/>
                  </a:lnTo>
                  <a:lnTo>
                    <a:pt x="79804" y="1031754"/>
                  </a:lnTo>
                  <a:lnTo>
                    <a:pt x="74620" y="1019488"/>
                  </a:lnTo>
                  <a:lnTo>
                    <a:pt x="78279" y="997647"/>
                  </a:lnTo>
                  <a:lnTo>
                    <a:pt x="97187" y="1001238"/>
                  </a:lnTo>
                  <a:lnTo>
                    <a:pt x="113350" y="954565"/>
                  </a:lnTo>
                  <a:lnTo>
                    <a:pt x="107555" y="959352"/>
                  </a:lnTo>
                  <a:lnTo>
                    <a:pt x="100236" y="939905"/>
                  </a:lnTo>
                  <a:lnTo>
                    <a:pt x="120059" y="928835"/>
                  </a:lnTo>
                  <a:lnTo>
                    <a:pt x="114874" y="925245"/>
                  </a:lnTo>
                  <a:lnTo>
                    <a:pt x="119144" y="923450"/>
                  </a:lnTo>
                  <a:lnTo>
                    <a:pt x="115179" y="912081"/>
                  </a:lnTo>
                  <a:lnTo>
                    <a:pt x="129818" y="898020"/>
                  </a:lnTo>
                  <a:lnTo>
                    <a:pt x="144258" y="894770"/>
                  </a:lnTo>
                  <a:lnTo>
                    <a:pt x="165755" y="866109"/>
                  </a:lnTo>
                  <a:lnTo>
                    <a:pt x="138433" y="875216"/>
                  </a:lnTo>
                  <a:lnTo>
                    <a:pt x="129325" y="860644"/>
                  </a:lnTo>
                  <a:lnTo>
                    <a:pt x="165755" y="827858"/>
                  </a:lnTo>
                  <a:lnTo>
                    <a:pt x="189434" y="838787"/>
                  </a:lnTo>
                  <a:lnTo>
                    <a:pt x="165755" y="822393"/>
                  </a:lnTo>
                  <a:lnTo>
                    <a:pt x="178505" y="816929"/>
                  </a:lnTo>
                  <a:lnTo>
                    <a:pt x="167576" y="806000"/>
                  </a:lnTo>
                  <a:lnTo>
                    <a:pt x="187612" y="804179"/>
                  </a:lnTo>
                  <a:lnTo>
                    <a:pt x="176683" y="785964"/>
                  </a:lnTo>
                  <a:lnTo>
                    <a:pt x="202184" y="782321"/>
                  </a:lnTo>
                  <a:lnTo>
                    <a:pt x="178505" y="776857"/>
                  </a:lnTo>
                  <a:lnTo>
                    <a:pt x="183969" y="758642"/>
                  </a:lnTo>
                  <a:lnTo>
                    <a:pt x="176683" y="758642"/>
                  </a:lnTo>
                  <a:lnTo>
                    <a:pt x="173040" y="749535"/>
                  </a:lnTo>
                  <a:lnTo>
                    <a:pt x="176683" y="736784"/>
                  </a:lnTo>
                  <a:lnTo>
                    <a:pt x="189434" y="747713"/>
                  </a:lnTo>
                  <a:lnTo>
                    <a:pt x="222220" y="725855"/>
                  </a:lnTo>
                  <a:lnTo>
                    <a:pt x="251364" y="676676"/>
                  </a:lnTo>
                  <a:lnTo>
                    <a:pt x="291436" y="645711"/>
                  </a:lnTo>
                  <a:lnTo>
                    <a:pt x="296900" y="647532"/>
                  </a:lnTo>
                  <a:lnTo>
                    <a:pt x="289614" y="660282"/>
                  </a:lnTo>
                  <a:lnTo>
                    <a:pt x="306008" y="652997"/>
                  </a:lnTo>
                  <a:lnTo>
                    <a:pt x="306008" y="629317"/>
                  </a:lnTo>
                  <a:lnTo>
                    <a:pt x="338794" y="642068"/>
                  </a:lnTo>
                  <a:lnTo>
                    <a:pt x="384331" y="625675"/>
                  </a:lnTo>
                  <a:close/>
                  <a:moveTo>
                    <a:pt x="1301439" y="254094"/>
                  </a:moveTo>
                  <a:lnTo>
                    <a:pt x="1317832" y="267755"/>
                  </a:lnTo>
                  <a:lnTo>
                    <a:pt x="1315100" y="303274"/>
                  </a:lnTo>
                  <a:lnTo>
                    <a:pt x="1334225" y="292345"/>
                  </a:lnTo>
                  <a:lnTo>
                    <a:pt x="1364280" y="330596"/>
                  </a:lnTo>
                  <a:lnTo>
                    <a:pt x="1377940" y="371579"/>
                  </a:lnTo>
                  <a:lnTo>
                    <a:pt x="1358816" y="398901"/>
                  </a:lnTo>
                  <a:lnTo>
                    <a:pt x="1296887" y="415415"/>
                  </a:lnTo>
                  <a:lnTo>
                    <a:pt x="1296887" y="418027"/>
                  </a:lnTo>
                  <a:lnTo>
                    <a:pt x="1293244" y="418027"/>
                  </a:lnTo>
                  <a:lnTo>
                    <a:pt x="1258637" y="425313"/>
                  </a:lnTo>
                  <a:lnTo>
                    <a:pt x="1231314" y="452636"/>
                  </a:lnTo>
                  <a:lnTo>
                    <a:pt x="1214920" y="441707"/>
                  </a:lnTo>
                  <a:lnTo>
                    <a:pt x="1224028" y="414384"/>
                  </a:lnTo>
                  <a:lnTo>
                    <a:pt x="1229381" y="414384"/>
                  </a:lnTo>
                  <a:cubicBezTo>
                    <a:pt x="1235052" y="397333"/>
                    <a:pt x="1248615" y="371968"/>
                    <a:pt x="1244063" y="366114"/>
                  </a:cubicBezTo>
                  <a:lnTo>
                    <a:pt x="1260456" y="333328"/>
                  </a:lnTo>
                  <a:lnTo>
                    <a:pt x="1279581" y="275952"/>
                  </a:lnTo>
                  <a:close/>
                  <a:moveTo>
                    <a:pt x="1186686" y="158467"/>
                  </a:moveTo>
                  <a:lnTo>
                    <a:pt x="1203079" y="185790"/>
                  </a:lnTo>
                  <a:lnTo>
                    <a:pt x="1219473" y="174861"/>
                  </a:lnTo>
                  <a:lnTo>
                    <a:pt x="1246794" y="213111"/>
                  </a:lnTo>
                  <a:lnTo>
                    <a:pt x="1235865" y="289613"/>
                  </a:lnTo>
                  <a:lnTo>
                    <a:pt x="1252259" y="322399"/>
                  </a:lnTo>
                  <a:lnTo>
                    <a:pt x="1216741" y="341525"/>
                  </a:lnTo>
                  <a:lnTo>
                    <a:pt x="1189418" y="338793"/>
                  </a:lnTo>
                  <a:lnTo>
                    <a:pt x="1153900" y="314203"/>
                  </a:lnTo>
                  <a:lnTo>
                    <a:pt x="1115649" y="300542"/>
                  </a:lnTo>
                  <a:lnTo>
                    <a:pt x="1091059" y="248631"/>
                  </a:lnTo>
                  <a:lnTo>
                    <a:pt x="1115649" y="174861"/>
                  </a:lnTo>
                  <a:close/>
                  <a:moveTo>
                    <a:pt x="1151168" y="0"/>
                  </a:moveTo>
                  <a:lnTo>
                    <a:pt x="1164829" y="51912"/>
                  </a:lnTo>
                  <a:lnTo>
                    <a:pt x="1194883" y="65573"/>
                  </a:lnTo>
                  <a:lnTo>
                    <a:pt x="1197615" y="92894"/>
                  </a:lnTo>
                  <a:lnTo>
                    <a:pt x="1170293" y="98359"/>
                  </a:lnTo>
                  <a:lnTo>
                    <a:pt x="1186686" y="147538"/>
                  </a:lnTo>
                  <a:cubicBezTo>
                    <a:pt x="1170293" y="153003"/>
                    <a:pt x="1148436" y="150270"/>
                    <a:pt x="1132043" y="155735"/>
                  </a:cubicBezTo>
                  <a:lnTo>
                    <a:pt x="1096524" y="180325"/>
                  </a:lnTo>
                  <a:lnTo>
                    <a:pt x="1039147" y="147538"/>
                  </a:lnTo>
                  <a:lnTo>
                    <a:pt x="1082862" y="76502"/>
                  </a:lnTo>
                  <a:lnTo>
                    <a:pt x="1071934" y="57376"/>
                  </a:lnTo>
                  <a:lnTo>
                    <a:pt x="1134774" y="5464"/>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5" name="Russia - Mainland">
              <a:extLst>
                <a:ext uri="{FF2B5EF4-FFF2-40B4-BE49-F238E27FC236}">
                  <a16:creationId xmlns:a16="http://schemas.microsoft.com/office/drawing/2014/main" id="{D2F20DBE-00E9-6868-0F20-DDAF89F9F4A5}"/>
                </a:ext>
              </a:extLst>
            </p:cNvPr>
            <p:cNvSpPr>
              <a:spLocks noEditPoints="1"/>
            </p:cNvSpPr>
            <p:nvPr/>
          </p:nvSpPr>
          <p:spPr bwMode="auto">
            <a:xfrm>
              <a:off x="6465544" y="1584069"/>
              <a:ext cx="3854463" cy="1935364"/>
            </a:xfrm>
            <a:custGeom>
              <a:avLst/>
              <a:gdLst>
                <a:gd name="T0" fmla="*/ 1071 w 2133"/>
                <a:gd name="T1" fmla="*/ 56 h 1071"/>
                <a:gd name="T2" fmla="*/ 1107 w 2133"/>
                <a:gd name="T3" fmla="*/ 161 h 1071"/>
                <a:gd name="T4" fmla="*/ 1089 w 2133"/>
                <a:gd name="T5" fmla="*/ 210 h 1071"/>
                <a:gd name="T6" fmla="*/ 1128 w 2133"/>
                <a:gd name="T7" fmla="*/ 235 h 1071"/>
                <a:gd name="T8" fmla="*/ 1304 w 2133"/>
                <a:gd name="T9" fmla="*/ 219 h 1071"/>
                <a:gd name="T10" fmla="*/ 1406 w 2133"/>
                <a:gd name="T11" fmla="*/ 315 h 1071"/>
                <a:gd name="T12" fmla="*/ 1593 w 2133"/>
                <a:gd name="T13" fmla="*/ 302 h 1071"/>
                <a:gd name="T14" fmla="*/ 1801 w 2133"/>
                <a:gd name="T15" fmla="*/ 384 h 1071"/>
                <a:gd name="T16" fmla="*/ 1996 w 2133"/>
                <a:gd name="T17" fmla="*/ 407 h 1071"/>
                <a:gd name="T18" fmla="*/ 2054 w 2133"/>
                <a:gd name="T19" fmla="*/ 450 h 1071"/>
                <a:gd name="T20" fmla="*/ 2093 w 2133"/>
                <a:gd name="T21" fmla="*/ 475 h 1071"/>
                <a:gd name="T22" fmla="*/ 2093 w 2133"/>
                <a:gd name="T23" fmla="*/ 548 h 1071"/>
                <a:gd name="T24" fmla="*/ 2050 w 2133"/>
                <a:gd name="T25" fmla="*/ 539 h 1071"/>
                <a:gd name="T26" fmla="*/ 1978 w 2133"/>
                <a:gd name="T27" fmla="*/ 554 h 1071"/>
                <a:gd name="T28" fmla="*/ 1965 w 2133"/>
                <a:gd name="T29" fmla="*/ 609 h 1071"/>
                <a:gd name="T30" fmla="*/ 1870 w 2133"/>
                <a:gd name="T31" fmla="*/ 683 h 1071"/>
                <a:gd name="T32" fmla="*/ 1763 w 2133"/>
                <a:gd name="T33" fmla="*/ 738 h 1071"/>
                <a:gd name="T34" fmla="*/ 1756 w 2133"/>
                <a:gd name="T35" fmla="*/ 815 h 1071"/>
                <a:gd name="T36" fmla="*/ 1715 w 2133"/>
                <a:gd name="T37" fmla="*/ 729 h 1071"/>
                <a:gd name="T38" fmla="*/ 1778 w 2133"/>
                <a:gd name="T39" fmla="*/ 637 h 1071"/>
                <a:gd name="T40" fmla="*/ 1660 w 2133"/>
                <a:gd name="T41" fmla="*/ 686 h 1071"/>
                <a:gd name="T42" fmla="*/ 1590 w 2133"/>
                <a:gd name="T43" fmla="*/ 696 h 1071"/>
                <a:gd name="T44" fmla="*/ 1433 w 2133"/>
                <a:gd name="T45" fmla="*/ 811 h 1071"/>
                <a:gd name="T46" fmla="*/ 1491 w 2133"/>
                <a:gd name="T47" fmla="*/ 855 h 1071"/>
                <a:gd name="T48" fmla="*/ 1360 w 2133"/>
                <a:gd name="T49" fmla="*/ 1051 h 1071"/>
                <a:gd name="T50" fmla="*/ 1353 w 2133"/>
                <a:gd name="T51" fmla="*/ 940 h 1071"/>
                <a:gd name="T52" fmla="*/ 1184 w 2133"/>
                <a:gd name="T53" fmla="*/ 919 h 1071"/>
                <a:gd name="T54" fmla="*/ 923 w 2133"/>
                <a:gd name="T55" fmla="*/ 910 h 1071"/>
                <a:gd name="T56" fmla="*/ 754 w 2133"/>
                <a:gd name="T57" fmla="*/ 907 h 1071"/>
                <a:gd name="T58" fmla="*/ 650 w 2133"/>
                <a:gd name="T59" fmla="*/ 818 h 1071"/>
                <a:gd name="T60" fmla="*/ 592 w 2133"/>
                <a:gd name="T61" fmla="*/ 825 h 1071"/>
                <a:gd name="T62" fmla="*/ 548 w 2133"/>
                <a:gd name="T63" fmla="*/ 793 h 1071"/>
                <a:gd name="T64" fmla="*/ 447 w 2133"/>
                <a:gd name="T65" fmla="*/ 827 h 1071"/>
                <a:gd name="T66" fmla="*/ 435 w 2133"/>
                <a:gd name="T67" fmla="*/ 870 h 1071"/>
                <a:gd name="T68" fmla="*/ 398 w 2133"/>
                <a:gd name="T69" fmla="*/ 891 h 1071"/>
                <a:gd name="T70" fmla="*/ 323 w 2133"/>
                <a:gd name="T71" fmla="*/ 879 h 1071"/>
                <a:gd name="T72" fmla="*/ 263 w 2133"/>
                <a:gd name="T73" fmla="*/ 925 h 1071"/>
                <a:gd name="T74" fmla="*/ 271 w 2133"/>
                <a:gd name="T75" fmla="*/ 983 h 1071"/>
                <a:gd name="T76" fmla="*/ 243 w 2133"/>
                <a:gd name="T77" fmla="*/ 1055 h 1071"/>
                <a:gd name="T78" fmla="*/ 142 w 2133"/>
                <a:gd name="T79" fmla="*/ 986 h 1071"/>
                <a:gd name="T80" fmla="*/ 166 w 2133"/>
                <a:gd name="T81" fmla="*/ 934 h 1071"/>
                <a:gd name="T82" fmla="*/ 102 w 2133"/>
                <a:gd name="T83" fmla="*/ 885 h 1071"/>
                <a:gd name="T84" fmla="*/ 75 w 2133"/>
                <a:gd name="T85" fmla="*/ 833 h 1071"/>
                <a:gd name="T86" fmla="*/ 11 w 2133"/>
                <a:gd name="T87" fmla="*/ 759 h 1071"/>
                <a:gd name="T88" fmla="*/ 16 w 2133"/>
                <a:gd name="T89" fmla="*/ 665 h 1071"/>
                <a:gd name="T90" fmla="*/ 29 w 2133"/>
                <a:gd name="T91" fmla="*/ 437 h 1071"/>
                <a:gd name="T92" fmla="*/ 77 w 2133"/>
                <a:gd name="T93" fmla="*/ 385 h 1071"/>
                <a:gd name="T94" fmla="*/ 94 w 2133"/>
                <a:gd name="T95" fmla="*/ 486 h 1071"/>
                <a:gd name="T96" fmla="*/ 124 w 2133"/>
                <a:gd name="T97" fmla="*/ 550 h 1071"/>
                <a:gd name="T98" fmla="*/ 219 w 2133"/>
                <a:gd name="T99" fmla="*/ 504 h 1071"/>
                <a:gd name="T100" fmla="*/ 320 w 2133"/>
                <a:gd name="T101" fmla="*/ 425 h 1071"/>
                <a:gd name="T102" fmla="*/ 352 w 2133"/>
                <a:gd name="T103" fmla="*/ 430 h 1071"/>
                <a:gd name="T104" fmla="*/ 538 w 2133"/>
                <a:gd name="T105" fmla="*/ 432 h 1071"/>
                <a:gd name="T106" fmla="*/ 552 w 2133"/>
                <a:gd name="T107" fmla="*/ 247 h 1071"/>
                <a:gd name="T108" fmla="*/ 587 w 2133"/>
                <a:gd name="T109" fmla="*/ 477 h 1071"/>
                <a:gd name="T110" fmla="*/ 655 w 2133"/>
                <a:gd name="T111" fmla="*/ 431 h 1071"/>
                <a:gd name="T112" fmla="*/ 625 w 2133"/>
                <a:gd name="T113" fmla="*/ 277 h 1071"/>
                <a:gd name="T114" fmla="*/ 658 w 2133"/>
                <a:gd name="T115" fmla="*/ 320 h 1071"/>
                <a:gd name="T116" fmla="*/ 721 w 2133"/>
                <a:gd name="T117" fmla="*/ 358 h 1071"/>
                <a:gd name="T118" fmla="*/ 698 w 2133"/>
                <a:gd name="T119" fmla="*/ 234 h 1071"/>
                <a:gd name="T120" fmla="*/ 794 w 2133"/>
                <a:gd name="T121" fmla="*/ 145 h 1071"/>
                <a:gd name="T122" fmla="*/ 933 w 2133"/>
                <a:gd name="T123" fmla="*/ 8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1071">
                  <a:moveTo>
                    <a:pt x="1117" y="111"/>
                  </a:moveTo>
                  <a:lnTo>
                    <a:pt x="1122" y="120"/>
                  </a:lnTo>
                  <a:lnTo>
                    <a:pt x="1126" y="121"/>
                  </a:lnTo>
                  <a:lnTo>
                    <a:pt x="1117" y="111"/>
                  </a:lnTo>
                  <a:close/>
                  <a:moveTo>
                    <a:pt x="1005" y="0"/>
                  </a:moveTo>
                  <a:lnTo>
                    <a:pt x="1006" y="0"/>
                  </a:lnTo>
                  <a:lnTo>
                    <a:pt x="1027" y="10"/>
                  </a:lnTo>
                  <a:lnTo>
                    <a:pt x="1031" y="23"/>
                  </a:lnTo>
                  <a:lnTo>
                    <a:pt x="1013" y="41"/>
                  </a:lnTo>
                  <a:lnTo>
                    <a:pt x="1027" y="34"/>
                  </a:lnTo>
                  <a:lnTo>
                    <a:pt x="1027" y="40"/>
                  </a:lnTo>
                  <a:lnTo>
                    <a:pt x="1046" y="43"/>
                  </a:lnTo>
                  <a:lnTo>
                    <a:pt x="1048" y="43"/>
                  </a:lnTo>
                  <a:lnTo>
                    <a:pt x="1048" y="44"/>
                  </a:lnTo>
                  <a:lnTo>
                    <a:pt x="1049" y="49"/>
                  </a:lnTo>
                  <a:lnTo>
                    <a:pt x="1046" y="57"/>
                  </a:lnTo>
                  <a:lnTo>
                    <a:pt x="1033" y="72"/>
                  </a:lnTo>
                  <a:lnTo>
                    <a:pt x="1048" y="72"/>
                  </a:lnTo>
                  <a:lnTo>
                    <a:pt x="1058" y="56"/>
                  </a:lnTo>
                  <a:lnTo>
                    <a:pt x="1071" y="56"/>
                  </a:lnTo>
                  <a:lnTo>
                    <a:pt x="1083" y="57"/>
                  </a:lnTo>
                  <a:lnTo>
                    <a:pt x="1096" y="57"/>
                  </a:lnTo>
                  <a:lnTo>
                    <a:pt x="1096" y="59"/>
                  </a:lnTo>
                  <a:lnTo>
                    <a:pt x="1119" y="81"/>
                  </a:lnTo>
                  <a:lnTo>
                    <a:pt x="1116" y="87"/>
                  </a:lnTo>
                  <a:lnTo>
                    <a:pt x="1119" y="93"/>
                  </a:lnTo>
                  <a:lnTo>
                    <a:pt x="1123" y="86"/>
                  </a:lnTo>
                  <a:lnTo>
                    <a:pt x="1129" y="102"/>
                  </a:lnTo>
                  <a:lnTo>
                    <a:pt x="1132" y="102"/>
                  </a:lnTo>
                  <a:lnTo>
                    <a:pt x="1134" y="109"/>
                  </a:lnTo>
                  <a:lnTo>
                    <a:pt x="1128" y="121"/>
                  </a:lnTo>
                  <a:lnTo>
                    <a:pt x="1132" y="123"/>
                  </a:lnTo>
                  <a:lnTo>
                    <a:pt x="1132" y="124"/>
                  </a:lnTo>
                  <a:lnTo>
                    <a:pt x="1131" y="127"/>
                  </a:lnTo>
                  <a:lnTo>
                    <a:pt x="1132" y="136"/>
                  </a:lnTo>
                  <a:lnTo>
                    <a:pt x="1123" y="149"/>
                  </a:lnTo>
                  <a:lnTo>
                    <a:pt x="1113" y="157"/>
                  </a:lnTo>
                  <a:lnTo>
                    <a:pt x="1114" y="158"/>
                  </a:lnTo>
                  <a:lnTo>
                    <a:pt x="1114" y="160"/>
                  </a:lnTo>
                  <a:lnTo>
                    <a:pt x="1107" y="161"/>
                  </a:lnTo>
                  <a:lnTo>
                    <a:pt x="1107" y="169"/>
                  </a:lnTo>
                  <a:lnTo>
                    <a:pt x="1089" y="176"/>
                  </a:lnTo>
                  <a:lnTo>
                    <a:pt x="1059" y="219"/>
                  </a:lnTo>
                  <a:lnTo>
                    <a:pt x="1046" y="219"/>
                  </a:lnTo>
                  <a:lnTo>
                    <a:pt x="1025" y="249"/>
                  </a:lnTo>
                  <a:lnTo>
                    <a:pt x="1030" y="246"/>
                  </a:lnTo>
                  <a:lnTo>
                    <a:pt x="1031" y="246"/>
                  </a:lnTo>
                  <a:lnTo>
                    <a:pt x="1034" y="249"/>
                  </a:lnTo>
                  <a:lnTo>
                    <a:pt x="1034" y="237"/>
                  </a:lnTo>
                  <a:lnTo>
                    <a:pt x="1043" y="237"/>
                  </a:lnTo>
                  <a:lnTo>
                    <a:pt x="1046" y="238"/>
                  </a:lnTo>
                  <a:lnTo>
                    <a:pt x="1051" y="238"/>
                  </a:lnTo>
                  <a:lnTo>
                    <a:pt x="1071" y="228"/>
                  </a:lnTo>
                  <a:lnTo>
                    <a:pt x="1073" y="226"/>
                  </a:lnTo>
                  <a:lnTo>
                    <a:pt x="1070" y="220"/>
                  </a:lnTo>
                  <a:lnTo>
                    <a:pt x="1070" y="219"/>
                  </a:lnTo>
                  <a:lnTo>
                    <a:pt x="1071" y="220"/>
                  </a:lnTo>
                  <a:lnTo>
                    <a:pt x="1079" y="225"/>
                  </a:lnTo>
                  <a:lnTo>
                    <a:pt x="1093" y="215"/>
                  </a:lnTo>
                  <a:lnTo>
                    <a:pt x="1089" y="210"/>
                  </a:lnTo>
                  <a:lnTo>
                    <a:pt x="1079" y="219"/>
                  </a:lnTo>
                  <a:lnTo>
                    <a:pt x="1077" y="219"/>
                  </a:lnTo>
                  <a:lnTo>
                    <a:pt x="1077" y="218"/>
                  </a:lnTo>
                  <a:lnTo>
                    <a:pt x="1074" y="209"/>
                  </a:lnTo>
                  <a:lnTo>
                    <a:pt x="1082" y="198"/>
                  </a:lnTo>
                  <a:lnTo>
                    <a:pt x="1083" y="198"/>
                  </a:lnTo>
                  <a:lnTo>
                    <a:pt x="1092" y="204"/>
                  </a:lnTo>
                  <a:lnTo>
                    <a:pt x="1101" y="198"/>
                  </a:lnTo>
                  <a:lnTo>
                    <a:pt x="1101" y="200"/>
                  </a:lnTo>
                  <a:lnTo>
                    <a:pt x="1099" y="203"/>
                  </a:lnTo>
                  <a:lnTo>
                    <a:pt x="1099" y="209"/>
                  </a:lnTo>
                  <a:lnTo>
                    <a:pt x="1114" y="213"/>
                  </a:lnTo>
                  <a:lnTo>
                    <a:pt x="1119" y="209"/>
                  </a:lnTo>
                  <a:lnTo>
                    <a:pt x="1117" y="198"/>
                  </a:lnTo>
                  <a:lnTo>
                    <a:pt x="1119" y="198"/>
                  </a:lnTo>
                  <a:lnTo>
                    <a:pt x="1126" y="216"/>
                  </a:lnTo>
                  <a:lnTo>
                    <a:pt x="1125" y="229"/>
                  </a:lnTo>
                  <a:lnTo>
                    <a:pt x="1129" y="231"/>
                  </a:lnTo>
                  <a:lnTo>
                    <a:pt x="1125" y="234"/>
                  </a:lnTo>
                  <a:lnTo>
                    <a:pt x="1128" y="235"/>
                  </a:lnTo>
                  <a:lnTo>
                    <a:pt x="1136" y="231"/>
                  </a:lnTo>
                  <a:lnTo>
                    <a:pt x="1128" y="223"/>
                  </a:lnTo>
                  <a:lnTo>
                    <a:pt x="1128" y="222"/>
                  </a:lnTo>
                  <a:lnTo>
                    <a:pt x="1156" y="213"/>
                  </a:lnTo>
                  <a:lnTo>
                    <a:pt x="1199" y="222"/>
                  </a:lnTo>
                  <a:lnTo>
                    <a:pt x="1199" y="223"/>
                  </a:lnTo>
                  <a:lnTo>
                    <a:pt x="1193" y="226"/>
                  </a:lnTo>
                  <a:lnTo>
                    <a:pt x="1194" y="237"/>
                  </a:lnTo>
                  <a:lnTo>
                    <a:pt x="1227" y="247"/>
                  </a:lnTo>
                  <a:lnTo>
                    <a:pt x="1255" y="243"/>
                  </a:lnTo>
                  <a:lnTo>
                    <a:pt x="1258" y="238"/>
                  </a:lnTo>
                  <a:lnTo>
                    <a:pt x="1254" y="225"/>
                  </a:lnTo>
                  <a:lnTo>
                    <a:pt x="1257" y="212"/>
                  </a:lnTo>
                  <a:lnTo>
                    <a:pt x="1257" y="210"/>
                  </a:lnTo>
                  <a:lnTo>
                    <a:pt x="1261" y="212"/>
                  </a:lnTo>
                  <a:lnTo>
                    <a:pt x="1262" y="206"/>
                  </a:lnTo>
                  <a:lnTo>
                    <a:pt x="1264" y="206"/>
                  </a:lnTo>
                  <a:lnTo>
                    <a:pt x="1300" y="225"/>
                  </a:lnTo>
                  <a:lnTo>
                    <a:pt x="1304" y="220"/>
                  </a:lnTo>
                  <a:lnTo>
                    <a:pt x="1304" y="219"/>
                  </a:lnTo>
                  <a:lnTo>
                    <a:pt x="1305" y="219"/>
                  </a:lnTo>
                  <a:lnTo>
                    <a:pt x="1320" y="223"/>
                  </a:lnTo>
                  <a:lnTo>
                    <a:pt x="1338" y="246"/>
                  </a:lnTo>
                  <a:lnTo>
                    <a:pt x="1335" y="263"/>
                  </a:lnTo>
                  <a:lnTo>
                    <a:pt x="1340" y="272"/>
                  </a:lnTo>
                  <a:lnTo>
                    <a:pt x="1337" y="280"/>
                  </a:lnTo>
                  <a:lnTo>
                    <a:pt x="1338" y="281"/>
                  </a:lnTo>
                  <a:lnTo>
                    <a:pt x="1328" y="293"/>
                  </a:lnTo>
                  <a:lnTo>
                    <a:pt x="1329" y="304"/>
                  </a:lnTo>
                  <a:lnTo>
                    <a:pt x="1332" y="302"/>
                  </a:lnTo>
                  <a:lnTo>
                    <a:pt x="1344" y="327"/>
                  </a:lnTo>
                  <a:lnTo>
                    <a:pt x="1356" y="332"/>
                  </a:lnTo>
                  <a:lnTo>
                    <a:pt x="1357" y="332"/>
                  </a:lnTo>
                  <a:lnTo>
                    <a:pt x="1360" y="341"/>
                  </a:lnTo>
                  <a:lnTo>
                    <a:pt x="1369" y="323"/>
                  </a:lnTo>
                  <a:lnTo>
                    <a:pt x="1371" y="308"/>
                  </a:lnTo>
                  <a:lnTo>
                    <a:pt x="1378" y="289"/>
                  </a:lnTo>
                  <a:lnTo>
                    <a:pt x="1380" y="289"/>
                  </a:lnTo>
                  <a:lnTo>
                    <a:pt x="1391" y="312"/>
                  </a:lnTo>
                  <a:lnTo>
                    <a:pt x="1406" y="315"/>
                  </a:lnTo>
                  <a:lnTo>
                    <a:pt x="1408" y="305"/>
                  </a:lnTo>
                  <a:lnTo>
                    <a:pt x="1409" y="304"/>
                  </a:lnTo>
                  <a:lnTo>
                    <a:pt x="1417" y="304"/>
                  </a:lnTo>
                  <a:lnTo>
                    <a:pt x="1448" y="323"/>
                  </a:lnTo>
                  <a:lnTo>
                    <a:pt x="1467" y="308"/>
                  </a:lnTo>
                  <a:lnTo>
                    <a:pt x="1473" y="309"/>
                  </a:lnTo>
                  <a:lnTo>
                    <a:pt x="1470" y="299"/>
                  </a:lnTo>
                  <a:lnTo>
                    <a:pt x="1471" y="295"/>
                  </a:lnTo>
                  <a:lnTo>
                    <a:pt x="1470" y="287"/>
                  </a:lnTo>
                  <a:lnTo>
                    <a:pt x="1470" y="286"/>
                  </a:lnTo>
                  <a:lnTo>
                    <a:pt x="1488" y="263"/>
                  </a:lnTo>
                  <a:lnTo>
                    <a:pt x="1485" y="256"/>
                  </a:lnTo>
                  <a:lnTo>
                    <a:pt x="1488" y="252"/>
                  </a:lnTo>
                  <a:lnTo>
                    <a:pt x="1489" y="252"/>
                  </a:lnTo>
                  <a:lnTo>
                    <a:pt x="1597" y="278"/>
                  </a:lnTo>
                  <a:lnTo>
                    <a:pt x="1602" y="281"/>
                  </a:lnTo>
                  <a:lnTo>
                    <a:pt x="1606" y="295"/>
                  </a:lnTo>
                  <a:lnTo>
                    <a:pt x="1605" y="295"/>
                  </a:lnTo>
                  <a:lnTo>
                    <a:pt x="1597" y="293"/>
                  </a:lnTo>
                  <a:lnTo>
                    <a:pt x="1593" y="302"/>
                  </a:lnTo>
                  <a:lnTo>
                    <a:pt x="1608" y="304"/>
                  </a:lnTo>
                  <a:lnTo>
                    <a:pt x="1615" y="312"/>
                  </a:lnTo>
                  <a:lnTo>
                    <a:pt x="1618" y="312"/>
                  </a:lnTo>
                  <a:lnTo>
                    <a:pt x="1623" y="311"/>
                  </a:lnTo>
                  <a:lnTo>
                    <a:pt x="1626" y="311"/>
                  </a:lnTo>
                  <a:lnTo>
                    <a:pt x="1636" y="321"/>
                  </a:lnTo>
                  <a:lnTo>
                    <a:pt x="1636" y="323"/>
                  </a:lnTo>
                  <a:lnTo>
                    <a:pt x="1630" y="330"/>
                  </a:lnTo>
                  <a:lnTo>
                    <a:pt x="1639" y="336"/>
                  </a:lnTo>
                  <a:lnTo>
                    <a:pt x="1666" y="330"/>
                  </a:lnTo>
                  <a:lnTo>
                    <a:pt x="1720" y="330"/>
                  </a:lnTo>
                  <a:lnTo>
                    <a:pt x="1720" y="332"/>
                  </a:lnTo>
                  <a:lnTo>
                    <a:pt x="1735" y="352"/>
                  </a:lnTo>
                  <a:lnTo>
                    <a:pt x="1737" y="360"/>
                  </a:lnTo>
                  <a:lnTo>
                    <a:pt x="1732" y="375"/>
                  </a:lnTo>
                  <a:lnTo>
                    <a:pt x="1752" y="385"/>
                  </a:lnTo>
                  <a:lnTo>
                    <a:pt x="1752" y="390"/>
                  </a:lnTo>
                  <a:lnTo>
                    <a:pt x="1766" y="379"/>
                  </a:lnTo>
                  <a:lnTo>
                    <a:pt x="1787" y="376"/>
                  </a:lnTo>
                  <a:lnTo>
                    <a:pt x="1801" y="384"/>
                  </a:lnTo>
                  <a:lnTo>
                    <a:pt x="1824" y="387"/>
                  </a:lnTo>
                  <a:lnTo>
                    <a:pt x="1836" y="376"/>
                  </a:lnTo>
                  <a:lnTo>
                    <a:pt x="1838" y="376"/>
                  </a:lnTo>
                  <a:lnTo>
                    <a:pt x="1838" y="378"/>
                  </a:lnTo>
                  <a:lnTo>
                    <a:pt x="1842" y="384"/>
                  </a:lnTo>
                  <a:lnTo>
                    <a:pt x="1844" y="397"/>
                  </a:lnTo>
                  <a:lnTo>
                    <a:pt x="1864" y="413"/>
                  </a:lnTo>
                  <a:lnTo>
                    <a:pt x="1879" y="401"/>
                  </a:lnTo>
                  <a:lnTo>
                    <a:pt x="1873" y="385"/>
                  </a:lnTo>
                  <a:lnTo>
                    <a:pt x="1867" y="384"/>
                  </a:lnTo>
                  <a:lnTo>
                    <a:pt x="1866" y="384"/>
                  </a:lnTo>
                  <a:lnTo>
                    <a:pt x="1866" y="382"/>
                  </a:lnTo>
                  <a:lnTo>
                    <a:pt x="1870" y="378"/>
                  </a:lnTo>
                  <a:lnTo>
                    <a:pt x="1870" y="367"/>
                  </a:lnTo>
                  <a:lnTo>
                    <a:pt x="1872" y="367"/>
                  </a:lnTo>
                  <a:lnTo>
                    <a:pt x="1876" y="366"/>
                  </a:lnTo>
                  <a:lnTo>
                    <a:pt x="1907" y="375"/>
                  </a:lnTo>
                  <a:lnTo>
                    <a:pt x="1946" y="373"/>
                  </a:lnTo>
                  <a:lnTo>
                    <a:pt x="1975" y="390"/>
                  </a:lnTo>
                  <a:lnTo>
                    <a:pt x="1996" y="407"/>
                  </a:lnTo>
                  <a:lnTo>
                    <a:pt x="2001" y="410"/>
                  </a:lnTo>
                  <a:lnTo>
                    <a:pt x="2011" y="415"/>
                  </a:lnTo>
                  <a:lnTo>
                    <a:pt x="2012" y="422"/>
                  </a:lnTo>
                  <a:lnTo>
                    <a:pt x="2020" y="425"/>
                  </a:lnTo>
                  <a:lnTo>
                    <a:pt x="2023" y="431"/>
                  </a:lnTo>
                  <a:lnTo>
                    <a:pt x="2030" y="432"/>
                  </a:lnTo>
                  <a:lnTo>
                    <a:pt x="2036" y="437"/>
                  </a:lnTo>
                  <a:lnTo>
                    <a:pt x="2038" y="441"/>
                  </a:lnTo>
                  <a:lnTo>
                    <a:pt x="2036" y="443"/>
                  </a:lnTo>
                  <a:lnTo>
                    <a:pt x="2047" y="446"/>
                  </a:lnTo>
                  <a:lnTo>
                    <a:pt x="2048" y="446"/>
                  </a:lnTo>
                  <a:lnTo>
                    <a:pt x="2048" y="447"/>
                  </a:lnTo>
                  <a:lnTo>
                    <a:pt x="2047" y="447"/>
                  </a:lnTo>
                  <a:lnTo>
                    <a:pt x="2044" y="452"/>
                  </a:lnTo>
                  <a:lnTo>
                    <a:pt x="2054" y="458"/>
                  </a:lnTo>
                  <a:lnTo>
                    <a:pt x="2048" y="450"/>
                  </a:lnTo>
                  <a:lnTo>
                    <a:pt x="2050" y="450"/>
                  </a:lnTo>
                  <a:lnTo>
                    <a:pt x="2050" y="449"/>
                  </a:lnTo>
                  <a:lnTo>
                    <a:pt x="2053" y="449"/>
                  </a:lnTo>
                  <a:lnTo>
                    <a:pt x="2054" y="450"/>
                  </a:lnTo>
                  <a:lnTo>
                    <a:pt x="2057" y="450"/>
                  </a:lnTo>
                  <a:lnTo>
                    <a:pt x="2057" y="452"/>
                  </a:lnTo>
                  <a:lnTo>
                    <a:pt x="2064" y="461"/>
                  </a:lnTo>
                  <a:lnTo>
                    <a:pt x="2064" y="462"/>
                  </a:lnTo>
                  <a:lnTo>
                    <a:pt x="2061" y="464"/>
                  </a:lnTo>
                  <a:lnTo>
                    <a:pt x="2066" y="483"/>
                  </a:lnTo>
                  <a:lnTo>
                    <a:pt x="2072" y="487"/>
                  </a:lnTo>
                  <a:lnTo>
                    <a:pt x="2072" y="477"/>
                  </a:lnTo>
                  <a:lnTo>
                    <a:pt x="2067" y="474"/>
                  </a:lnTo>
                  <a:lnTo>
                    <a:pt x="2067" y="473"/>
                  </a:lnTo>
                  <a:lnTo>
                    <a:pt x="2070" y="473"/>
                  </a:lnTo>
                  <a:lnTo>
                    <a:pt x="2073" y="474"/>
                  </a:lnTo>
                  <a:lnTo>
                    <a:pt x="2076" y="474"/>
                  </a:lnTo>
                  <a:lnTo>
                    <a:pt x="2078" y="471"/>
                  </a:lnTo>
                  <a:lnTo>
                    <a:pt x="2078" y="470"/>
                  </a:lnTo>
                  <a:lnTo>
                    <a:pt x="2085" y="474"/>
                  </a:lnTo>
                  <a:lnTo>
                    <a:pt x="2082" y="477"/>
                  </a:lnTo>
                  <a:lnTo>
                    <a:pt x="2084" y="478"/>
                  </a:lnTo>
                  <a:lnTo>
                    <a:pt x="2085" y="475"/>
                  </a:lnTo>
                  <a:lnTo>
                    <a:pt x="2093" y="475"/>
                  </a:lnTo>
                  <a:lnTo>
                    <a:pt x="2097" y="477"/>
                  </a:lnTo>
                  <a:lnTo>
                    <a:pt x="2104" y="477"/>
                  </a:lnTo>
                  <a:lnTo>
                    <a:pt x="2122" y="498"/>
                  </a:lnTo>
                  <a:lnTo>
                    <a:pt x="2121" y="501"/>
                  </a:lnTo>
                  <a:lnTo>
                    <a:pt x="2131" y="504"/>
                  </a:lnTo>
                  <a:lnTo>
                    <a:pt x="2133" y="504"/>
                  </a:lnTo>
                  <a:lnTo>
                    <a:pt x="2133" y="505"/>
                  </a:lnTo>
                  <a:lnTo>
                    <a:pt x="2121" y="511"/>
                  </a:lnTo>
                  <a:lnTo>
                    <a:pt x="2119" y="520"/>
                  </a:lnTo>
                  <a:lnTo>
                    <a:pt x="2119" y="521"/>
                  </a:lnTo>
                  <a:lnTo>
                    <a:pt x="2110" y="514"/>
                  </a:lnTo>
                  <a:lnTo>
                    <a:pt x="2110" y="518"/>
                  </a:lnTo>
                  <a:lnTo>
                    <a:pt x="2113" y="524"/>
                  </a:lnTo>
                  <a:lnTo>
                    <a:pt x="2103" y="524"/>
                  </a:lnTo>
                  <a:lnTo>
                    <a:pt x="2098" y="532"/>
                  </a:lnTo>
                  <a:lnTo>
                    <a:pt x="2094" y="532"/>
                  </a:lnTo>
                  <a:lnTo>
                    <a:pt x="2100" y="538"/>
                  </a:lnTo>
                  <a:lnTo>
                    <a:pt x="2088" y="545"/>
                  </a:lnTo>
                  <a:lnTo>
                    <a:pt x="2093" y="547"/>
                  </a:lnTo>
                  <a:lnTo>
                    <a:pt x="2093" y="548"/>
                  </a:lnTo>
                  <a:lnTo>
                    <a:pt x="2090" y="550"/>
                  </a:lnTo>
                  <a:lnTo>
                    <a:pt x="2097" y="556"/>
                  </a:lnTo>
                  <a:lnTo>
                    <a:pt x="2097" y="557"/>
                  </a:lnTo>
                  <a:lnTo>
                    <a:pt x="2090" y="557"/>
                  </a:lnTo>
                  <a:lnTo>
                    <a:pt x="2088" y="563"/>
                  </a:lnTo>
                  <a:lnTo>
                    <a:pt x="2082" y="561"/>
                  </a:lnTo>
                  <a:lnTo>
                    <a:pt x="2082" y="556"/>
                  </a:lnTo>
                  <a:lnTo>
                    <a:pt x="2081" y="560"/>
                  </a:lnTo>
                  <a:lnTo>
                    <a:pt x="2079" y="560"/>
                  </a:lnTo>
                  <a:lnTo>
                    <a:pt x="2078" y="557"/>
                  </a:lnTo>
                  <a:lnTo>
                    <a:pt x="2075" y="559"/>
                  </a:lnTo>
                  <a:lnTo>
                    <a:pt x="2073" y="559"/>
                  </a:lnTo>
                  <a:lnTo>
                    <a:pt x="2073" y="557"/>
                  </a:lnTo>
                  <a:lnTo>
                    <a:pt x="2072" y="551"/>
                  </a:lnTo>
                  <a:lnTo>
                    <a:pt x="2064" y="548"/>
                  </a:lnTo>
                  <a:lnTo>
                    <a:pt x="2064" y="547"/>
                  </a:lnTo>
                  <a:lnTo>
                    <a:pt x="2063" y="547"/>
                  </a:lnTo>
                  <a:lnTo>
                    <a:pt x="2063" y="548"/>
                  </a:lnTo>
                  <a:lnTo>
                    <a:pt x="2057" y="547"/>
                  </a:lnTo>
                  <a:lnTo>
                    <a:pt x="2050" y="539"/>
                  </a:lnTo>
                  <a:lnTo>
                    <a:pt x="2048" y="539"/>
                  </a:lnTo>
                  <a:lnTo>
                    <a:pt x="2048" y="526"/>
                  </a:lnTo>
                  <a:lnTo>
                    <a:pt x="2042" y="521"/>
                  </a:lnTo>
                  <a:lnTo>
                    <a:pt x="2030" y="521"/>
                  </a:lnTo>
                  <a:lnTo>
                    <a:pt x="2021" y="523"/>
                  </a:lnTo>
                  <a:lnTo>
                    <a:pt x="2015" y="523"/>
                  </a:lnTo>
                  <a:lnTo>
                    <a:pt x="2010" y="505"/>
                  </a:lnTo>
                  <a:lnTo>
                    <a:pt x="2015" y="504"/>
                  </a:lnTo>
                  <a:lnTo>
                    <a:pt x="2015" y="499"/>
                  </a:lnTo>
                  <a:lnTo>
                    <a:pt x="2011" y="504"/>
                  </a:lnTo>
                  <a:lnTo>
                    <a:pt x="2010" y="504"/>
                  </a:lnTo>
                  <a:lnTo>
                    <a:pt x="2007" y="498"/>
                  </a:lnTo>
                  <a:lnTo>
                    <a:pt x="2005" y="498"/>
                  </a:lnTo>
                  <a:lnTo>
                    <a:pt x="2005" y="504"/>
                  </a:lnTo>
                  <a:lnTo>
                    <a:pt x="1998" y="505"/>
                  </a:lnTo>
                  <a:lnTo>
                    <a:pt x="1999" y="511"/>
                  </a:lnTo>
                  <a:lnTo>
                    <a:pt x="2007" y="523"/>
                  </a:lnTo>
                  <a:lnTo>
                    <a:pt x="1998" y="538"/>
                  </a:lnTo>
                  <a:lnTo>
                    <a:pt x="1995" y="541"/>
                  </a:lnTo>
                  <a:lnTo>
                    <a:pt x="1978" y="554"/>
                  </a:lnTo>
                  <a:lnTo>
                    <a:pt x="1977" y="554"/>
                  </a:lnTo>
                  <a:lnTo>
                    <a:pt x="1977" y="553"/>
                  </a:lnTo>
                  <a:lnTo>
                    <a:pt x="1972" y="548"/>
                  </a:lnTo>
                  <a:lnTo>
                    <a:pt x="1964" y="548"/>
                  </a:lnTo>
                  <a:lnTo>
                    <a:pt x="1965" y="557"/>
                  </a:lnTo>
                  <a:lnTo>
                    <a:pt x="1971" y="561"/>
                  </a:lnTo>
                  <a:lnTo>
                    <a:pt x="1974" y="559"/>
                  </a:lnTo>
                  <a:lnTo>
                    <a:pt x="1978" y="567"/>
                  </a:lnTo>
                  <a:lnTo>
                    <a:pt x="1977" y="567"/>
                  </a:lnTo>
                  <a:lnTo>
                    <a:pt x="1975" y="569"/>
                  </a:lnTo>
                  <a:lnTo>
                    <a:pt x="1980" y="570"/>
                  </a:lnTo>
                  <a:lnTo>
                    <a:pt x="1981" y="585"/>
                  </a:lnTo>
                  <a:lnTo>
                    <a:pt x="1989" y="597"/>
                  </a:lnTo>
                  <a:lnTo>
                    <a:pt x="1989" y="599"/>
                  </a:lnTo>
                  <a:lnTo>
                    <a:pt x="1984" y="599"/>
                  </a:lnTo>
                  <a:lnTo>
                    <a:pt x="1990" y="606"/>
                  </a:lnTo>
                  <a:lnTo>
                    <a:pt x="1990" y="607"/>
                  </a:lnTo>
                  <a:lnTo>
                    <a:pt x="1984" y="618"/>
                  </a:lnTo>
                  <a:lnTo>
                    <a:pt x="1983" y="618"/>
                  </a:lnTo>
                  <a:lnTo>
                    <a:pt x="1965" y="609"/>
                  </a:lnTo>
                  <a:lnTo>
                    <a:pt x="1964" y="612"/>
                  </a:lnTo>
                  <a:lnTo>
                    <a:pt x="1962" y="612"/>
                  </a:lnTo>
                  <a:lnTo>
                    <a:pt x="1959" y="606"/>
                  </a:lnTo>
                  <a:lnTo>
                    <a:pt x="1961" y="612"/>
                  </a:lnTo>
                  <a:lnTo>
                    <a:pt x="1961" y="613"/>
                  </a:lnTo>
                  <a:lnTo>
                    <a:pt x="1959" y="613"/>
                  </a:lnTo>
                  <a:lnTo>
                    <a:pt x="1932" y="624"/>
                  </a:lnTo>
                  <a:lnTo>
                    <a:pt x="1931" y="628"/>
                  </a:lnTo>
                  <a:lnTo>
                    <a:pt x="1931" y="630"/>
                  </a:lnTo>
                  <a:lnTo>
                    <a:pt x="1916" y="637"/>
                  </a:lnTo>
                  <a:lnTo>
                    <a:pt x="1912" y="636"/>
                  </a:lnTo>
                  <a:lnTo>
                    <a:pt x="1907" y="645"/>
                  </a:lnTo>
                  <a:lnTo>
                    <a:pt x="1897" y="650"/>
                  </a:lnTo>
                  <a:lnTo>
                    <a:pt x="1898" y="653"/>
                  </a:lnTo>
                  <a:lnTo>
                    <a:pt x="1897" y="653"/>
                  </a:lnTo>
                  <a:lnTo>
                    <a:pt x="1897" y="655"/>
                  </a:lnTo>
                  <a:lnTo>
                    <a:pt x="1894" y="653"/>
                  </a:lnTo>
                  <a:lnTo>
                    <a:pt x="1894" y="658"/>
                  </a:lnTo>
                  <a:lnTo>
                    <a:pt x="1873" y="670"/>
                  </a:lnTo>
                  <a:lnTo>
                    <a:pt x="1870" y="683"/>
                  </a:lnTo>
                  <a:lnTo>
                    <a:pt x="1869" y="683"/>
                  </a:lnTo>
                  <a:lnTo>
                    <a:pt x="1857" y="668"/>
                  </a:lnTo>
                  <a:lnTo>
                    <a:pt x="1842" y="665"/>
                  </a:lnTo>
                  <a:lnTo>
                    <a:pt x="1827" y="671"/>
                  </a:lnTo>
                  <a:lnTo>
                    <a:pt x="1817" y="686"/>
                  </a:lnTo>
                  <a:lnTo>
                    <a:pt x="1815" y="686"/>
                  </a:lnTo>
                  <a:lnTo>
                    <a:pt x="1817" y="670"/>
                  </a:lnTo>
                  <a:lnTo>
                    <a:pt x="1815" y="670"/>
                  </a:lnTo>
                  <a:lnTo>
                    <a:pt x="1803" y="677"/>
                  </a:lnTo>
                  <a:lnTo>
                    <a:pt x="1801" y="686"/>
                  </a:lnTo>
                  <a:lnTo>
                    <a:pt x="1795" y="682"/>
                  </a:lnTo>
                  <a:lnTo>
                    <a:pt x="1790" y="686"/>
                  </a:lnTo>
                  <a:lnTo>
                    <a:pt x="1789" y="686"/>
                  </a:lnTo>
                  <a:lnTo>
                    <a:pt x="1787" y="683"/>
                  </a:lnTo>
                  <a:lnTo>
                    <a:pt x="1781" y="686"/>
                  </a:lnTo>
                  <a:lnTo>
                    <a:pt x="1777" y="705"/>
                  </a:lnTo>
                  <a:lnTo>
                    <a:pt x="1774" y="705"/>
                  </a:lnTo>
                  <a:lnTo>
                    <a:pt x="1762" y="726"/>
                  </a:lnTo>
                  <a:lnTo>
                    <a:pt x="1762" y="735"/>
                  </a:lnTo>
                  <a:lnTo>
                    <a:pt x="1763" y="738"/>
                  </a:lnTo>
                  <a:lnTo>
                    <a:pt x="1769" y="732"/>
                  </a:lnTo>
                  <a:lnTo>
                    <a:pt x="1771" y="732"/>
                  </a:lnTo>
                  <a:lnTo>
                    <a:pt x="1778" y="736"/>
                  </a:lnTo>
                  <a:lnTo>
                    <a:pt x="1778" y="738"/>
                  </a:lnTo>
                  <a:lnTo>
                    <a:pt x="1771" y="753"/>
                  </a:lnTo>
                  <a:lnTo>
                    <a:pt x="1772" y="762"/>
                  </a:lnTo>
                  <a:lnTo>
                    <a:pt x="1778" y="765"/>
                  </a:lnTo>
                  <a:lnTo>
                    <a:pt x="1778" y="773"/>
                  </a:lnTo>
                  <a:lnTo>
                    <a:pt x="1775" y="781"/>
                  </a:lnTo>
                  <a:lnTo>
                    <a:pt x="1774" y="781"/>
                  </a:lnTo>
                  <a:lnTo>
                    <a:pt x="1769" y="775"/>
                  </a:lnTo>
                  <a:lnTo>
                    <a:pt x="1772" y="769"/>
                  </a:lnTo>
                  <a:lnTo>
                    <a:pt x="1766" y="772"/>
                  </a:lnTo>
                  <a:lnTo>
                    <a:pt x="1768" y="775"/>
                  </a:lnTo>
                  <a:lnTo>
                    <a:pt x="1768" y="776"/>
                  </a:lnTo>
                  <a:lnTo>
                    <a:pt x="1761" y="782"/>
                  </a:lnTo>
                  <a:lnTo>
                    <a:pt x="1758" y="791"/>
                  </a:lnTo>
                  <a:lnTo>
                    <a:pt x="1763" y="809"/>
                  </a:lnTo>
                  <a:lnTo>
                    <a:pt x="1762" y="809"/>
                  </a:lnTo>
                  <a:lnTo>
                    <a:pt x="1756" y="815"/>
                  </a:lnTo>
                  <a:lnTo>
                    <a:pt x="1755" y="815"/>
                  </a:lnTo>
                  <a:lnTo>
                    <a:pt x="1747" y="814"/>
                  </a:lnTo>
                  <a:lnTo>
                    <a:pt x="1735" y="825"/>
                  </a:lnTo>
                  <a:lnTo>
                    <a:pt x="1735" y="845"/>
                  </a:lnTo>
                  <a:lnTo>
                    <a:pt x="1734" y="845"/>
                  </a:lnTo>
                  <a:lnTo>
                    <a:pt x="1731" y="843"/>
                  </a:lnTo>
                  <a:lnTo>
                    <a:pt x="1718" y="849"/>
                  </a:lnTo>
                  <a:lnTo>
                    <a:pt x="1713" y="871"/>
                  </a:lnTo>
                  <a:lnTo>
                    <a:pt x="1694" y="892"/>
                  </a:lnTo>
                  <a:lnTo>
                    <a:pt x="1678" y="811"/>
                  </a:lnTo>
                  <a:lnTo>
                    <a:pt x="1678" y="793"/>
                  </a:lnTo>
                  <a:lnTo>
                    <a:pt x="1682" y="763"/>
                  </a:lnTo>
                  <a:lnTo>
                    <a:pt x="1694" y="754"/>
                  </a:lnTo>
                  <a:lnTo>
                    <a:pt x="1697" y="744"/>
                  </a:lnTo>
                  <a:lnTo>
                    <a:pt x="1694" y="736"/>
                  </a:lnTo>
                  <a:lnTo>
                    <a:pt x="1694" y="735"/>
                  </a:lnTo>
                  <a:lnTo>
                    <a:pt x="1697" y="735"/>
                  </a:lnTo>
                  <a:lnTo>
                    <a:pt x="1698" y="736"/>
                  </a:lnTo>
                  <a:lnTo>
                    <a:pt x="1701" y="736"/>
                  </a:lnTo>
                  <a:lnTo>
                    <a:pt x="1715" y="729"/>
                  </a:lnTo>
                  <a:lnTo>
                    <a:pt x="1741" y="693"/>
                  </a:lnTo>
                  <a:lnTo>
                    <a:pt x="1758" y="676"/>
                  </a:lnTo>
                  <a:lnTo>
                    <a:pt x="1761" y="670"/>
                  </a:lnTo>
                  <a:lnTo>
                    <a:pt x="1761" y="668"/>
                  </a:lnTo>
                  <a:lnTo>
                    <a:pt x="1783" y="658"/>
                  </a:lnTo>
                  <a:lnTo>
                    <a:pt x="1781" y="652"/>
                  </a:lnTo>
                  <a:lnTo>
                    <a:pt x="1784" y="647"/>
                  </a:lnTo>
                  <a:lnTo>
                    <a:pt x="1784" y="640"/>
                  </a:lnTo>
                  <a:lnTo>
                    <a:pt x="1787" y="636"/>
                  </a:lnTo>
                  <a:lnTo>
                    <a:pt x="1789" y="622"/>
                  </a:lnTo>
                  <a:lnTo>
                    <a:pt x="1789" y="621"/>
                  </a:lnTo>
                  <a:lnTo>
                    <a:pt x="1790" y="621"/>
                  </a:lnTo>
                  <a:lnTo>
                    <a:pt x="1799" y="615"/>
                  </a:lnTo>
                  <a:lnTo>
                    <a:pt x="1799" y="613"/>
                  </a:lnTo>
                  <a:lnTo>
                    <a:pt x="1793" y="609"/>
                  </a:lnTo>
                  <a:lnTo>
                    <a:pt x="1783" y="613"/>
                  </a:lnTo>
                  <a:lnTo>
                    <a:pt x="1775" y="624"/>
                  </a:lnTo>
                  <a:lnTo>
                    <a:pt x="1775" y="633"/>
                  </a:lnTo>
                  <a:lnTo>
                    <a:pt x="1778" y="636"/>
                  </a:lnTo>
                  <a:lnTo>
                    <a:pt x="1778" y="637"/>
                  </a:lnTo>
                  <a:lnTo>
                    <a:pt x="1775" y="640"/>
                  </a:lnTo>
                  <a:lnTo>
                    <a:pt x="1772" y="637"/>
                  </a:lnTo>
                  <a:lnTo>
                    <a:pt x="1766" y="639"/>
                  </a:lnTo>
                  <a:lnTo>
                    <a:pt x="1738" y="667"/>
                  </a:lnTo>
                  <a:lnTo>
                    <a:pt x="1737" y="667"/>
                  </a:lnTo>
                  <a:lnTo>
                    <a:pt x="1737" y="665"/>
                  </a:lnTo>
                  <a:lnTo>
                    <a:pt x="1740" y="656"/>
                  </a:lnTo>
                  <a:lnTo>
                    <a:pt x="1732" y="656"/>
                  </a:lnTo>
                  <a:lnTo>
                    <a:pt x="1732" y="655"/>
                  </a:lnTo>
                  <a:lnTo>
                    <a:pt x="1735" y="650"/>
                  </a:lnTo>
                  <a:lnTo>
                    <a:pt x="1734" y="646"/>
                  </a:lnTo>
                  <a:lnTo>
                    <a:pt x="1738" y="639"/>
                  </a:lnTo>
                  <a:lnTo>
                    <a:pt x="1740" y="631"/>
                  </a:lnTo>
                  <a:lnTo>
                    <a:pt x="1734" y="637"/>
                  </a:lnTo>
                  <a:lnTo>
                    <a:pt x="1722" y="631"/>
                  </a:lnTo>
                  <a:lnTo>
                    <a:pt x="1700" y="637"/>
                  </a:lnTo>
                  <a:lnTo>
                    <a:pt x="1683" y="662"/>
                  </a:lnTo>
                  <a:lnTo>
                    <a:pt x="1669" y="674"/>
                  </a:lnTo>
                  <a:lnTo>
                    <a:pt x="1663" y="686"/>
                  </a:lnTo>
                  <a:lnTo>
                    <a:pt x="1660" y="686"/>
                  </a:lnTo>
                  <a:lnTo>
                    <a:pt x="1663" y="692"/>
                  </a:lnTo>
                  <a:lnTo>
                    <a:pt x="1661" y="695"/>
                  </a:lnTo>
                  <a:lnTo>
                    <a:pt x="1672" y="698"/>
                  </a:lnTo>
                  <a:lnTo>
                    <a:pt x="1673" y="702"/>
                  </a:lnTo>
                  <a:lnTo>
                    <a:pt x="1672" y="704"/>
                  </a:lnTo>
                  <a:lnTo>
                    <a:pt x="1669" y="704"/>
                  </a:lnTo>
                  <a:lnTo>
                    <a:pt x="1652" y="702"/>
                  </a:lnTo>
                  <a:lnTo>
                    <a:pt x="1642" y="710"/>
                  </a:lnTo>
                  <a:lnTo>
                    <a:pt x="1637" y="707"/>
                  </a:lnTo>
                  <a:lnTo>
                    <a:pt x="1623" y="711"/>
                  </a:lnTo>
                  <a:lnTo>
                    <a:pt x="1620" y="705"/>
                  </a:lnTo>
                  <a:lnTo>
                    <a:pt x="1620" y="704"/>
                  </a:lnTo>
                  <a:lnTo>
                    <a:pt x="1632" y="699"/>
                  </a:lnTo>
                  <a:lnTo>
                    <a:pt x="1623" y="693"/>
                  </a:lnTo>
                  <a:lnTo>
                    <a:pt x="1617" y="696"/>
                  </a:lnTo>
                  <a:lnTo>
                    <a:pt x="1596" y="689"/>
                  </a:lnTo>
                  <a:lnTo>
                    <a:pt x="1593" y="690"/>
                  </a:lnTo>
                  <a:lnTo>
                    <a:pt x="1594" y="695"/>
                  </a:lnTo>
                  <a:lnTo>
                    <a:pt x="1594" y="696"/>
                  </a:lnTo>
                  <a:lnTo>
                    <a:pt x="1590" y="696"/>
                  </a:lnTo>
                  <a:lnTo>
                    <a:pt x="1590" y="702"/>
                  </a:lnTo>
                  <a:lnTo>
                    <a:pt x="1586" y="702"/>
                  </a:lnTo>
                  <a:lnTo>
                    <a:pt x="1583" y="698"/>
                  </a:lnTo>
                  <a:lnTo>
                    <a:pt x="1572" y="702"/>
                  </a:lnTo>
                  <a:lnTo>
                    <a:pt x="1559" y="696"/>
                  </a:lnTo>
                  <a:lnTo>
                    <a:pt x="1554" y="704"/>
                  </a:lnTo>
                  <a:lnTo>
                    <a:pt x="1553" y="704"/>
                  </a:lnTo>
                  <a:lnTo>
                    <a:pt x="1546" y="698"/>
                  </a:lnTo>
                  <a:lnTo>
                    <a:pt x="1516" y="699"/>
                  </a:lnTo>
                  <a:lnTo>
                    <a:pt x="1504" y="705"/>
                  </a:lnTo>
                  <a:lnTo>
                    <a:pt x="1486" y="726"/>
                  </a:lnTo>
                  <a:lnTo>
                    <a:pt x="1480" y="738"/>
                  </a:lnTo>
                  <a:lnTo>
                    <a:pt x="1464" y="750"/>
                  </a:lnTo>
                  <a:lnTo>
                    <a:pt x="1445" y="776"/>
                  </a:lnTo>
                  <a:lnTo>
                    <a:pt x="1414" y="805"/>
                  </a:lnTo>
                  <a:lnTo>
                    <a:pt x="1414" y="808"/>
                  </a:lnTo>
                  <a:lnTo>
                    <a:pt x="1420" y="812"/>
                  </a:lnTo>
                  <a:lnTo>
                    <a:pt x="1423" y="812"/>
                  </a:lnTo>
                  <a:lnTo>
                    <a:pt x="1427" y="811"/>
                  </a:lnTo>
                  <a:lnTo>
                    <a:pt x="1433" y="811"/>
                  </a:lnTo>
                  <a:lnTo>
                    <a:pt x="1433" y="830"/>
                  </a:lnTo>
                  <a:lnTo>
                    <a:pt x="1437" y="827"/>
                  </a:lnTo>
                  <a:lnTo>
                    <a:pt x="1437" y="821"/>
                  </a:lnTo>
                  <a:lnTo>
                    <a:pt x="1443" y="818"/>
                  </a:lnTo>
                  <a:lnTo>
                    <a:pt x="1445" y="818"/>
                  </a:lnTo>
                  <a:lnTo>
                    <a:pt x="1445" y="819"/>
                  </a:lnTo>
                  <a:lnTo>
                    <a:pt x="1440" y="822"/>
                  </a:lnTo>
                  <a:lnTo>
                    <a:pt x="1445" y="828"/>
                  </a:lnTo>
                  <a:lnTo>
                    <a:pt x="1440" y="834"/>
                  </a:lnTo>
                  <a:lnTo>
                    <a:pt x="1451" y="831"/>
                  </a:lnTo>
                  <a:lnTo>
                    <a:pt x="1454" y="828"/>
                  </a:lnTo>
                  <a:lnTo>
                    <a:pt x="1454" y="833"/>
                  </a:lnTo>
                  <a:lnTo>
                    <a:pt x="1457" y="830"/>
                  </a:lnTo>
                  <a:lnTo>
                    <a:pt x="1457" y="818"/>
                  </a:lnTo>
                  <a:lnTo>
                    <a:pt x="1473" y="818"/>
                  </a:lnTo>
                  <a:lnTo>
                    <a:pt x="1480" y="831"/>
                  </a:lnTo>
                  <a:lnTo>
                    <a:pt x="1494" y="840"/>
                  </a:lnTo>
                  <a:lnTo>
                    <a:pt x="1494" y="842"/>
                  </a:lnTo>
                  <a:lnTo>
                    <a:pt x="1489" y="849"/>
                  </a:lnTo>
                  <a:lnTo>
                    <a:pt x="1491" y="855"/>
                  </a:lnTo>
                  <a:lnTo>
                    <a:pt x="1491" y="859"/>
                  </a:lnTo>
                  <a:lnTo>
                    <a:pt x="1494" y="864"/>
                  </a:lnTo>
                  <a:lnTo>
                    <a:pt x="1494" y="865"/>
                  </a:lnTo>
                  <a:lnTo>
                    <a:pt x="1486" y="880"/>
                  </a:lnTo>
                  <a:lnTo>
                    <a:pt x="1482" y="895"/>
                  </a:lnTo>
                  <a:lnTo>
                    <a:pt x="1483" y="908"/>
                  </a:lnTo>
                  <a:lnTo>
                    <a:pt x="1479" y="941"/>
                  </a:lnTo>
                  <a:lnTo>
                    <a:pt x="1467" y="954"/>
                  </a:lnTo>
                  <a:lnTo>
                    <a:pt x="1457" y="971"/>
                  </a:lnTo>
                  <a:lnTo>
                    <a:pt x="1451" y="986"/>
                  </a:lnTo>
                  <a:lnTo>
                    <a:pt x="1411" y="1036"/>
                  </a:lnTo>
                  <a:lnTo>
                    <a:pt x="1397" y="1046"/>
                  </a:lnTo>
                  <a:lnTo>
                    <a:pt x="1387" y="1049"/>
                  </a:lnTo>
                  <a:lnTo>
                    <a:pt x="1375" y="1046"/>
                  </a:lnTo>
                  <a:lnTo>
                    <a:pt x="1374" y="1046"/>
                  </a:lnTo>
                  <a:lnTo>
                    <a:pt x="1374" y="1039"/>
                  </a:lnTo>
                  <a:lnTo>
                    <a:pt x="1371" y="1042"/>
                  </a:lnTo>
                  <a:lnTo>
                    <a:pt x="1368" y="1036"/>
                  </a:lnTo>
                  <a:lnTo>
                    <a:pt x="1360" y="1049"/>
                  </a:lnTo>
                  <a:lnTo>
                    <a:pt x="1360" y="1051"/>
                  </a:lnTo>
                  <a:lnTo>
                    <a:pt x="1354" y="1051"/>
                  </a:lnTo>
                  <a:lnTo>
                    <a:pt x="1354" y="1054"/>
                  </a:lnTo>
                  <a:lnTo>
                    <a:pt x="1353" y="1054"/>
                  </a:lnTo>
                  <a:lnTo>
                    <a:pt x="1351" y="1051"/>
                  </a:lnTo>
                  <a:lnTo>
                    <a:pt x="1351" y="1046"/>
                  </a:lnTo>
                  <a:lnTo>
                    <a:pt x="1359" y="1036"/>
                  </a:lnTo>
                  <a:lnTo>
                    <a:pt x="1359" y="1021"/>
                  </a:lnTo>
                  <a:lnTo>
                    <a:pt x="1356" y="1012"/>
                  </a:lnTo>
                  <a:lnTo>
                    <a:pt x="1368" y="1002"/>
                  </a:lnTo>
                  <a:lnTo>
                    <a:pt x="1381" y="1006"/>
                  </a:lnTo>
                  <a:lnTo>
                    <a:pt x="1384" y="1003"/>
                  </a:lnTo>
                  <a:lnTo>
                    <a:pt x="1393" y="986"/>
                  </a:lnTo>
                  <a:lnTo>
                    <a:pt x="1399" y="963"/>
                  </a:lnTo>
                  <a:lnTo>
                    <a:pt x="1405" y="957"/>
                  </a:lnTo>
                  <a:lnTo>
                    <a:pt x="1403" y="944"/>
                  </a:lnTo>
                  <a:lnTo>
                    <a:pt x="1405" y="941"/>
                  </a:lnTo>
                  <a:lnTo>
                    <a:pt x="1371" y="956"/>
                  </a:lnTo>
                  <a:lnTo>
                    <a:pt x="1357" y="956"/>
                  </a:lnTo>
                  <a:lnTo>
                    <a:pt x="1353" y="948"/>
                  </a:lnTo>
                  <a:lnTo>
                    <a:pt x="1353" y="940"/>
                  </a:lnTo>
                  <a:lnTo>
                    <a:pt x="1350" y="932"/>
                  </a:lnTo>
                  <a:lnTo>
                    <a:pt x="1332" y="922"/>
                  </a:lnTo>
                  <a:lnTo>
                    <a:pt x="1311" y="917"/>
                  </a:lnTo>
                  <a:lnTo>
                    <a:pt x="1310" y="917"/>
                  </a:lnTo>
                  <a:lnTo>
                    <a:pt x="1305" y="892"/>
                  </a:lnTo>
                  <a:lnTo>
                    <a:pt x="1298" y="874"/>
                  </a:lnTo>
                  <a:lnTo>
                    <a:pt x="1297" y="862"/>
                  </a:lnTo>
                  <a:lnTo>
                    <a:pt x="1286" y="849"/>
                  </a:lnTo>
                  <a:lnTo>
                    <a:pt x="1271" y="846"/>
                  </a:lnTo>
                  <a:lnTo>
                    <a:pt x="1260" y="839"/>
                  </a:lnTo>
                  <a:lnTo>
                    <a:pt x="1224" y="843"/>
                  </a:lnTo>
                  <a:lnTo>
                    <a:pt x="1215" y="855"/>
                  </a:lnTo>
                  <a:lnTo>
                    <a:pt x="1214" y="858"/>
                  </a:lnTo>
                  <a:lnTo>
                    <a:pt x="1222" y="858"/>
                  </a:lnTo>
                  <a:lnTo>
                    <a:pt x="1222" y="870"/>
                  </a:lnTo>
                  <a:lnTo>
                    <a:pt x="1212" y="879"/>
                  </a:lnTo>
                  <a:lnTo>
                    <a:pt x="1205" y="901"/>
                  </a:lnTo>
                  <a:lnTo>
                    <a:pt x="1203" y="908"/>
                  </a:lnTo>
                  <a:lnTo>
                    <a:pt x="1185" y="919"/>
                  </a:lnTo>
                  <a:lnTo>
                    <a:pt x="1184" y="919"/>
                  </a:lnTo>
                  <a:lnTo>
                    <a:pt x="1165" y="911"/>
                  </a:lnTo>
                  <a:lnTo>
                    <a:pt x="1156" y="913"/>
                  </a:lnTo>
                  <a:lnTo>
                    <a:pt x="1142" y="905"/>
                  </a:lnTo>
                  <a:lnTo>
                    <a:pt x="1122" y="919"/>
                  </a:lnTo>
                  <a:lnTo>
                    <a:pt x="1093" y="928"/>
                  </a:lnTo>
                  <a:lnTo>
                    <a:pt x="1083" y="925"/>
                  </a:lnTo>
                  <a:lnTo>
                    <a:pt x="1065" y="922"/>
                  </a:lnTo>
                  <a:lnTo>
                    <a:pt x="1055" y="914"/>
                  </a:lnTo>
                  <a:lnTo>
                    <a:pt x="1025" y="898"/>
                  </a:lnTo>
                  <a:lnTo>
                    <a:pt x="1016" y="897"/>
                  </a:lnTo>
                  <a:lnTo>
                    <a:pt x="999" y="905"/>
                  </a:lnTo>
                  <a:lnTo>
                    <a:pt x="990" y="902"/>
                  </a:lnTo>
                  <a:lnTo>
                    <a:pt x="979" y="895"/>
                  </a:lnTo>
                  <a:lnTo>
                    <a:pt x="976" y="879"/>
                  </a:lnTo>
                  <a:lnTo>
                    <a:pt x="942" y="865"/>
                  </a:lnTo>
                  <a:lnTo>
                    <a:pt x="925" y="880"/>
                  </a:lnTo>
                  <a:lnTo>
                    <a:pt x="927" y="895"/>
                  </a:lnTo>
                  <a:lnTo>
                    <a:pt x="925" y="900"/>
                  </a:lnTo>
                  <a:lnTo>
                    <a:pt x="926" y="908"/>
                  </a:lnTo>
                  <a:lnTo>
                    <a:pt x="923" y="910"/>
                  </a:lnTo>
                  <a:lnTo>
                    <a:pt x="884" y="910"/>
                  </a:lnTo>
                  <a:lnTo>
                    <a:pt x="877" y="901"/>
                  </a:lnTo>
                  <a:lnTo>
                    <a:pt x="844" y="898"/>
                  </a:lnTo>
                  <a:lnTo>
                    <a:pt x="830" y="902"/>
                  </a:lnTo>
                  <a:lnTo>
                    <a:pt x="799" y="922"/>
                  </a:lnTo>
                  <a:lnTo>
                    <a:pt x="793" y="931"/>
                  </a:lnTo>
                  <a:lnTo>
                    <a:pt x="788" y="934"/>
                  </a:lnTo>
                  <a:lnTo>
                    <a:pt x="788" y="935"/>
                  </a:lnTo>
                  <a:lnTo>
                    <a:pt x="787" y="935"/>
                  </a:lnTo>
                  <a:lnTo>
                    <a:pt x="787" y="934"/>
                  </a:lnTo>
                  <a:lnTo>
                    <a:pt x="781" y="932"/>
                  </a:lnTo>
                  <a:lnTo>
                    <a:pt x="781" y="931"/>
                  </a:lnTo>
                  <a:lnTo>
                    <a:pt x="785" y="926"/>
                  </a:lnTo>
                  <a:lnTo>
                    <a:pt x="779" y="916"/>
                  </a:lnTo>
                  <a:lnTo>
                    <a:pt x="776" y="916"/>
                  </a:lnTo>
                  <a:lnTo>
                    <a:pt x="775" y="919"/>
                  </a:lnTo>
                  <a:lnTo>
                    <a:pt x="773" y="920"/>
                  </a:lnTo>
                  <a:lnTo>
                    <a:pt x="760" y="916"/>
                  </a:lnTo>
                  <a:lnTo>
                    <a:pt x="756" y="910"/>
                  </a:lnTo>
                  <a:lnTo>
                    <a:pt x="754" y="907"/>
                  </a:lnTo>
                  <a:lnTo>
                    <a:pt x="748" y="904"/>
                  </a:lnTo>
                  <a:lnTo>
                    <a:pt x="747" y="897"/>
                  </a:lnTo>
                  <a:lnTo>
                    <a:pt x="738" y="889"/>
                  </a:lnTo>
                  <a:lnTo>
                    <a:pt x="735" y="889"/>
                  </a:lnTo>
                  <a:lnTo>
                    <a:pt x="732" y="891"/>
                  </a:lnTo>
                  <a:lnTo>
                    <a:pt x="729" y="891"/>
                  </a:lnTo>
                  <a:lnTo>
                    <a:pt x="727" y="894"/>
                  </a:lnTo>
                  <a:lnTo>
                    <a:pt x="727" y="895"/>
                  </a:lnTo>
                  <a:lnTo>
                    <a:pt x="710" y="895"/>
                  </a:lnTo>
                  <a:lnTo>
                    <a:pt x="710" y="894"/>
                  </a:lnTo>
                  <a:lnTo>
                    <a:pt x="707" y="889"/>
                  </a:lnTo>
                  <a:lnTo>
                    <a:pt x="707" y="886"/>
                  </a:lnTo>
                  <a:lnTo>
                    <a:pt x="702" y="883"/>
                  </a:lnTo>
                  <a:lnTo>
                    <a:pt x="701" y="883"/>
                  </a:lnTo>
                  <a:lnTo>
                    <a:pt x="698" y="891"/>
                  </a:lnTo>
                  <a:lnTo>
                    <a:pt x="693" y="894"/>
                  </a:lnTo>
                  <a:lnTo>
                    <a:pt x="664" y="840"/>
                  </a:lnTo>
                  <a:lnTo>
                    <a:pt x="646" y="825"/>
                  </a:lnTo>
                  <a:lnTo>
                    <a:pt x="646" y="821"/>
                  </a:lnTo>
                  <a:lnTo>
                    <a:pt x="650" y="818"/>
                  </a:lnTo>
                  <a:lnTo>
                    <a:pt x="649" y="816"/>
                  </a:lnTo>
                  <a:lnTo>
                    <a:pt x="640" y="821"/>
                  </a:lnTo>
                  <a:lnTo>
                    <a:pt x="635" y="821"/>
                  </a:lnTo>
                  <a:lnTo>
                    <a:pt x="630" y="828"/>
                  </a:lnTo>
                  <a:lnTo>
                    <a:pt x="621" y="831"/>
                  </a:lnTo>
                  <a:lnTo>
                    <a:pt x="621" y="836"/>
                  </a:lnTo>
                  <a:lnTo>
                    <a:pt x="619" y="836"/>
                  </a:lnTo>
                  <a:lnTo>
                    <a:pt x="619" y="834"/>
                  </a:lnTo>
                  <a:lnTo>
                    <a:pt x="613" y="833"/>
                  </a:lnTo>
                  <a:lnTo>
                    <a:pt x="606" y="836"/>
                  </a:lnTo>
                  <a:lnTo>
                    <a:pt x="604" y="833"/>
                  </a:lnTo>
                  <a:lnTo>
                    <a:pt x="604" y="831"/>
                  </a:lnTo>
                  <a:lnTo>
                    <a:pt x="606" y="828"/>
                  </a:lnTo>
                  <a:lnTo>
                    <a:pt x="609" y="827"/>
                  </a:lnTo>
                  <a:lnTo>
                    <a:pt x="609" y="824"/>
                  </a:lnTo>
                  <a:lnTo>
                    <a:pt x="606" y="827"/>
                  </a:lnTo>
                  <a:lnTo>
                    <a:pt x="604" y="827"/>
                  </a:lnTo>
                  <a:lnTo>
                    <a:pt x="595" y="822"/>
                  </a:lnTo>
                  <a:lnTo>
                    <a:pt x="597" y="825"/>
                  </a:lnTo>
                  <a:lnTo>
                    <a:pt x="592" y="825"/>
                  </a:lnTo>
                  <a:lnTo>
                    <a:pt x="592" y="821"/>
                  </a:lnTo>
                  <a:lnTo>
                    <a:pt x="591" y="816"/>
                  </a:lnTo>
                  <a:lnTo>
                    <a:pt x="590" y="816"/>
                  </a:lnTo>
                  <a:lnTo>
                    <a:pt x="590" y="819"/>
                  </a:lnTo>
                  <a:lnTo>
                    <a:pt x="588" y="821"/>
                  </a:lnTo>
                  <a:lnTo>
                    <a:pt x="584" y="821"/>
                  </a:lnTo>
                  <a:lnTo>
                    <a:pt x="581" y="822"/>
                  </a:lnTo>
                  <a:lnTo>
                    <a:pt x="576" y="822"/>
                  </a:lnTo>
                  <a:lnTo>
                    <a:pt x="576" y="821"/>
                  </a:lnTo>
                  <a:lnTo>
                    <a:pt x="575" y="818"/>
                  </a:lnTo>
                  <a:lnTo>
                    <a:pt x="578" y="814"/>
                  </a:lnTo>
                  <a:lnTo>
                    <a:pt x="578" y="809"/>
                  </a:lnTo>
                  <a:lnTo>
                    <a:pt x="575" y="808"/>
                  </a:lnTo>
                  <a:lnTo>
                    <a:pt x="575" y="806"/>
                  </a:lnTo>
                  <a:lnTo>
                    <a:pt x="573" y="797"/>
                  </a:lnTo>
                  <a:lnTo>
                    <a:pt x="570" y="796"/>
                  </a:lnTo>
                  <a:lnTo>
                    <a:pt x="564" y="799"/>
                  </a:lnTo>
                  <a:lnTo>
                    <a:pt x="563" y="799"/>
                  </a:lnTo>
                  <a:lnTo>
                    <a:pt x="557" y="794"/>
                  </a:lnTo>
                  <a:lnTo>
                    <a:pt x="548" y="793"/>
                  </a:lnTo>
                  <a:lnTo>
                    <a:pt x="544" y="797"/>
                  </a:lnTo>
                  <a:lnTo>
                    <a:pt x="539" y="797"/>
                  </a:lnTo>
                  <a:lnTo>
                    <a:pt x="539" y="803"/>
                  </a:lnTo>
                  <a:lnTo>
                    <a:pt x="538" y="803"/>
                  </a:lnTo>
                  <a:lnTo>
                    <a:pt x="509" y="811"/>
                  </a:lnTo>
                  <a:lnTo>
                    <a:pt x="501" y="812"/>
                  </a:lnTo>
                  <a:lnTo>
                    <a:pt x="498" y="816"/>
                  </a:lnTo>
                  <a:lnTo>
                    <a:pt x="490" y="816"/>
                  </a:lnTo>
                  <a:lnTo>
                    <a:pt x="486" y="819"/>
                  </a:lnTo>
                  <a:lnTo>
                    <a:pt x="484" y="821"/>
                  </a:lnTo>
                  <a:lnTo>
                    <a:pt x="478" y="819"/>
                  </a:lnTo>
                  <a:lnTo>
                    <a:pt x="472" y="824"/>
                  </a:lnTo>
                  <a:lnTo>
                    <a:pt x="466" y="824"/>
                  </a:lnTo>
                  <a:lnTo>
                    <a:pt x="465" y="827"/>
                  </a:lnTo>
                  <a:lnTo>
                    <a:pt x="464" y="827"/>
                  </a:lnTo>
                  <a:lnTo>
                    <a:pt x="462" y="825"/>
                  </a:lnTo>
                  <a:lnTo>
                    <a:pt x="452" y="825"/>
                  </a:lnTo>
                  <a:lnTo>
                    <a:pt x="450" y="824"/>
                  </a:lnTo>
                  <a:lnTo>
                    <a:pt x="446" y="825"/>
                  </a:lnTo>
                  <a:lnTo>
                    <a:pt x="447" y="827"/>
                  </a:lnTo>
                  <a:lnTo>
                    <a:pt x="447" y="828"/>
                  </a:lnTo>
                  <a:lnTo>
                    <a:pt x="446" y="833"/>
                  </a:lnTo>
                  <a:lnTo>
                    <a:pt x="449" y="831"/>
                  </a:lnTo>
                  <a:lnTo>
                    <a:pt x="450" y="831"/>
                  </a:lnTo>
                  <a:lnTo>
                    <a:pt x="452" y="833"/>
                  </a:lnTo>
                  <a:lnTo>
                    <a:pt x="452" y="834"/>
                  </a:lnTo>
                  <a:lnTo>
                    <a:pt x="447" y="836"/>
                  </a:lnTo>
                  <a:lnTo>
                    <a:pt x="447" y="839"/>
                  </a:lnTo>
                  <a:lnTo>
                    <a:pt x="455" y="840"/>
                  </a:lnTo>
                  <a:lnTo>
                    <a:pt x="461" y="843"/>
                  </a:lnTo>
                  <a:lnTo>
                    <a:pt x="461" y="845"/>
                  </a:lnTo>
                  <a:lnTo>
                    <a:pt x="458" y="846"/>
                  </a:lnTo>
                  <a:lnTo>
                    <a:pt x="446" y="848"/>
                  </a:lnTo>
                  <a:lnTo>
                    <a:pt x="441" y="852"/>
                  </a:lnTo>
                  <a:lnTo>
                    <a:pt x="446" y="857"/>
                  </a:lnTo>
                  <a:lnTo>
                    <a:pt x="446" y="858"/>
                  </a:lnTo>
                  <a:lnTo>
                    <a:pt x="444" y="861"/>
                  </a:lnTo>
                  <a:lnTo>
                    <a:pt x="444" y="862"/>
                  </a:lnTo>
                  <a:lnTo>
                    <a:pt x="432" y="868"/>
                  </a:lnTo>
                  <a:lnTo>
                    <a:pt x="435" y="870"/>
                  </a:lnTo>
                  <a:lnTo>
                    <a:pt x="437" y="873"/>
                  </a:lnTo>
                  <a:lnTo>
                    <a:pt x="441" y="874"/>
                  </a:lnTo>
                  <a:lnTo>
                    <a:pt x="443" y="874"/>
                  </a:lnTo>
                  <a:lnTo>
                    <a:pt x="444" y="879"/>
                  </a:lnTo>
                  <a:lnTo>
                    <a:pt x="453" y="880"/>
                  </a:lnTo>
                  <a:lnTo>
                    <a:pt x="453" y="882"/>
                  </a:lnTo>
                  <a:lnTo>
                    <a:pt x="450" y="892"/>
                  </a:lnTo>
                  <a:lnTo>
                    <a:pt x="450" y="894"/>
                  </a:lnTo>
                  <a:lnTo>
                    <a:pt x="449" y="894"/>
                  </a:lnTo>
                  <a:lnTo>
                    <a:pt x="438" y="897"/>
                  </a:lnTo>
                  <a:lnTo>
                    <a:pt x="432" y="892"/>
                  </a:lnTo>
                  <a:lnTo>
                    <a:pt x="428" y="898"/>
                  </a:lnTo>
                  <a:lnTo>
                    <a:pt x="424" y="898"/>
                  </a:lnTo>
                  <a:lnTo>
                    <a:pt x="422" y="897"/>
                  </a:lnTo>
                  <a:lnTo>
                    <a:pt x="415" y="897"/>
                  </a:lnTo>
                  <a:lnTo>
                    <a:pt x="415" y="895"/>
                  </a:lnTo>
                  <a:lnTo>
                    <a:pt x="410" y="888"/>
                  </a:lnTo>
                  <a:lnTo>
                    <a:pt x="409" y="886"/>
                  </a:lnTo>
                  <a:lnTo>
                    <a:pt x="403" y="888"/>
                  </a:lnTo>
                  <a:lnTo>
                    <a:pt x="398" y="891"/>
                  </a:lnTo>
                  <a:lnTo>
                    <a:pt x="394" y="888"/>
                  </a:lnTo>
                  <a:lnTo>
                    <a:pt x="389" y="888"/>
                  </a:lnTo>
                  <a:lnTo>
                    <a:pt x="389" y="889"/>
                  </a:lnTo>
                  <a:lnTo>
                    <a:pt x="388" y="891"/>
                  </a:lnTo>
                  <a:lnTo>
                    <a:pt x="386" y="889"/>
                  </a:lnTo>
                  <a:lnTo>
                    <a:pt x="385" y="889"/>
                  </a:lnTo>
                  <a:lnTo>
                    <a:pt x="376" y="897"/>
                  </a:lnTo>
                  <a:lnTo>
                    <a:pt x="375" y="897"/>
                  </a:lnTo>
                  <a:lnTo>
                    <a:pt x="367" y="894"/>
                  </a:lnTo>
                  <a:lnTo>
                    <a:pt x="363" y="888"/>
                  </a:lnTo>
                  <a:lnTo>
                    <a:pt x="363" y="897"/>
                  </a:lnTo>
                  <a:lnTo>
                    <a:pt x="361" y="897"/>
                  </a:lnTo>
                  <a:lnTo>
                    <a:pt x="360" y="898"/>
                  </a:lnTo>
                  <a:lnTo>
                    <a:pt x="358" y="892"/>
                  </a:lnTo>
                  <a:lnTo>
                    <a:pt x="346" y="879"/>
                  </a:lnTo>
                  <a:lnTo>
                    <a:pt x="333" y="879"/>
                  </a:lnTo>
                  <a:lnTo>
                    <a:pt x="333" y="877"/>
                  </a:lnTo>
                  <a:lnTo>
                    <a:pt x="330" y="873"/>
                  </a:lnTo>
                  <a:lnTo>
                    <a:pt x="326" y="873"/>
                  </a:lnTo>
                  <a:lnTo>
                    <a:pt x="323" y="879"/>
                  </a:lnTo>
                  <a:lnTo>
                    <a:pt x="321" y="877"/>
                  </a:lnTo>
                  <a:lnTo>
                    <a:pt x="320" y="877"/>
                  </a:lnTo>
                  <a:lnTo>
                    <a:pt x="318" y="879"/>
                  </a:lnTo>
                  <a:lnTo>
                    <a:pt x="317" y="877"/>
                  </a:lnTo>
                  <a:lnTo>
                    <a:pt x="317" y="874"/>
                  </a:lnTo>
                  <a:lnTo>
                    <a:pt x="309" y="876"/>
                  </a:lnTo>
                  <a:lnTo>
                    <a:pt x="303" y="882"/>
                  </a:lnTo>
                  <a:lnTo>
                    <a:pt x="293" y="886"/>
                  </a:lnTo>
                  <a:lnTo>
                    <a:pt x="292" y="892"/>
                  </a:lnTo>
                  <a:lnTo>
                    <a:pt x="286" y="897"/>
                  </a:lnTo>
                  <a:lnTo>
                    <a:pt x="283" y="897"/>
                  </a:lnTo>
                  <a:lnTo>
                    <a:pt x="286" y="908"/>
                  </a:lnTo>
                  <a:lnTo>
                    <a:pt x="280" y="914"/>
                  </a:lnTo>
                  <a:lnTo>
                    <a:pt x="280" y="913"/>
                  </a:lnTo>
                  <a:lnTo>
                    <a:pt x="268" y="900"/>
                  </a:lnTo>
                  <a:lnTo>
                    <a:pt x="266" y="907"/>
                  </a:lnTo>
                  <a:lnTo>
                    <a:pt x="266" y="908"/>
                  </a:lnTo>
                  <a:lnTo>
                    <a:pt x="262" y="911"/>
                  </a:lnTo>
                  <a:lnTo>
                    <a:pt x="260" y="922"/>
                  </a:lnTo>
                  <a:lnTo>
                    <a:pt x="263" y="925"/>
                  </a:lnTo>
                  <a:lnTo>
                    <a:pt x="263" y="926"/>
                  </a:lnTo>
                  <a:lnTo>
                    <a:pt x="259" y="931"/>
                  </a:lnTo>
                  <a:lnTo>
                    <a:pt x="256" y="940"/>
                  </a:lnTo>
                  <a:lnTo>
                    <a:pt x="262" y="941"/>
                  </a:lnTo>
                  <a:lnTo>
                    <a:pt x="262" y="943"/>
                  </a:lnTo>
                  <a:lnTo>
                    <a:pt x="265" y="951"/>
                  </a:lnTo>
                  <a:lnTo>
                    <a:pt x="277" y="951"/>
                  </a:lnTo>
                  <a:lnTo>
                    <a:pt x="277" y="953"/>
                  </a:lnTo>
                  <a:lnTo>
                    <a:pt x="278" y="953"/>
                  </a:lnTo>
                  <a:lnTo>
                    <a:pt x="283" y="959"/>
                  </a:lnTo>
                  <a:lnTo>
                    <a:pt x="287" y="972"/>
                  </a:lnTo>
                  <a:lnTo>
                    <a:pt x="280" y="972"/>
                  </a:lnTo>
                  <a:lnTo>
                    <a:pt x="280" y="975"/>
                  </a:lnTo>
                  <a:lnTo>
                    <a:pt x="281" y="975"/>
                  </a:lnTo>
                  <a:lnTo>
                    <a:pt x="287" y="980"/>
                  </a:lnTo>
                  <a:lnTo>
                    <a:pt x="287" y="981"/>
                  </a:lnTo>
                  <a:lnTo>
                    <a:pt x="281" y="983"/>
                  </a:lnTo>
                  <a:lnTo>
                    <a:pt x="275" y="990"/>
                  </a:lnTo>
                  <a:lnTo>
                    <a:pt x="274" y="990"/>
                  </a:lnTo>
                  <a:lnTo>
                    <a:pt x="271" y="983"/>
                  </a:lnTo>
                  <a:lnTo>
                    <a:pt x="268" y="981"/>
                  </a:lnTo>
                  <a:lnTo>
                    <a:pt x="269" y="984"/>
                  </a:lnTo>
                  <a:lnTo>
                    <a:pt x="268" y="993"/>
                  </a:lnTo>
                  <a:lnTo>
                    <a:pt x="265" y="993"/>
                  </a:lnTo>
                  <a:lnTo>
                    <a:pt x="265" y="1000"/>
                  </a:lnTo>
                  <a:lnTo>
                    <a:pt x="256" y="1014"/>
                  </a:lnTo>
                  <a:lnTo>
                    <a:pt x="262" y="1020"/>
                  </a:lnTo>
                  <a:lnTo>
                    <a:pt x="266" y="1028"/>
                  </a:lnTo>
                  <a:lnTo>
                    <a:pt x="266" y="1026"/>
                  </a:lnTo>
                  <a:lnTo>
                    <a:pt x="268" y="1026"/>
                  </a:lnTo>
                  <a:lnTo>
                    <a:pt x="268" y="1040"/>
                  </a:lnTo>
                  <a:lnTo>
                    <a:pt x="278" y="1060"/>
                  </a:lnTo>
                  <a:lnTo>
                    <a:pt x="280" y="1061"/>
                  </a:lnTo>
                  <a:lnTo>
                    <a:pt x="280" y="1063"/>
                  </a:lnTo>
                  <a:lnTo>
                    <a:pt x="272" y="1071"/>
                  </a:lnTo>
                  <a:lnTo>
                    <a:pt x="263" y="1071"/>
                  </a:lnTo>
                  <a:lnTo>
                    <a:pt x="262" y="1066"/>
                  </a:lnTo>
                  <a:lnTo>
                    <a:pt x="253" y="1060"/>
                  </a:lnTo>
                  <a:lnTo>
                    <a:pt x="244" y="1055"/>
                  </a:lnTo>
                  <a:lnTo>
                    <a:pt x="243" y="1055"/>
                  </a:lnTo>
                  <a:lnTo>
                    <a:pt x="243" y="1049"/>
                  </a:lnTo>
                  <a:lnTo>
                    <a:pt x="237" y="1046"/>
                  </a:lnTo>
                  <a:lnTo>
                    <a:pt x="231" y="1045"/>
                  </a:lnTo>
                  <a:lnTo>
                    <a:pt x="222" y="1048"/>
                  </a:lnTo>
                  <a:lnTo>
                    <a:pt x="220" y="1048"/>
                  </a:lnTo>
                  <a:lnTo>
                    <a:pt x="207" y="1037"/>
                  </a:lnTo>
                  <a:lnTo>
                    <a:pt x="192" y="1037"/>
                  </a:lnTo>
                  <a:lnTo>
                    <a:pt x="177" y="1031"/>
                  </a:lnTo>
                  <a:lnTo>
                    <a:pt x="174" y="1031"/>
                  </a:lnTo>
                  <a:lnTo>
                    <a:pt x="170" y="1033"/>
                  </a:lnTo>
                  <a:lnTo>
                    <a:pt x="166" y="1033"/>
                  </a:lnTo>
                  <a:lnTo>
                    <a:pt x="152" y="1020"/>
                  </a:lnTo>
                  <a:lnTo>
                    <a:pt x="137" y="1011"/>
                  </a:lnTo>
                  <a:lnTo>
                    <a:pt x="136" y="1011"/>
                  </a:lnTo>
                  <a:lnTo>
                    <a:pt x="134" y="1012"/>
                  </a:lnTo>
                  <a:lnTo>
                    <a:pt x="124" y="1002"/>
                  </a:lnTo>
                  <a:lnTo>
                    <a:pt x="124" y="1000"/>
                  </a:lnTo>
                  <a:lnTo>
                    <a:pt x="127" y="997"/>
                  </a:lnTo>
                  <a:lnTo>
                    <a:pt x="134" y="997"/>
                  </a:lnTo>
                  <a:lnTo>
                    <a:pt x="142" y="986"/>
                  </a:lnTo>
                  <a:lnTo>
                    <a:pt x="148" y="984"/>
                  </a:lnTo>
                  <a:lnTo>
                    <a:pt x="139" y="977"/>
                  </a:lnTo>
                  <a:lnTo>
                    <a:pt x="140" y="974"/>
                  </a:lnTo>
                  <a:lnTo>
                    <a:pt x="148" y="972"/>
                  </a:lnTo>
                  <a:lnTo>
                    <a:pt x="148" y="971"/>
                  </a:lnTo>
                  <a:lnTo>
                    <a:pt x="160" y="966"/>
                  </a:lnTo>
                  <a:lnTo>
                    <a:pt x="158" y="965"/>
                  </a:lnTo>
                  <a:lnTo>
                    <a:pt x="148" y="966"/>
                  </a:lnTo>
                  <a:lnTo>
                    <a:pt x="146" y="966"/>
                  </a:lnTo>
                  <a:lnTo>
                    <a:pt x="146" y="959"/>
                  </a:lnTo>
                  <a:lnTo>
                    <a:pt x="148" y="954"/>
                  </a:lnTo>
                  <a:lnTo>
                    <a:pt x="152" y="953"/>
                  </a:lnTo>
                  <a:lnTo>
                    <a:pt x="155" y="948"/>
                  </a:lnTo>
                  <a:lnTo>
                    <a:pt x="157" y="948"/>
                  </a:lnTo>
                  <a:lnTo>
                    <a:pt x="160" y="951"/>
                  </a:lnTo>
                  <a:lnTo>
                    <a:pt x="166" y="951"/>
                  </a:lnTo>
                  <a:lnTo>
                    <a:pt x="169" y="943"/>
                  </a:lnTo>
                  <a:lnTo>
                    <a:pt x="167" y="941"/>
                  </a:lnTo>
                  <a:lnTo>
                    <a:pt x="166" y="941"/>
                  </a:lnTo>
                  <a:lnTo>
                    <a:pt x="166" y="934"/>
                  </a:lnTo>
                  <a:lnTo>
                    <a:pt x="170" y="931"/>
                  </a:lnTo>
                  <a:lnTo>
                    <a:pt x="166" y="928"/>
                  </a:lnTo>
                  <a:lnTo>
                    <a:pt x="170" y="926"/>
                  </a:lnTo>
                  <a:lnTo>
                    <a:pt x="172" y="923"/>
                  </a:lnTo>
                  <a:lnTo>
                    <a:pt x="170" y="917"/>
                  </a:lnTo>
                  <a:lnTo>
                    <a:pt x="158" y="911"/>
                  </a:lnTo>
                  <a:lnTo>
                    <a:pt x="154" y="911"/>
                  </a:lnTo>
                  <a:lnTo>
                    <a:pt x="148" y="908"/>
                  </a:lnTo>
                  <a:lnTo>
                    <a:pt x="145" y="910"/>
                  </a:lnTo>
                  <a:lnTo>
                    <a:pt x="143" y="910"/>
                  </a:lnTo>
                  <a:lnTo>
                    <a:pt x="143" y="908"/>
                  </a:lnTo>
                  <a:lnTo>
                    <a:pt x="134" y="900"/>
                  </a:lnTo>
                  <a:lnTo>
                    <a:pt x="126" y="902"/>
                  </a:lnTo>
                  <a:lnTo>
                    <a:pt x="123" y="902"/>
                  </a:lnTo>
                  <a:lnTo>
                    <a:pt x="120" y="900"/>
                  </a:lnTo>
                  <a:lnTo>
                    <a:pt x="112" y="900"/>
                  </a:lnTo>
                  <a:lnTo>
                    <a:pt x="109" y="897"/>
                  </a:lnTo>
                  <a:lnTo>
                    <a:pt x="109" y="888"/>
                  </a:lnTo>
                  <a:lnTo>
                    <a:pt x="106" y="883"/>
                  </a:lnTo>
                  <a:lnTo>
                    <a:pt x="102" y="885"/>
                  </a:lnTo>
                  <a:lnTo>
                    <a:pt x="96" y="882"/>
                  </a:lnTo>
                  <a:lnTo>
                    <a:pt x="94" y="882"/>
                  </a:lnTo>
                  <a:lnTo>
                    <a:pt x="94" y="880"/>
                  </a:lnTo>
                  <a:lnTo>
                    <a:pt x="93" y="873"/>
                  </a:lnTo>
                  <a:lnTo>
                    <a:pt x="96" y="871"/>
                  </a:lnTo>
                  <a:lnTo>
                    <a:pt x="96" y="870"/>
                  </a:lnTo>
                  <a:lnTo>
                    <a:pt x="89" y="859"/>
                  </a:lnTo>
                  <a:lnTo>
                    <a:pt x="72" y="861"/>
                  </a:lnTo>
                  <a:lnTo>
                    <a:pt x="66" y="867"/>
                  </a:lnTo>
                  <a:lnTo>
                    <a:pt x="63" y="865"/>
                  </a:lnTo>
                  <a:lnTo>
                    <a:pt x="63" y="864"/>
                  </a:lnTo>
                  <a:lnTo>
                    <a:pt x="62" y="864"/>
                  </a:lnTo>
                  <a:lnTo>
                    <a:pt x="59" y="848"/>
                  </a:lnTo>
                  <a:lnTo>
                    <a:pt x="56" y="843"/>
                  </a:lnTo>
                  <a:lnTo>
                    <a:pt x="56" y="842"/>
                  </a:lnTo>
                  <a:lnTo>
                    <a:pt x="59" y="839"/>
                  </a:lnTo>
                  <a:lnTo>
                    <a:pt x="60" y="839"/>
                  </a:lnTo>
                  <a:lnTo>
                    <a:pt x="68" y="842"/>
                  </a:lnTo>
                  <a:lnTo>
                    <a:pt x="75" y="836"/>
                  </a:lnTo>
                  <a:lnTo>
                    <a:pt x="75" y="833"/>
                  </a:lnTo>
                  <a:lnTo>
                    <a:pt x="74" y="833"/>
                  </a:lnTo>
                  <a:lnTo>
                    <a:pt x="72" y="830"/>
                  </a:lnTo>
                  <a:lnTo>
                    <a:pt x="69" y="828"/>
                  </a:lnTo>
                  <a:lnTo>
                    <a:pt x="63" y="828"/>
                  </a:lnTo>
                  <a:lnTo>
                    <a:pt x="62" y="824"/>
                  </a:lnTo>
                  <a:lnTo>
                    <a:pt x="57" y="819"/>
                  </a:lnTo>
                  <a:lnTo>
                    <a:pt x="50" y="806"/>
                  </a:lnTo>
                  <a:lnTo>
                    <a:pt x="53" y="799"/>
                  </a:lnTo>
                  <a:lnTo>
                    <a:pt x="50" y="794"/>
                  </a:lnTo>
                  <a:lnTo>
                    <a:pt x="51" y="788"/>
                  </a:lnTo>
                  <a:lnTo>
                    <a:pt x="43" y="782"/>
                  </a:lnTo>
                  <a:lnTo>
                    <a:pt x="32" y="785"/>
                  </a:lnTo>
                  <a:lnTo>
                    <a:pt x="31" y="785"/>
                  </a:lnTo>
                  <a:lnTo>
                    <a:pt x="32" y="781"/>
                  </a:lnTo>
                  <a:lnTo>
                    <a:pt x="29" y="779"/>
                  </a:lnTo>
                  <a:lnTo>
                    <a:pt x="17" y="778"/>
                  </a:lnTo>
                  <a:lnTo>
                    <a:pt x="17" y="776"/>
                  </a:lnTo>
                  <a:lnTo>
                    <a:pt x="16" y="775"/>
                  </a:lnTo>
                  <a:lnTo>
                    <a:pt x="16" y="766"/>
                  </a:lnTo>
                  <a:lnTo>
                    <a:pt x="11" y="759"/>
                  </a:lnTo>
                  <a:lnTo>
                    <a:pt x="8" y="757"/>
                  </a:lnTo>
                  <a:lnTo>
                    <a:pt x="10" y="748"/>
                  </a:lnTo>
                  <a:lnTo>
                    <a:pt x="6" y="742"/>
                  </a:lnTo>
                  <a:lnTo>
                    <a:pt x="6" y="739"/>
                  </a:lnTo>
                  <a:lnTo>
                    <a:pt x="10" y="733"/>
                  </a:lnTo>
                  <a:lnTo>
                    <a:pt x="7" y="728"/>
                  </a:lnTo>
                  <a:lnTo>
                    <a:pt x="6" y="723"/>
                  </a:lnTo>
                  <a:lnTo>
                    <a:pt x="4" y="723"/>
                  </a:lnTo>
                  <a:lnTo>
                    <a:pt x="3" y="722"/>
                  </a:lnTo>
                  <a:lnTo>
                    <a:pt x="0" y="708"/>
                  </a:lnTo>
                  <a:lnTo>
                    <a:pt x="10" y="704"/>
                  </a:lnTo>
                  <a:lnTo>
                    <a:pt x="16" y="696"/>
                  </a:lnTo>
                  <a:lnTo>
                    <a:pt x="14" y="689"/>
                  </a:lnTo>
                  <a:lnTo>
                    <a:pt x="26" y="680"/>
                  </a:lnTo>
                  <a:lnTo>
                    <a:pt x="40" y="682"/>
                  </a:lnTo>
                  <a:lnTo>
                    <a:pt x="35" y="677"/>
                  </a:lnTo>
                  <a:lnTo>
                    <a:pt x="19" y="673"/>
                  </a:lnTo>
                  <a:lnTo>
                    <a:pt x="17" y="673"/>
                  </a:lnTo>
                  <a:lnTo>
                    <a:pt x="16" y="667"/>
                  </a:lnTo>
                  <a:lnTo>
                    <a:pt x="16" y="665"/>
                  </a:lnTo>
                  <a:lnTo>
                    <a:pt x="17" y="665"/>
                  </a:lnTo>
                  <a:lnTo>
                    <a:pt x="19" y="667"/>
                  </a:lnTo>
                  <a:lnTo>
                    <a:pt x="19" y="662"/>
                  </a:lnTo>
                  <a:lnTo>
                    <a:pt x="7" y="665"/>
                  </a:lnTo>
                  <a:lnTo>
                    <a:pt x="6" y="664"/>
                  </a:lnTo>
                  <a:lnTo>
                    <a:pt x="7" y="664"/>
                  </a:lnTo>
                  <a:lnTo>
                    <a:pt x="37" y="636"/>
                  </a:lnTo>
                  <a:lnTo>
                    <a:pt x="56" y="606"/>
                  </a:lnTo>
                  <a:lnTo>
                    <a:pt x="56" y="597"/>
                  </a:lnTo>
                  <a:lnTo>
                    <a:pt x="48" y="587"/>
                  </a:lnTo>
                  <a:lnTo>
                    <a:pt x="41" y="578"/>
                  </a:lnTo>
                  <a:lnTo>
                    <a:pt x="46" y="561"/>
                  </a:lnTo>
                  <a:lnTo>
                    <a:pt x="40" y="554"/>
                  </a:lnTo>
                  <a:lnTo>
                    <a:pt x="38" y="545"/>
                  </a:lnTo>
                  <a:lnTo>
                    <a:pt x="35" y="544"/>
                  </a:lnTo>
                  <a:lnTo>
                    <a:pt x="35" y="530"/>
                  </a:lnTo>
                  <a:lnTo>
                    <a:pt x="40" y="514"/>
                  </a:lnTo>
                  <a:lnTo>
                    <a:pt x="28" y="477"/>
                  </a:lnTo>
                  <a:lnTo>
                    <a:pt x="38" y="455"/>
                  </a:lnTo>
                  <a:lnTo>
                    <a:pt x="29" y="437"/>
                  </a:lnTo>
                  <a:lnTo>
                    <a:pt x="19" y="428"/>
                  </a:lnTo>
                  <a:lnTo>
                    <a:pt x="19" y="427"/>
                  </a:lnTo>
                  <a:lnTo>
                    <a:pt x="20" y="412"/>
                  </a:lnTo>
                  <a:lnTo>
                    <a:pt x="19" y="410"/>
                  </a:lnTo>
                  <a:lnTo>
                    <a:pt x="19" y="409"/>
                  </a:lnTo>
                  <a:lnTo>
                    <a:pt x="38" y="390"/>
                  </a:lnTo>
                  <a:lnTo>
                    <a:pt x="41" y="382"/>
                  </a:lnTo>
                  <a:lnTo>
                    <a:pt x="41" y="381"/>
                  </a:lnTo>
                  <a:lnTo>
                    <a:pt x="48" y="384"/>
                  </a:lnTo>
                  <a:lnTo>
                    <a:pt x="48" y="376"/>
                  </a:lnTo>
                  <a:lnTo>
                    <a:pt x="50" y="376"/>
                  </a:lnTo>
                  <a:lnTo>
                    <a:pt x="59" y="381"/>
                  </a:lnTo>
                  <a:lnTo>
                    <a:pt x="60" y="376"/>
                  </a:lnTo>
                  <a:lnTo>
                    <a:pt x="62" y="376"/>
                  </a:lnTo>
                  <a:lnTo>
                    <a:pt x="62" y="370"/>
                  </a:lnTo>
                  <a:lnTo>
                    <a:pt x="63" y="370"/>
                  </a:lnTo>
                  <a:lnTo>
                    <a:pt x="78" y="378"/>
                  </a:lnTo>
                  <a:lnTo>
                    <a:pt x="80" y="378"/>
                  </a:lnTo>
                  <a:lnTo>
                    <a:pt x="80" y="379"/>
                  </a:lnTo>
                  <a:lnTo>
                    <a:pt x="77" y="385"/>
                  </a:lnTo>
                  <a:lnTo>
                    <a:pt x="75" y="385"/>
                  </a:lnTo>
                  <a:lnTo>
                    <a:pt x="66" y="379"/>
                  </a:lnTo>
                  <a:lnTo>
                    <a:pt x="65" y="385"/>
                  </a:lnTo>
                  <a:lnTo>
                    <a:pt x="77" y="390"/>
                  </a:lnTo>
                  <a:lnTo>
                    <a:pt x="77" y="392"/>
                  </a:lnTo>
                  <a:lnTo>
                    <a:pt x="80" y="391"/>
                  </a:lnTo>
                  <a:lnTo>
                    <a:pt x="83" y="397"/>
                  </a:lnTo>
                  <a:lnTo>
                    <a:pt x="115" y="398"/>
                  </a:lnTo>
                  <a:lnTo>
                    <a:pt x="149" y="431"/>
                  </a:lnTo>
                  <a:lnTo>
                    <a:pt x="169" y="437"/>
                  </a:lnTo>
                  <a:lnTo>
                    <a:pt x="182" y="453"/>
                  </a:lnTo>
                  <a:lnTo>
                    <a:pt x="183" y="468"/>
                  </a:lnTo>
                  <a:lnTo>
                    <a:pt x="188" y="470"/>
                  </a:lnTo>
                  <a:lnTo>
                    <a:pt x="188" y="471"/>
                  </a:lnTo>
                  <a:lnTo>
                    <a:pt x="185" y="483"/>
                  </a:lnTo>
                  <a:lnTo>
                    <a:pt x="170" y="499"/>
                  </a:lnTo>
                  <a:lnTo>
                    <a:pt x="154" y="505"/>
                  </a:lnTo>
                  <a:lnTo>
                    <a:pt x="96" y="492"/>
                  </a:lnTo>
                  <a:lnTo>
                    <a:pt x="96" y="490"/>
                  </a:lnTo>
                  <a:lnTo>
                    <a:pt x="94" y="486"/>
                  </a:lnTo>
                  <a:lnTo>
                    <a:pt x="84" y="484"/>
                  </a:lnTo>
                  <a:lnTo>
                    <a:pt x="83" y="484"/>
                  </a:lnTo>
                  <a:lnTo>
                    <a:pt x="69" y="471"/>
                  </a:lnTo>
                  <a:lnTo>
                    <a:pt x="65" y="474"/>
                  </a:lnTo>
                  <a:lnTo>
                    <a:pt x="102" y="511"/>
                  </a:lnTo>
                  <a:lnTo>
                    <a:pt x="102" y="513"/>
                  </a:lnTo>
                  <a:lnTo>
                    <a:pt x="100" y="526"/>
                  </a:lnTo>
                  <a:lnTo>
                    <a:pt x="100" y="527"/>
                  </a:lnTo>
                  <a:lnTo>
                    <a:pt x="96" y="530"/>
                  </a:lnTo>
                  <a:lnTo>
                    <a:pt x="102" y="544"/>
                  </a:lnTo>
                  <a:lnTo>
                    <a:pt x="103" y="551"/>
                  </a:lnTo>
                  <a:lnTo>
                    <a:pt x="100" y="557"/>
                  </a:lnTo>
                  <a:lnTo>
                    <a:pt x="112" y="559"/>
                  </a:lnTo>
                  <a:lnTo>
                    <a:pt x="120" y="569"/>
                  </a:lnTo>
                  <a:lnTo>
                    <a:pt x="136" y="576"/>
                  </a:lnTo>
                  <a:lnTo>
                    <a:pt x="145" y="573"/>
                  </a:lnTo>
                  <a:lnTo>
                    <a:pt x="140" y="557"/>
                  </a:lnTo>
                  <a:lnTo>
                    <a:pt x="134" y="560"/>
                  </a:lnTo>
                  <a:lnTo>
                    <a:pt x="133" y="560"/>
                  </a:lnTo>
                  <a:lnTo>
                    <a:pt x="124" y="550"/>
                  </a:lnTo>
                  <a:lnTo>
                    <a:pt x="123" y="544"/>
                  </a:lnTo>
                  <a:lnTo>
                    <a:pt x="123" y="542"/>
                  </a:lnTo>
                  <a:lnTo>
                    <a:pt x="129" y="533"/>
                  </a:lnTo>
                  <a:lnTo>
                    <a:pt x="148" y="544"/>
                  </a:lnTo>
                  <a:lnTo>
                    <a:pt x="148" y="545"/>
                  </a:lnTo>
                  <a:lnTo>
                    <a:pt x="145" y="547"/>
                  </a:lnTo>
                  <a:lnTo>
                    <a:pt x="145" y="550"/>
                  </a:lnTo>
                  <a:lnTo>
                    <a:pt x="149" y="545"/>
                  </a:lnTo>
                  <a:lnTo>
                    <a:pt x="179" y="556"/>
                  </a:lnTo>
                  <a:lnTo>
                    <a:pt x="167" y="530"/>
                  </a:lnTo>
                  <a:lnTo>
                    <a:pt x="166" y="520"/>
                  </a:lnTo>
                  <a:lnTo>
                    <a:pt x="167" y="520"/>
                  </a:lnTo>
                  <a:lnTo>
                    <a:pt x="188" y="505"/>
                  </a:lnTo>
                  <a:lnTo>
                    <a:pt x="198" y="490"/>
                  </a:lnTo>
                  <a:lnTo>
                    <a:pt x="200" y="490"/>
                  </a:lnTo>
                  <a:lnTo>
                    <a:pt x="216" y="499"/>
                  </a:lnTo>
                  <a:lnTo>
                    <a:pt x="216" y="501"/>
                  </a:lnTo>
                  <a:lnTo>
                    <a:pt x="215" y="505"/>
                  </a:lnTo>
                  <a:lnTo>
                    <a:pt x="217" y="504"/>
                  </a:lnTo>
                  <a:lnTo>
                    <a:pt x="219" y="504"/>
                  </a:lnTo>
                  <a:lnTo>
                    <a:pt x="222" y="508"/>
                  </a:lnTo>
                  <a:lnTo>
                    <a:pt x="222" y="499"/>
                  </a:lnTo>
                  <a:lnTo>
                    <a:pt x="228" y="477"/>
                  </a:lnTo>
                  <a:lnTo>
                    <a:pt x="217" y="465"/>
                  </a:lnTo>
                  <a:lnTo>
                    <a:pt x="222" y="450"/>
                  </a:lnTo>
                  <a:lnTo>
                    <a:pt x="222" y="431"/>
                  </a:lnTo>
                  <a:lnTo>
                    <a:pt x="212" y="418"/>
                  </a:lnTo>
                  <a:lnTo>
                    <a:pt x="244" y="424"/>
                  </a:lnTo>
                  <a:lnTo>
                    <a:pt x="253" y="434"/>
                  </a:lnTo>
                  <a:lnTo>
                    <a:pt x="256" y="447"/>
                  </a:lnTo>
                  <a:lnTo>
                    <a:pt x="256" y="449"/>
                  </a:lnTo>
                  <a:lnTo>
                    <a:pt x="240" y="452"/>
                  </a:lnTo>
                  <a:lnTo>
                    <a:pt x="235" y="461"/>
                  </a:lnTo>
                  <a:lnTo>
                    <a:pt x="247" y="480"/>
                  </a:lnTo>
                  <a:lnTo>
                    <a:pt x="255" y="480"/>
                  </a:lnTo>
                  <a:lnTo>
                    <a:pt x="256" y="486"/>
                  </a:lnTo>
                  <a:lnTo>
                    <a:pt x="268" y="475"/>
                  </a:lnTo>
                  <a:lnTo>
                    <a:pt x="268" y="470"/>
                  </a:lnTo>
                  <a:lnTo>
                    <a:pt x="272" y="456"/>
                  </a:lnTo>
                  <a:lnTo>
                    <a:pt x="320" y="425"/>
                  </a:lnTo>
                  <a:lnTo>
                    <a:pt x="327" y="424"/>
                  </a:lnTo>
                  <a:lnTo>
                    <a:pt x="330" y="428"/>
                  </a:lnTo>
                  <a:lnTo>
                    <a:pt x="333" y="424"/>
                  </a:lnTo>
                  <a:lnTo>
                    <a:pt x="330" y="422"/>
                  </a:lnTo>
                  <a:lnTo>
                    <a:pt x="330" y="421"/>
                  </a:lnTo>
                  <a:lnTo>
                    <a:pt x="335" y="415"/>
                  </a:lnTo>
                  <a:lnTo>
                    <a:pt x="336" y="415"/>
                  </a:lnTo>
                  <a:lnTo>
                    <a:pt x="339" y="419"/>
                  </a:lnTo>
                  <a:lnTo>
                    <a:pt x="340" y="419"/>
                  </a:lnTo>
                  <a:lnTo>
                    <a:pt x="340" y="415"/>
                  </a:lnTo>
                  <a:lnTo>
                    <a:pt x="342" y="410"/>
                  </a:lnTo>
                  <a:lnTo>
                    <a:pt x="343" y="410"/>
                  </a:lnTo>
                  <a:lnTo>
                    <a:pt x="358" y="406"/>
                  </a:lnTo>
                  <a:lnTo>
                    <a:pt x="358" y="407"/>
                  </a:lnTo>
                  <a:lnTo>
                    <a:pt x="349" y="412"/>
                  </a:lnTo>
                  <a:lnTo>
                    <a:pt x="352" y="413"/>
                  </a:lnTo>
                  <a:lnTo>
                    <a:pt x="354" y="413"/>
                  </a:lnTo>
                  <a:lnTo>
                    <a:pt x="354" y="415"/>
                  </a:lnTo>
                  <a:lnTo>
                    <a:pt x="351" y="421"/>
                  </a:lnTo>
                  <a:lnTo>
                    <a:pt x="352" y="430"/>
                  </a:lnTo>
                  <a:lnTo>
                    <a:pt x="360" y="435"/>
                  </a:lnTo>
                  <a:lnTo>
                    <a:pt x="370" y="421"/>
                  </a:lnTo>
                  <a:lnTo>
                    <a:pt x="382" y="421"/>
                  </a:lnTo>
                  <a:lnTo>
                    <a:pt x="391" y="422"/>
                  </a:lnTo>
                  <a:lnTo>
                    <a:pt x="394" y="422"/>
                  </a:lnTo>
                  <a:lnTo>
                    <a:pt x="415" y="404"/>
                  </a:lnTo>
                  <a:lnTo>
                    <a:pt x="424" y="416"/>
                  </a:lnTo>
                  <a:lnTo>
                    <a:pt x="419" y="425"/>
                  </a:lnTo>
                  <a:lnTo>
                    <a:pt x="424" y="430"/>
                  </a:lnTo>
                  <a:lnTo>
                    <a:pt x="428" y="425"/>
                  </a:lnTo>
                  <a:lnTo>
                    <a:pt x="428" y="416"/>
                  </a:lnTo>
                  <a:lnTo>
                    <a:pt x="440" y="409"/>
                  </a:lnTo>
                  <a:lnTo>
                    <a:pt x="441" y="401"/>
                  </a:lnTo>
                  <a:lnTo>
                    <a:pt x="434" y="384"/>
                  </a:lnTo>
                  <a:lnTo>
                    <a:pt x="434" y="382"/>
                  </a:lnTo>
                  <a:lnTo>
                    <a:pt x="444" y="375"/>
                  </a:lnTo>
                  <a:lnTo>
                    <a:pt x="446" y="375"/>
                  </a:lnTo>
                  <a:lnTo>
                    <a:pt x="484" y="385"/>
                  </a:lnTo>
                  <a:lnTo>
                    <a:pt x="523" y="412"/>
                  </a:lnTo>
                  <a:lnTo>
                    <a:pt x="538" y="432"/>
                  </a:lnTo>
                  <a:lnTo>
                    <a:pt x="548" y="412"/>
                  </a:lnTo>
                  <a:lnTo>
                    <a:pt x="541" y="406"/>
                  </a:lnTo>
                  <a:lnTo>
                    <a:pt x="535" y="392"/>
                  </a:lnTo>
                  <a:lnTo>
                    <a:pt x="535" y="388"/>
                  </a:lnTo>
                  <a:lnTo>
                    <a:pt x="520" y="384"/>
                  </a:lnTo>
                  <a:lnTo>
                    <a:pt x="518" y="384"/>
                  </a:lnTo>
                  <a:lnTo>
                    <a:pt x="520" y="367"/>
                  </a:lnTo>
                  <a:lnTo>
                    <a:pt x="524" y="364"/>
                  </a:lnTo>
                  <a:lnTo>
                    <a:pt x="523" y="358"/>
                  </a:lnTo>
                  <a:lnTo>
                    <a:pt x="526" y="342"/>
                  </a:lnTo>
                  <a:lnTo>
                    <a:pt x="515" y="338"/>
                  </a:lnTo>
                  <a:lnTo>
                    <a:pt x="520" y="329"/>
                  </a:lnTo>
                  <a:lnTo>
                    <a:pt x="515" y="329"/>
                  </a:lnTo>
                  <a:lnTo>
                    <a:pt x="515" y="327"/>
                  </a:lnTo>
                  <a:lnTo>
                    <a:pt x="518" y="318"/>
                  </a:lnTo>
                  <a:lnTo>
                    <a:pt x="539" y="296"/>
                  </a:lnTo>
                  <a:lnTo>
                    <a:pt x="545" y="262"/>
                  </a:lnTo>
                  <a:lnTo>
                    <a:pt x="551" y="249"/>
                  </a:lnTo>
                  <a:lnTo>
                    <a:pt x="551" y="247"/>
                  </a:lnTo>
                  <a:lnTo>
                    <a:pt x="552" y="247"/>
                  </a:lnTo>
                  <a:lnTo>
                    <a:pt x="594" y="256"/>
                  </a:lnTo>
                  <a:lnTo>
                    <a:pt x="594" y="258"/>
                  </a:lnTo>
                  <a:lnTo>
                    <a:pt x="595" y="280"/>
                  </a:lnTo>
                  <a:lnTo>
                    <a:pt x="584" y="309"/>
                  </a:lnTo>
                  <a:lnTo>
                    <a:pt x="594" y="321"/>
                  </a:lnTo>
                  <a:lnTo>
                    <a:pt x="597" y="335"/>
                  </a:lnTo>
                  <a:lnTo>
                    <a:pt x="597" y="352"/>
                  </a:lnTo>
                  <a:lnTo>
                    <a:pt x="592" y="358"/>
                  </a:lnTo>
                  <a:lnTo>
                    <a:pt x="595" y="375"/>
                  </a:lnTo>
                  <a:lnTo>
                    <a:pt x="592" y="404"/>
                  </a:lnTo>
                  <a:lnTo>
                    <a:pt x="606" y="421"/>
                  </a:lnTo>
                  <a:lnTo>
                    <a:pt x="606" y="427"/>
                  </a:lnTo>
                  <a:lnTo>
                    <a:pt x="601" y="437"/>
                  </a:lnTo>
                  <a:lnTo>
                    <a:pt x="601" y="452"/>
                  </a:lnTo>
                  <a:lnTo>
                    <a:pt x="600" y="452"/>
                  </a:lnTo>
                  <a:lnTo>
                    <a:pt x="595" y="456"/>
                  </a:lnTo>
                  <a:lnTo>
                    <a:pt x="590" y="471"/>
                  </a:lnTo>
                  <a:lnTo>
                    <a:pt x="581" y="471"/>
                  </a:lnTo>
                  <a:lnTo>
                    <a:pt x="587" y="475"/>
                  </a:lnTo>
                  <a:lnTo>
                    <a:pt x="587" y="477"/>
                  </a:lnTo>
                  <a:lnTo>
                    <a:pt x="585" y="477"/>
                  </a:lnTo>
                  <a:lnTo>
                    <a:pt x="567" y="486"/>
                  </a:lnTo>
                  <a:lnTo>
                    <a:pt x="561" y="484"/>
                  </a:lnTo>
                  <a:lnTo>
                    <a:pt x="563" y="496"/>
                  </a:lnTo>
                  <a:lnTo>
                    <a:pt x="587" y="499"/>
                  </a:lnTo>
                  <a:lnTo>
                    <a:pt x="590" y="499"/>
                  </a:lnTo>
                  <a:lnTo>
                    <a:pt x="590" y="489"/>
                  </a:lnTo>
                  <a:lnTo>
                    <a:pt x="591" y="489"/>
                  </a:lnTo>
                  <a:lnTo>
                    <a:pt x="604" y="480"/>
                  </a:lnTo>
                  <a:lnTo>
                    <a:pt x="610" y="464"/>
                  </a:lnTo>
                  <a:lnTo>
                    <a:pt x="621" y="452"/>
                  </a:lnTo>
                  <a:lnTo>
                    <a:pt x="621" y="441"/>
                  </a:lnTo>
                  <a:lnTo>
                    <a:pt x="615" y="428"/>
                  </a:lnTo>
                  <a:lnTo>
                    <a:pt x="619" y="415"/>
                  </a:lnTo>
                  <a:lnTo>
                    <a:pt x="646" y="406"/>
                  </a:lnTo>
                  <a:lnTo>
                    <a:pt x="646" y="407"/>
                  </a:lnTo>
                  <a:lnTo>
                    <a:pt x="649" y="416"/>
                  </a:lnTo>
                  <a:lnTo>
                    <a:pt x="656" y="424"/>
                  </a:lnTo>
                  <a:lnTo>
                    <a:pt x="656" y="425"/>
                  </a:lnTo>
                  <a:lnTo>
                    <a:pt x="655" y="431"/>
                  </a:lnTo>
                  <a:lnTo>
                    <a:pt x="658" y="434"/>
                  </a:lnTo>
                  <a:lnTo>
                    <a:pt x="658" y="435"/>
                  </a:lnTo>
                  <a:lnTo>
                    <a:pt x="655" y="450"/>
                  </a:lnTo>
                  <a:lnTo>
                    <a:pt x="661" y="456"/>
                  </a:lnTo>
                  <a:lnTo>
                    <a:pt x="673" y="456"/>
                  </a:lnTo>
                  <a:lnTo>
                    <a:pt x="658" y="450"/>
                  </a:lnTo>
                  <a:lnTo>
                    <a:pt x="658" y="437"/>
                  </a:lnTo>
                  <a:lnTo>
                    <a:pt x="659" y="437"/>
                  </a:lnTo>
                  <a:lnTo>
                    <a:pt x="665" y="431"/>
                  </a:lnTo>
                  <a:lnTo>
                    <a:pt x="659" y="412"/>
                  </a:lnTo>
                  <a:lnTo>
                    <a:pt x="638" y="398"/>
                  </a:lnTo>
                  <a:lnTo>
                    <a:pt x="627" y="404"/>
                  </a:lnTo>
                  <a:lnTo>
                    <a:pt x="609" y="400"/>
                  </a:lnTo>
                  <a:lnTo>
                    <a:pt x="609" y="398"/>
                  </a:lnTo>
                  <a:lnTo>
                    <a:pt x="610" y="388"/>
                  </a:lnTo>
                  <a:lnTo>
                    <a:pt x="606" y="375"/>
                  </a:lnTo>
                  <a:lnTo>
                    <a:pt x="615" y="342"/>
                  </a:lnTo>
                  <a:lnTo>
                    <a:pt x="598" y="308"/>
                  </a:lnTo>
                  <a:lnTo>
                    <a:pt x="603" y="295"/>
                  </a:lnTo>
                  <a:lnTo>
                    <a:pt x="625" y="277"/>
                  </a:lnTo>
                  <a:lnTo>
                    <a:pt x="621" y="253"/>
                  </a:lnTo>
                  <a:lnTo>
                    <a:pt x="621" y="252"/>
                  </a:lnTo>
                  <a:lnTo>
                    <a:pt x="622" y="252"/>
                  </a:lnTo>
                  <a:lnTo>
                    <a:pt x="625" y="250"/>
                  </a:lnTo>
                  <a:lnTo>
                    <a:pt x="627" y="250"/>
                  </a:lnTo>
                  <a:lnTo>
                    <a:pt x="627" y="252"/>
                  </a:lnTo>
                  <a:lnTo>
                    <a:pt x="634" y="265"/>
                  </a:lnTo>
                  <a:lnTo>
                    <a:pt x="634" y="266"/>
                  </a:lnTo>
                  <a:lnTo>
                    <a:pt x="633" y="266"/>
                  </a:lnTo>
                  <a:lnTo>
                    <a:pt x="634" y="277"/>
                  </a:lnTo>
                  <a:lnTo>
                    <a:pt x="628" y="289"/>
                  </a:lnTo>
                  <a:lnTo>
                    <a:pt x="633" y="305"/>
                  </a:lnTo>
                  <a:lnTo>
                    <a:pt x="633" y="312"/>
                  </a:lnTo>
                  <a:lnTo>
                    <a:pt x="630" y="312"/>
                  </a:lnTo>
                  <a:lnTo>
                    <a:pt x="631" y="315"/>
                  </a:lnTo>
                  <a:lnTo>
                    <a:pt x="670" y="330"/>
                  </a:lnTo>
                  <a:lnTo>
                    <a:pt x="664" y="315"/>
                  </a:lnTo>
                  <a:lnTo>
                    <a:pt x="659" y="318"/>
                  </a:lnTo>
                  <a:lnTo>
                    <a:pt x="659" y="320"/>
                  </a:lnTo>
                  <a:lnTo>
                    <a:pt x="658" y="320"/>
                  </a:lnTo>
                  <a:lnTo>
                    <a:pt x="658" y="318"/>
                  </a:lnTo>
                  <a:lnTo>
                    <a:pt x="641" y="306"/>
                  </a:lnTo>
                  <a:lnTo>
                    <a:pt x="638" y="293"/>
                  </a:lnTo>
                  <a:lnTo>
                    <a:pt x="643" y="290"/>
                  </a:lnTo>
                  <a:lnTo>
                    <a:pt x="644" y="290"/>
                  </a:lnTo>
                  <a:lnTo>
                    <a:pt x="649" y="301"/>
                  </a:lnTo>
                  <a:lnTo>
                    <a:pt x="655" y="299"/>
                  </a:lnTo>
                  <a:lnTo>
                    <a:pt x="664" y="290"/>
                  </a:lnTo>
                  <a:lnTo>
                    <a:pt x="656" y="287"/>
                  </a:lnTo>
                  <a:lnTo>
                    <a:pt x="656" y="281"/>
                  </a:lnTo>
                  <a:lnTo>
                    <a:pt x="658" y="281"/>
                  </a:lnTo>
                  <a:lnTo>
                    <a:pt x="681" y="272"/>
                  </a:lnTo>
                  <a:lnTo>
                    <a:pt x="702" y="286"/>
                  </a:lnTo>
                  <a:lnTo>
                    <a:pt x="711" y="299"/>
                  </a:lnTo>
                  <a:lnTo>
                    <a:pt x="733" y="302"/>
                  </a:lnTo>
                  <a:lnTo>
                    <a:pt x="735" y="302"/>
                  </a:lnTo>
                  <a:lnTo>
                    <a:pt x="732" y="315"/>
                  </a:lnTo>
                  <a:lnTo>
                    <a:pt x="721" y="323"/>
                  </a:lnTo>
                  <a:lnTo>
                    <a:pt x="723" y="341"/>
                  </a:lnTo>
                  <a:lnTo>
                    <a:pt x="721" y="358"/>
                  </a:lnTo>
                  <a:lnTo>
                    <a:pt x="732" y="364"/>
                  </a:lnTo>
                  <a:lnTo>
                    <a:pt x="732" y="357"/>
                  </a:lnTo>
                  <a:lnTo>
                    <a:pt x="738" y="354"/>
                  </a:lnTo>
                  <a:lnTo>
                    <a:pt x="738" y="344"/>
                  </a:lnTo>
                  <a:lnTo>
                    <a:pt x="733" y="320"/>
                  </a:lnTo>
                  <a:lnTo>
                    <a:pt x="738" y="305"/>
                  </a:lnTo>
                  <a:lnTo>
                    <a:pt x="736" y="296"/>
                  </a:lnTo>
                  <a:lnTo>
                    <a:pt x="720" y="287"/>
                  </a:lnTo>
                  <a:lnTo>
                    <a:pt x="720" y="286"/>
                  </a:lnTo>
                  <a:lnTo>
                    <a:pt x="721" y="281"/>
                  </a:lnTo>
                  <a:lnTo>
                    <a:pt x="720" y="280"/>
                  </a:lnTo>
                  <a:lnTo>
                    <a:pt x="704" y="269"/>
                  </a:lnTo>
                  <a:lnTo>
                    <a:pt x="702" y="269"/>
                  </a:lnTo>
                  <a:lnTo>
                    <a:pt x="701" y="258"/>
                  </a:lnTo>
                  <a:lnTo>
                    <a:pt x="704" y="250"/>
                  </a:lnTo>
                  <a:lnTo>
                    <a:pt x="695" y="238"/>
                  </a:lnTo>
                  <a:lnTo>
                    <a:pt x="693" y="238"/>
                  </a:lnTo>
                  <a:lnTo>
                    <a:pt x="693" y="237"/>
                  </a:lnTo>
                  <a:lnTo>
                    <a:pt x="695" y="237"/>
                  </a:lnTo>
                  <a:lnTo>
                    <a:pt x="698" y="234"/>
                  </a:lnTo>
                  <a:lnTo>
                    <a:pt x="695" y="232"/>
                  </a:lnTo>
                  <a:lnTo>
                    <a:pt x="695" y="231"/>
                  </a:lnTo>
                  <a:lnTo>
                    <a:pt x="701" y="225"/>
                  </a:lnTo>
                  <a:lnTo>
                    <a:pt x="698" y="220"/>
                  </a:lnTo>
                  <a:lnTo>
                    <a:pt x="698" y="219"/>
                  </a:lnTo>
                  <a:lnTo>
                    <a:pt x="704" y="218"/>
                  </a:lnTo>
                  <a:lnTo>
                    <a:pt x="776" y="204"/>
                  </a:lnTo>
                  <a:lnTo>
                    <a:pt x="776" y="197"/>
                  </a:lnTo>
                  <a:lnTo>
                    <a:pt x="779" y="197"/>
                  </a:lnTo>
                  <a:lnTo>
                    <a:pt x="776" y="188"/>
                  </a:lnTo>
                  <a:lnTo>
                    <a:pt x="766" y="182"/>
                  </a:lnTo>
                  <a:lnTo>
                    <a:pt x="776" y="173"/>
                  </a:lnTo>
                  <a:lnTo>
                    <a:pt x="764" y="167"/>
                  </a:lnTo>
                  <a:lnTo>
                    <a:pt x="767" y="158"/>
                  </a:lnTo>
                  <a:lnTo>
                    <a:pt x="778" y="166"/>
                  </a:lnTo>
                  <a:lnTo>
                    <a:pt x="782" y="152"/>
                  </a:lnTo>
                  <a:lnTo>
                    <a:pt x="784" y="152"/>
                  </a:lnTo>
                  <a:lnTo>
                    <a:pt x="790" y="149"/>
                  </a:lnTo>
                  <a:lnTo>
                    <a:pt x="781" y="145"/>
                  </a:lnTo>
                  <a:lnTo>
                    <a:pt x="794" y="145"/>
                  </a:lnTo>
                  <a:lnTo>
                    <a:pt x="810" y="126"/>
                  </a:lnTo>
                  <a:lnTo>
                    <a:pt x="864" y="106"/>
                  </a:lnTo>
                  <a:lnTo>
                    <a:pt x="865" y="102"/>
                  </a:lnTo>
                  <a:lnTo>
                    <a:pt x="858" y="102"/>
                  </a:lnTo>
                  <a:lnTo>
                    <a:pt x="858" y="94"/>
                  </a:lnTo>
                  <a:lnTo>
                    <a:pt x="862" y="94"/>
                  </a:lnTo>
                  <a:lnTo>
                    <a:pt x="871" y="93"/>
                  </a:lnTo>
                  <a:lnTo>
                    <a:pt x="883" y="92"/>
                  </a:lnTo>
                  <a:lnTo>
                    <a:pt x="892" y="90"/>
                  </a:lnTo>
                  <a:lnTo>
                    <a:pt x="896" y="90"/>
                  </a:lnTo>
                  <a:lnTo>
                    <a:pt x="901" y="93"/>
                  </a:lnTo>
                  <a:lnTo>
                    <a:pt x="896" y="103"/>
                  </a:lnTo>
                  <a:lnTo>
                    <a:pt x="904" y="97"/>
                  </a:lnTo>
                  <a:lnTo>
                    <a:pt x="908" y="99"/>
                  </a:lnTo>
                  <a:lnTo>
                    <a:pt x="908" y="100"/>
                  </a:lnTo>
                  <a:lnTo>
                    <a:pt x="907" y="105"/>
                  </a:lnTo>
                  <a:lnTo>
                    <a:pt x="922" y="99"/>
                  </a:lnTo>
                  <a:lnTo>
                    <a:pt x="920" y="94"/>
                  </a:lnTo>
                  <a:lnTo>
                    <a:pt x="920" y="93"/>
                  </a:lnTo>
                  <a:lnTo>
                    <a:pt x="933" y="84"/>
                  </a:lnTo>
                  <a:lnTo>
                    <a:pt x="933" y="83"/>
                  </a:lnTo>
                  <a:lnTo>
                    <a:pt x="935" y="83"/>
                  </a:lnTo>
                  <a:lnTo>
                    <a:pt x="935" y="84"/>
                  </a:lnTo>
                  <a:lnTo>
                    <a:pt x="947" y="96"/>
                  </a:lnTo>
                  <a:lnTo>
                    <a:pt x="948" y="86"/>
                  </a:lnTo>
                  <a:lnTo>
                    <a:pt x="936" y="74"/>
                  </a:lnTo>
                  <a:lnTo>
                    <a:pt x="936" y="72"/>
                  </a:lnTo>
                  <a:lnTo>
                    <a:pt x="966" y="68"/>
                  </a:lnTo>
                  <a:lnTo>
                    <a:pt x="966" y="60"/>
                  </a:lnTo>
                  <a:lnTo>
                    <a:pt x="967" y="62"/>
                  </a:lnTo>
                  <a:lnTo>
                    <a:pt x="962" y="53"/>
                  </a:lnTo>
                  <a:lnTo>
                    <a:pt x="967" y="37"/>
                  </a:lnTo>
                  <a:lnTo>
                    <a:pt x="990" y="6"/>
                  </a:lnTo>
                  <a:lnTo>
                    <a:pt x="10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6" name="Turkey">
              <a:extLst>
                <a:ext uri="{FF2B5EF4-FFF2-40B4-BE49-F238E27FC236}">
                  <a16:creationId xmlns:a16="http://schemas.microsoft.com/office/drawing/2014/main" id="{BEDDD529-A99C-F657-F9C2-E9AF469F9F78}"/>
                </a:ext>
              </a:extLst>
            </p:cNvPr>
            <p:cNvSpPr>
              <a:spLocks/>
            </p:cNvSpPr>
            <p:nvPr/>
          </p:nvSpPr>
          <p:spPr bwMode="auto">
            <a:xfrm>
              <a:off x="6440245" y="3495941"/>
              <a:ext cx="444537" cy="189742"/>
            </a:xfrm>
            <a:custGeom>
              <a:avLst/>
              <a:gdLst/>
              <a:ahLst/>
              <a:cxnLst/>
              <a:rect l="l" t="t" r="r" b="b"/>
              <a:pathLst>
                <a:path w="448081" h="191255">
                  <a:moveTo>
                    <a:pt x="176683" y="0"/>
                  </a:moveTo>
                  <a:lnTo>
                    <a:pt x="218576" y="0"/>
                  </a:lnTo>
                  <a:lnTo>
                    <a:pt x="229505" y="10929"/>
                  </a:lnTo>
                  <a:lnTo>
                    <a:pt x="240434" y="10929"/>
                  </a:lnTo>
                  <a:lnTo>
                    <a:pt x="249541" y="23679"/>
                  </a:lnTo>
                  <a:lnTo>
                    <a:pt x="285971" y="34608"/>
                  </a:lnTo>
                  <a:lnTo>
                    <a:pt x="316936" y="29144"/>
                  </a:lnTo>
                  <a:lnTo>
                    <a:pt x="340615" y="32787"/>
                  </a:lnTo>
                  <a:lnTo>
                    <a:pt x="367937" y="14572"/>
                  </a:lnTo>
                  <a:lnTo>
                    <a:pt x="378865" y="14572"/>
                  </a:lnTo>
                  <a:lnTo>
                    <a:pt x="384330" y="16393"/>
                  </a:lnTo>
                  <a:lnTo>
                    <a:pt x="389794" y="16393"/>
                  </a:lnTo>
                  <a:lnTo>
                    <a:pt x="397080" y="14572"/>
                  </a:lnTo>
                  <a:lnTo>
                    <a:pt x="400723" y="14572"/>
                  </a:lnTo>
                  <a:lnTo>
                    <a:pt x="417116" y="32787"/>
                  </a:lnTo>
                  <a:lnTo>
                    <a:pt x="424402" y="56466"/>
                  </a:lnTo>
                  <a:lnTo>
                    <a:pt x="442617" y="67395"/>
                  </a:lnTo>
                  <a:lnTo>
                    <a:pt x="442617" y="71038"/>
                  </a:lnTo>
                  <a:lnTo>
                    <a:pt x="431688" y="83788"/>
                  </a:lnTo>
                  <a:lnTo>
                    <a:pt x="435331" y="94717"/>
                  </a:lnTo>
                  <a:lnTo>
                    <a:pt x="435331" y="129325"/>
                  </a:lnTo>
                  <a:lnTo>
                    <a:pt x="448081" y="140254"/>
                  </a:lnTo>
                  <a:lnTo>
                    <a:pt x="448081" y="149361"/>
                  </a:lnTo>
                  <a:lnTo>
                    <a:pt x="440795" y="149361"/>
                  </a:lnTo>
                  <a:lnTo>
                    <a:pt x="437152" y="151183"/>
                  </a:lnTo>
                  <a:lnTo>
                    <a:pt x="435331" y="151183"/>
                  </a:lnTo>
                  <a:lnTo>
                    <a:pt x="431688" y="145718"/>
                  </a:lnTo>
                  <a:lnTo>
                    <a:pt x="402545" y="143897"/>
                  </a:lnTo>
                  <a:lnTo>
                    <a:pt x="395259" y="151183"/>
                  </a:lnTo>
                  <a:lnTo>
                    <a:pt x="391616" y="151183"/>
                  </a:lnTo>
                  <a:lnTo>
                    <a:pt x="386151" y="149361"/>
                  </a:lnTo>
                  <a:lnTo>
                    <a:pt x="375223" y="154826"/>
                  </a:lnTo>
                  <a:lnTo>
                    <a:pt x="351543" y="151183"/>
                  </a:lnTo>
                  <a:lnTo>
                    <a:pt x="313293" y="167576"/>
                  </a:lnTo>
                  <a:lnTo>
                    <a:pt x="295078" y="160290"/>
                  </a:lnTo>
                  <a:lnTo>
                    <a:pt x="273220" y="167576"/>
                  </a:lnTo>
                  <a:lnTo>
                    <a:pt x="255006" y="162112"/>
                  </a:lnTo>
                  <a:lnTo>
                    <a:pt x="251363" y="171219"/>
                  </a:lnTo>
                  <a:lnTo>
                    <a:pt x="255006" y="178505"/>
                  </a:lnTo>
                  <a:lnTo>
                    <a:pt x="255006" y="180326"/>
                  </a:lnTo>
                  <a:lnTo>
                    <a:pt x="249541" y="180326"/>
                  </a:lnTo>
                  <a:lnTo>
                    <a:pt x="244077" y="191255"/>
                  </a:lnTo>
                  <a:lnTo>
                    <a:pt x="240434" y="191255"/>
                  </a:lnTo>
                  <a:lnTo>
                    <a:pt x="234970" y="185791"/>
                  </a:lnTo>
                  <a:lnTo>
                    <a:pt x="234970" y="171219"/>
                  </a:lnTo>
                  <a:lnTo>
                    <a:pt x="240434" y="165754"/>
                  </a:lnTo>
                  <a:lnTo>
                    <a:pt x="238613" y="162112"/>
                  </a:lnTo>
                  <a:lnTo>
                    <a:pt x="227684" y="171219"/>
                  </a:lnTo>
                  <a:lnTo>
                    <a:pt x="224041" y="171219"/>
                  </a:lnTo>
                  <a:lnTo>
                    <a:pt x="211290" y="165754"/>
                  </a:lnTo>
                  <a:lnTo>
                    <a:pt x="202183" y="167576"/>
                  </a:lnTo>
                  <a:lnTo>
                    <a:pt x="194897" y="176683"/>
                  </a:lnTo>
                  <a:lnTo>
                    <a:pt x="165754" y="185791"/>
                  </a:lnTo>
                  <a:lnTo>
                    <a:pt x="162111" y="185791"/>
                  </a:lnTo>
                  <a:lnTo>
                    <a:pt x="116574" y="160290"/>
                  </a:lnTo>
                  <a:lnTo>
                    <a:pt x="111110" y="162112"/>
                  </a:lnTo>
                  <a:lnTo>
                    <a:pt x="109288" y="178505"/>
                  </a:lnTo>
                  <a:lnTo>
                    <a:pt x="92895" y="183969"/>
                  </a:lnTo>
                  <a:lnTo>
                    <a:pt x="78323" y="178505"/>
                  </a:lnTo>
                  <a:lnTo>
                    <a:pt x="72859" y="167576"/>
                  </a:lnTo>
                  <a:lnTo>
                    <a:pt x="67395" y="171219"/>
                  </a:lnTo>
                  <a:lnTo>
                    <a:pt x="67395" y="167576"/>
                  </a:lnTo>
                  <a:lnTo>
                    <a:pt x="61930" y="162112"/>
                  </a:lnTo>
                  <a:lnTo>
                    <a:pt x="51001" y="171219"/>
                  </a:lnTo>
                  <a:lnTo>
                    <a:pt x="49180" y="171219"/>
                  </a:lnTo>
                  <a:lnTo>
                    <a:pt x="49180" y="165754"/>
                  </a:lnTo>
                  <a:lnTo>
                    <a:pt x="36430" y="167576"/>
                  </a:lnTo>
                  <a:lnTo>
                    <a:pt x="36430" y="165754"/>
                  </a:lnTo>
                  <a:lnTo>
                    <a:pt x="51001" y="156647"/>
                  </a:lnTo>
                  <a:lnTo>
                    <a:pt x="32787" y="156647"/>
                  </a:lnTo>
                  <a:lnTo>
                    <a:pt x="32787" y="154826"/>
                  </a:lnTo>
                  <a:lnTo>
                    <a:pt x="36430" y="149361"/>
                  </a:lnTo>
                  <a:lnTo>
                    <a:pt x="30965" y="145718"/>
                  </a:lnTo>
                  <a:lnTo>
                    <a:pt x="30965" y="138432"/>
                  </a:lnTo>
                  <a:lnTo>
                    <a:pt x="25501" y="134789"/>
                  </a:lnTo>
                  <a:lnTo>
                    <a:pt x="27322" y="127503"/>
                  </a:lnTo>
                  <a:lnTo>
                    <a:pt x="9108" y="118396"/>
                  </a:lnTo>
                  <a:lnTo>
                    <a:pt x="5465" y="118396"/>
                  </a:lnTo>
                  <a:lnTo>
                    <a:pt x="10929" y="105646"/>
                  </a:lnTo>
                  <a:lnTo>
                    <a:pt x="16394" y="111110"/>
                  </a:lnTo>
                  <a:lnTo>
                    <a:pt x="25501" y="111110"/>
                  </a:lnTo>
                  <a:lnTo>
                    <a:pt x="16394" y="107467"/>
                  </a:lnTo>
                  <a:lnTo>
                    <a:pt x="16394" y="105646"/>
                  </a:lnTo>
                  <a:lnTo>
                    <a:pt x="21858" y="100181"/>
                  </a:lnTo>
                  <a:lnTo>
                    <a:pt x="16394" y="89252"/>
                  </a:lnTo>
                  <a:lnTo>
                    <a:pt x="20036" y="81967"/>
                  </a:lnTo>
                  <a:lnTo>
                    <a:pt x="3643" y="81967"/>
                  </a:lnTo>
                  <a:lnTo>
                    <a:pt x="9108" y="65573"/>
                  </a:lnTo>
                  <a:lnTo>
                    <a:pt x="16394" y="56466"/>
                  </a:lnTo>
                  <a:lnTo>
                    <a:pt x="40073" y="54644"/>
                  </a:lnTo>
                  <a:lnTo>
                    <a:pt x="40073" y="49180"/>
                  </a:lnTo>
                  <a:lnTo>
                    <a:pt x="54644" y="49180"/>
                  </a:lnTo>
                  <a:lnTo>
                    <a:pt x="60109" y="51001"/>
                  </a:lnTo>
                  <a:lnTo>
                    <a:pt x="71038" y="51001"/>
                  </a:lnTo>
                  <a:lnTo>
                    <a:pt x="67395" y="45537"/>
                  </a:lnTo>
                  <a:lnTo>
                    <a:pt x="67395" y="43716"/>
                  </a:lnTo>
                  <a:lnTo>
                    <a:pt x="72859" y="43716"/>
                  </a:lnTo>
                  <a:lnTo>
                    <a:pt x="83788" y="40073"/>
                  </a:lnTo>
                  <a:lnTo>
                    <a:pt x="76502" y="40073"/>
                  </a:lnTo>
                  <a:lnTo>
                    <a:pt x="71038" y="34608"/>
                  </a:lnTo>
                  <a:lnTo>
                    <a:pt x="71038" y="32787"/>
                  </a:lnTo>
                  <a:lnTo>
                    <a:pt x="76502" y="27322"/>
                  </a:lnTo>
                  <a:lnTo>
                    <a:pt x="76502" y="23679"/>
                  </a:lnTo>
                  <a:lnTo>
                    <a:pt x="87431" y="23679"/>
                  </a:lnTo>
                  <a:lnTo>
                    <a:pt x="100181" y="27322"/>
                  </a:lnTo>
                  <a:lnTo>
                    <a:pt x="116574" y="32787"/>
                  </a:lnTo>
                  <a:lnTo>
                    <a:pt x="122039" y="32787"/>
                  </a:lnTo>
                  <a:lnTo>
                    <a:pt x="151182" y="10929"/>
                  </a:lnTo>
                  <a:close/>
                  <a:moveTo>
                    <a:pt x="27322" y="0"/>
                  </a:moveTo>
                  <a:lnTo>
                    <a:pt x="49180" y="3643"/>
                  </a:lnTo>
                  <a:lnTo>
                    <a:pt x="54644" y="14572"/>
                  </a:lnTo>
                  <a:lnTo>
                    <a:pt x="72859" y="23679"/>
                  </a:lnTo>
                  <a:lnTo>
                    <a:pt x="72859" y="27322"/>
                  </a:lnTo>
                  <a:lnTo>
                    <a:pt x="67395" y="32787"/>
                  </a:lnTo>
                  <a:lnTo>
                    <a:pt x="67395" y="34608"/>
                  </a:lnTo>
                  <a:lnTo>
                    <a:pt x="38251" y="34608"/>
                  </a:lnTo>
                  <a:lnTo>
                    <a:pt x="5465" y="61930"/>
                  </a:lnTo>
                  <a:lnTo>
                    <a:pt x="3643" y="61930"/>
                  </a:lnTo>
                  <a:lnTo>
                    <a:pt x="5465" y="51001"/>
                  </a:lnTo>
                  <a:lnTo>
                    <a:pt x="10929" y="45537"/>
                  </a:lnTo>
                  <a:lnTo>
                    <a:pt x="0" y="43715"/>
                  </a:lnTo>
                  <a:lnTo>
                    <a:pt x="0" y="40072"/>
                  </a:lnTo>
                  <a:lnTo>
                    <a:pt x="10929" y="20036"/>
                  </a:lnTo>
                  <a:lnTo>
                    <a:pt x="5465" y="9107"/>
                  </a:lnTo>
                  <a:lnTo>
                    <a:pt x="9108" y="9107"/>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7" name="African Island">
              <a:extLst>
                <a:ext uri="{FF2B5EF4-FFF2-40B4-BE49-F238E27FC236}">
                  <a16:creationId xmlns:a16="http://schemas.microsoft.com/office/drawing/2014/main" id="{C05C5AB9-FA0A-C8E7-2F65-4B4A8527A2E3}"/>
                </a:ext>
              </a:extLst>
            </p:cNvPr>
            <p:cNvSpPr>
              <a:spLocks/>
            </p:cNvSpPr>
            <p:nvPr/>
          </p:nvSpPr>
          <p:spPr bwMode="auto">
            <a:xfrm>
              <a:off x="5229514" y="4179011"/>
              <a:ext cx="10843" cy="9036"/>
            </a:xfrm>
            <a:custGeom>
              <a:avLst/>
              <a:gdLst>
                <a:gd name="T0" fmla="*/ 0 w 6"/>
                <a:gd name="T1" fmla="*/ 0 h 5"/>
                <a:gd name="T2" fmla="*/ 6 w 6"/>
                <a:gd name="T3" fmla="*/ 0 h 5"/>
                <a:gd name="T4" fmla="*/ 6 w 6"/>
                <a:gd name="T5" fmla="*/ 2 h 5"/>
                <a:gd name="T6" fmla="*/ 2 w 6"/>
                <a:gd name="T7" fmla="*/ 5 h 5"/>
                <a:gd name="T8" fmla="*/ 0 w 6"/>
                <a:gd name="T9" fmla="*/ 5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lnTo>
                    <a:pt x="6" y="0"/>
                  </a:lnTo>
                  <a:lnTo>
                    <a:pt x="6" y="2"/>
                  </a:lnTo>
                  <a:lnTo>
                    <a:pt x="2" y="5"/>
                  </a:lnTo>
                  <a:lnTo>
                    <a:pt x="0" y="5"/>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8" name="African Island">
              <a:extLst>
                <a:ext uri="{FF2B5EF4-FFF2-40B4-BE49-F238E27FC236}">
                  <a16:creationId xmlns:a16="http://schemas.microsoft.com/office/drawing/2014/main" id="{1F71A504-4A33-D266-26C7-F9D804D0AA42}"/>
                </a:ext>
              </a:extLst>
            </p:cNvPr>
            <p:cNvSpPr>
              <a:spLocks/>
            </p:cNvSpPr>
            <p:nvPr/>
          </p:nvSpPr>
          <p:spPr bwMode="auto">
            <a:xfrm>
              <a:off x="5267462" y="4224187"/>
              <a:ext cx="7228" cy="14457"/>
            </a:xfrm>
            <a:custGeom>
              <a:avLst/>
              <a:gdLst>
                <a:gd name="T0" fmla="*/ 0 w 4"/>
                <a:gd name="T1" fmla="*/ 0 h 8"/>
                <a:gd name="T2" fmla="*/ 1 w 4"/>
                <a:gd name="T3" fmla="*/ 0 h 8"/>
                <a:gd name="T4" fmla="*/ 1 w 4"/>
                <a:gd name="T5" fmla="*/ 2 h 8"/>
                <a:gd name="T6" fmla="*/ 4 w 4"/>
                <a:gd name="T7" fmla="*/ 6 h 8"/>
                <a:gd name="T8" fmla="*/ 4 w 4"/>
                <a:gd name="T9" fmla="*/ 8 h 8"/>
                <a:gd name="T10" fmla="*/ 0 w 4"/>
                <a:gd name="T11" fmla="*/ 8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lnTo>
                    <a:pt x="1" y="0"/>
                  </a:lnTo>
                  <a:lnTo>
                    <a:pt x="1" y="2"/>
                  </a:lnTo>
                  <a:lnTo>
                    <a:pt x="4" y="6"/>
                  </a:lnTo>
                  <a:lnTo>
                    <a:pt x="4"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9" name="African Island">
              <a:extLst>
                <a:ext uri="{FF2B5EF4-FFF2-40B4-BE49-F238E27FC236}">
                  <a16:creationId xmlns:a16="http://schemas.microsoft.com/office/drawing/2014/main" id="{53B01C36-B73F-6F34-CDDA-27D815D86521}"/>
                </a:ext>
              </a:extLst>
            </p:cNvPr>
            <p:cNvSpPr>
              <a:spLocks/>
            </p:cNvSpPr>
            <p:nvPr/>
          </p:nvSpPr>
          <p:spPr bwMode="auto">
            <a:xfrm>
              <a:off x="5285533" y="4204310"/>
              <a:ext cx="9036" cy="7228"/>
            </a:xfrm>
            <a:custGeom>
              <a:avLst/>
              <a:gdLst>
                <a:gd name="T0" fmla="*/ 0 w 5"/>
                <a:gd name="T1" fmla="*/ 0 h 4"/>
                <a:gd name="T2" fmla="*/ 2 w 5"/>
                <a:gd name="T3" fmla="*/ 0 h 4"/>
                <a:gd name="T4" fmla="*/ 5 w 5"/>
                <a:gd name="T5" fmla="*/ 1 h 4"/>
                <a:gd name="T6" fmla="*/ 5 w 5"/>
                <a:gd name="T7" fmla="*/ 3 h 4"/>
                <a:gd name="T8" fmla="*/ 2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2" y="0"/>
                  </a:lnTo>
                  <a:lnTo>
                    <a:pt x="5" y="1"/>
                  </a:lnTo>
                  <a:lnTo>
                    <a:pt x="5" y="3"/>
                  </a:lnTo>
                  <a:lnTo>
                    <a:pt x="2" y="4"/>
                  </a:lnTo>
                  <a:lnTo>
                    <a:pt x="0" y="4"/>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0" name="African Island">
              <a:extLst>
                <a:ext uri="{FF2B5EF4-FFF2-40B4-BE49-F238E27FC236}">
                  <a16:creationId xmlns:a16="http://schemas.microsoft.com/office/drawing/2014/main" id="{2D4BF81C-9244-FC54-CD28-4A28D0154889}"/>
                </a:ext>
              </a:extLst>
            </p:cNvPr>
            <p:cNvSpPr>
              <a:spLocks/>
            </p:cNvSpPr>
            <p:nvPr/>
          </p:nvSpPr>
          <p:spPr bwMode="auto">
            <a:xfrm>
              <a:off x="5424676" y="3772422"/>
              <a:ext cx="10843" cy="7228"/>
            </a:xfrm>
            <a:custGeom>
              <a:avLst/>
              <a:gdLst>
                <a:gd name="T0" fmla="*/ 2 w 6"/>
                <a:gd name="T1" fmla="*/ 0 h 4"/>
                <a:gd name="T2" fmla="*/ 3 w 6"/>
                <a:gd name="T3" fmla="*/ 0 h 4"/>
                <a:gd name="T4" fmla="*/ 6 w 6"/>
                <a:gd name="T5" fmla="*/ 3 h 4"/>
                <a:gd name="T6" fmla="*/ 3 w 6"/>
                <a:gd name="T7" fmla="*/ 4 h 4"/>
                <a:gd name="T8" fmla="*/ 0 w 6"/>
                <a:gd name="T9" fmla="*/ 1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3" y="0"/>
                  </a:lnTo>
                  <a:lnTo>
                    <a:pt x="6" y="3"/>
                  </a:lnTo>
                  <a:lnTo>
                    <a:pt x="3" y="4"/>
                  </a:lnTo>
                  <a:lnTo>
                    <a:pt x="0" y="1"/>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1" name="African Island">
              <a:extLst>
                <a:ext uri="{FF2B5EF4-FFF2-40B4-BE49-F238E27FC236}">
                  <a16:creationId xmlns:a16="http://schemas.microsoft.com/office/drawing/2014/main" id="{C277B47A-4DBA-3819-5073-AA9D7E1E3651}"/>
                </a:ext>
              </a:extLst>
            </p:cNvPr>
            <p:cNvSpPr>
              <a:spLocks/>
            </p:cNvSpPr>
            <p:nvPr/>
          </p:nvSpPr>
          <p:spPr bwMode="auto">
            <a:xfrm>
              <a:off x="5430098" y="3888073"/>
              <a:ext cx="16264" cy="16264"/>
            </a:xfrm>
            <a:custGeom>
              <a:avLst/>
              <a:gdLst>
                <a:gd name="T0" fmla="*/ 9 w 9"/>
                <a:gd name="T1" fmla="*/ 0 h 9"/>
                <a:gd name="T2" fmla="*/ 9 w 9"/>
                <a:gd name="T3" fmla="*/ 1 h 9"/>
                <a:gd name="T4" fmla="*/ 6 w 9"/>
                <a:gd name="T5" fmla="*/ 9 h 9"/>
                <a:gd name="T6" fmla="*/ 0 w 9"/>
                <a:gd name="T7" fmla="*/ 7 h 9"/>
                <a:gd name="T8" fmla="*/ 0 w 9"/>
                <a:gd name="T9" fmla="*/ 4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1"/>
                  </a:lnTo>
                  <a:lnTo>
                    <a:pt x="6" y="9"/>
                  </a:lnTo>
                  <a:lnTo>
                    <a:pt x="0" y="7"/>
                  </a:lnTo>
                  <a:lnTo>
                    <a:pt x="0" y="4"/>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2" name="African Island">
              <a:extLst>
                <a:ext uri="{FF2B5EF4-FFF2-40B4-BE49-F238E27FC236}">
                  <a16:creationId xmlns:a16="http://schemas.microsoft.com/office/drawing/2014/main" id="{8B1E0617-ED61-1DF0-5A58-EFA02AA12998}"/>
                </a:ext>
              </a:extLst>
            </p:cNvPr>
            <p:cNvSpPr>
              <a:spLocks/>
            </p:cNvSpPr>
            <p:nvPr/>
          </p:nvSpPr>
          <p:spPr bwMode="auto">
            <a:xfrm>
              <a:off x="5487924" y="3884460"/>
              <a:ext cx="14457" cy="19879"/>
            </a:xfrm>
            <a:custGeom>
              <a:avLst/>
              <a:gdLst>
                <a:gd name="T0" fmla="*/ 7 w 8"/>
                <a:gd name="T1" fmla="*/ 0 h 11"/>
                <a:gd name="T2" fmla="*/ 8 w 8"/>
                <a:gd name="T3" fmla="*/ 0 h 11"/>
                <a:gd name="T4" fmla="*/ 7 w 8"/>
                <a:gd name="T5" fmla="*/ 6 h 11"/>
                <a:gd name="T6" fmla="*/ 7 w 8"/>
                <a:gd name="T7" fmla="*/ 8 h 11"/>
                <a:gd name="T8" fmla="*/ 1 w 8"/>
                <a:gd name="T9" fmla="*/ 11 h 11"/>
                <a:gd name="T10" fmla="*/ 0 w 8"/>
                <a:gd name="T11" fmla="*/ 11 h 11"/>
                <a:gd name="T12" fmla="*/ 0 w 8"/>
                <a:gd name="T13" fmla="*/ 9 h 11"/>
                <a:gd name="T14" fmla="*/ 1 w 8"/>
                <a:gd name="T15" fmla="*/ 9 h 11"/>
                <a:gd name="T16" fmla="*/ 7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7" y="0"/>
                  </a:moveTo>
                  <a:lnTo>
                    <a:pt x="8" y="0"/>
                  </a:lnTo>
                  <a:lnTo>
                    <a:pt x="7" y="6"/>
                  </a:lnTo>
                  <a:lnTo>
                    <a:pt x="7" y="8"/>
                  </a:lnTo>
                  <a:lnTo>
                    <a:pt x="1" y="11"/>
                  </a:lnTo>
                  <a:lnTo>
                    <a:pt x="0" y="11"/>
                  </a:lnTo>
                  <a:lnTo>
                    <a:pt x="0" y="9"/>
                  </a:lnTo>
                  <a:lnTo>
                    <a:pt x="1" y="9"/>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3" name="African Island">
              <a:extLst>
                <a:ext uri="{FF2B5EF4-FFF2-40B4-BE49-F238E27FC236}">
                  <a16:creationId xmlns:a16="http://schemas.microsoft.com/office/drawing/2014/main" id="{526950CE-ED09-95F4-4C6A-C3247DCDA7AB}"/>
                </a:ext>
              </a:extLst>
            </p:cNvPr>
            <p:cNvSpPr>
              <a:spLocks/>
            </p:cNvSpPr>
            <p:nvPr/>
          </p:nvSpPr>
          <p:spPr bwMode="auto">
            <a:xfrm>
              <a:off x="5455397" y="3898916"/>
              <a:ext cx="12650" cy="12650"/>
            </a:xfrm>
            <a:custGeom>
              <a:avLst/>
              <a:gdLst>
                <a:gd name="T0" fmla="*/ 3 w 7"/>
                <a:gd name="T1" fmla="*/ 0 h 7"/>
                <a:gd name="T2" fmla="*/ 3 w 7"/>
                <a:gd name="T3" fmla="*/ 1 h 7"/>
                <a:gd name="T4" fmla="*/ 6 w 7"/>
                <a:gd name="T5" fmla="*/ 3 h 7"/>
                <a:gd name="T6" fmla="*/ 7 w 7"/>
                <a:gd name="T7" fmla="*/ 3 h 7"/>
                <a:gd name="T8" fmla="*/ 6 w 7"/>
                <a:gd name="T9" fmla="*/ 4 h 7"/>
                <a:gd name="T10" fmla="*/ 4 w 7"/>
                <a:gd name="T11" fmla="*/ 7 h 7"/>
                <a:gd name="T12" fmla="*/ 0 w 7"/>
                <a:gd name="T13" fmla="*/ 7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3" y="1"/>
                  </a:lnTo>
                  <a:lnTo>
                    <a:pt x="6" y="3"/>
                  </a:lnTo>
                  <a:lnTo>
                    <a:pt x="7" y="3"/>
                  </a:lnTo>
                  <a:lnTo>
                    <a:pt x="6" y="4"/>
                  </a:lnTo>
                  <a:lnTo>
                    <a:pt x="4" y="7"/>
                  </a:lnTo>
                  <a:lnTo>
                    <a:pt x="0" y="7"/>
                  </a:lnTo>
                  <a:lnTo>
                    <a:pt x="1"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4" name="African Island">
              <a:extLst>
                <a:ext uri="{FF2B5EF4-FFF2-40B4-BE49-F238E27FC236}">
                  <a16:creationId xmlns:a16="http://schemas.microsoft.com/office/drawing/2014/main" id="{B25B5BC1-2ACC-4636-8CD9-5A67D40658FA}"/>
                </a:ext>
              </a:extLst>
            </p:cNvPr>
            <p:cNvSpPr>
              <a:spLocks/>
            </p:cNvSpPr>
            <p:nvPr/>
          </p:nvSpPr>
          <p:spPr bwMode="auto">
            <a:xfrm>
              <a:off x="6024620" y="4498860"/>
              <a:ext cx="14457" cy="12650"/>
            </a:xfrm>
            <a:custGeom>
              <a:avLst/>
              <a:gdLst>
                <a:gd name="T0" fmla="*/ 2 w 8"/>
                <a:gd name="T1" fmla="*/ 0 h 7"/>
                <a:gd name="T2" fmla="*/ 3 w 8"/>
                <a:gd name="T3" fmla="*/ 0 h 7"/>
                <a:gd name="T4" fmla="*/ 8 w 8"/>
                <a:gd name="T5" fmla="*/ 1 h 7"/>
                <a:gd name="T6" fmla="*/ 8 w 8"/>
                <a:gd name="T7" fmla="*/ 3 h 7"/>
                <a:gd name="T8" fmla="*/ 6 w 8"/>
                <a:gd name="T9" fmla="*/ 7 h 7"/>
                <a:gd name="T10" fmla="*/ 0 w 8"/>
                <a:gd name="T11" fmla="*/ 7 h 7"/>
                <a:gd name="T12" fmla="*/ 2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0"/>
                  </a:moveTo>
                  <a:lnTo>
                    <a:pt x="3" y="0"/>
                  </a:lnTo>
                  <a:lnTo>
                    <a:pt x="8" y="1"/>
                  </a:lnTo>
                  <a:lnTo>
                    <a:pt x="8" y="3"/>
                  </a:lnTo>
                  <a:lnTo>
                    <a:pt x="6" y="7"/>
                  </a:lnTo>
                  <a:lnTo>
                    <a:pt x="0" y="7"/>
                  </a:lnTo>
                  <a:lnTo>
                    <a:pt x="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5" name="African Island">
              <a:extLst>
                <a:ext uri="{FF2B5EF4-FFF2-40B4-BE49-F238E27FC236}">
                  <a16:creationId xmlns:a16="http://schemas.microsoft.com/office/drawing/2014/main" id="{1179EAC3-BCC1-A574-D311-805FA67CC629}"/>
                </a:ext>
              </a:extLst>
            </p:cNvPr>
            <p:cNvSpPr>
              <a:spLocks/>
            </p:cNvSpPr>
            <p:nvPr/>
          </p:nvSpPr>
          <p:spPr bwMode="auto">
            <a:xfrm>
              <a:off x="5977637" y="4576564"/>
              <a:ext cx="10843" cy="10843"/>
            </a:xfrm>
            <a:custGeom>
              <a:avLst/>
              <a:gdLst>
                <a:gd name="T0" fmla="*/ 3 w 6"/>
                <a:gd name="T1" fmla="*/ 0 h 6"/>
                <a:gd name="T2" fmla="*/ 6 w 6"/>
                <a:gd name="T3" fmla="*/ 3 h 6"/>
                <a:gd name="T4" fmla="*/ 3 w 6"/>
                <a:gd name="T5" fmla="*/ 6 h 6"/>
                <a:gd name="T6" fmla="*/ 1 w 6"/>
                <a:gd name="T7" fmla="*/ 6 h 6"/>
                <a:gd name="T8" fmla="*/ 0 w 6"/>
                <a:gd name="T9" fmla="*/ 3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3" y="6"/>
                  </a:lnTo>
                  <a:lnTo>
                    <a:pt x="1" y="6"/>
                  </a:lnTo>
                  <a:lnTo>
                    <a:pt x="0" y="3"/>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6" name="African Island">
              <a:extLst>
                <a:ext uri="{FF2B5EF4-FFF2-40B4-BE49-F238E27FC236}">
                  <a16:creationId xmlns:a16="http://schemas.microsoft.com/office/drawing/2014/main" id="{0C36ECCC-28A8-60B0-9817-0CC96568D51D}"/>
                </a:ext>
              </a:extLst>
            </p:cNvPr>
            <p:cNvSpPr>
              <a:spLocks/>
            </p:cNvSpPr>
            <p:nvPr/>
          </p:nvSpPr>
          <p:spPr bwMode="auto">
            <a:xfrm>
              <a:off x="7177525" y="5066278"/>
              <a:ext cx="10843" cy="16264"/>
            </a:xfrm>
            <a:custGeom>
              <a:avLst/>
              <a:gdLst>
                <a:gd name="T0" fmla="*/ 1 w 6"/>
                <a:gd name="T1" fmla="*/ 0 h 9"/>
                <a:gd name="T2" fmla="*/ 6 w 6"/>
                <a:gd name="T3" fmla="*/ 0 h 9"/>
                <a:gd name="T4" fmla="*/ 6 w 6"/>
                <a:gd name="T5" fmla="*/ 7 h 9"/>
                <a:gd name="T6" fmla="*/ 1 w 6"/>
                <a:gd name="T7" fmla="*/ 9 h 9"/>
                <a:gd name="T8" fmla="*/ 0 w 6"/>
                <a:gd name="T9" fmla="*/ 9 h 9"/>
                <a:gd name="T10" fmla="*/ 0 w 6"/>
                <a:gd name="T11" fmla="*/ 7 h 9"/>
                <a:gd name="T12" fmla="*/ 1 w 6"/>
                <a:gd name="T13" fmla="*/ 1 h 9"/>
                <a:gd name="T14" fmla="*/ 1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0"/>
                  </a:moveTo>
                  <a:lnTo>
                    <a:pt x="6" y="0"/>
                  </a:lnTo>
                  <a:lnTo>
                    <a:pt x="6" y="7"/>
                  </a:lnTo>
                  <a:lnTo>
                    <a:pt x="1" y="9"/>
                  </a:lnTo>
                  <a:lnTo>
                    <a:pt x="0" y="9"/>
                  </a:lnTo>
                  <a:lnTo>
                    <a:pt x="0" y="7"/>
                  </a:lnTo>
                  <a:lnTo>
                    <a:pt x="1" y="1"/>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7" name="African Island">
              <a:extLst>
                <a:ext uri="{FF2B5EF4-FFF2-40B4-BE49-F238E27FC236}">
                  <a16:creationId xmlns:a16="http://schemas.microsoft.com/office/drawing/2014/main" id="{B333A101-9632-1DFE-ED65-3376908BDC41}"/>
                </a:ext>
              </a:extLst>
            </p:cNvPr>
            <p:cNvSpPr>
              <a:spLocks/>
            </p:cNvSpPr>
            <p:nvPr/>
          </p:nvSpPr>
          <p:spPr bwMode="auto">
            <a:xfrm>
              <a:off x="6754673" y="4722936"/>
              <a:ext cx="10843" cy="19879"/>
            </a:xfrm>
            <a:custGeom>
              <a:avLst/>
              <a:gdLst>
                <a:gd name="T0" fmla="*/ 0 w 6"/>
                <a:gd name="T1" fmla="*/ 0 h 11"/>
                <a:gd name="T2" fmla="*/ 1 w 6"/>
                <a:gd name="T3" fmla="*/ 0 h 11"/>
                <a:gd name="T4" fmla="*/ 6 w 6"/>
                <a:gd name="T5" fmla="*/ 9 h 11"/>
                <a:gd name="T6" fmla="*/ 4 w 6"/>
                <a:gd name="T7" fmla="*/ 11 h 11"/>
                <a:gd name="T8" fmla="*/ 1 w 6"/>
                <a:gd name="T9" fmla="*/ 8 h 11"/>
                <a:gd name="T10" fmla="*/ 0 w 6"/>
                <a:gd name="T11" fmla="*/ 8 h 11"/>
                <a:gd name="T12" fmla="*/ 0 w 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0" y="0"/>
                  </a:moveTo>
                  <a:lnTo>
                    <a:pt x="1" y="0"/>
                  </a:lnTo>
                  <a:lnTo>
                    <a:pt x="6" y="9"/>
                  </a:lnTo>
                  <a:lnTo>
                    <a:pt x="4" y="11"/>
                  </a:lnTo>
                  <a:lnTo>
                    <a:pt x="1" y="8"/>
                  </a:lnTo>
                  <a:lnTo>
                    <a:pt x="0" y="8"/>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8" name="African Island">
              <a:extLst>
                <a:ext uri="{FF2B5EF4-FFF2-40B4-BE49-F238E27FC236}">
                  <a16:creationId xmlns:a16="http://schemas.microsoft.com/office/drawing/2014/main" id="{4A7AE45B-5DDF-02DF-5A0D-4CF792FF3C65}"/>
                </a:ext>
              </a:extLst>
            </p:cNvPr>
            <p:cNvSpPr>
              <a:spLocks/>
            </p:cNvSpPr>
            <p:nvPr/>
          </p:nvSpPr>
          <p:spPr bwMode="auto">
            <a:xfrm>
              <a:off x="6765516" y="4701251"/>
              <a:ext cx="5422" cy="16264"/>
            </a:xfrm>
            <a:custGeom>
              <a:avLst/>
              <a:gdLst>
                <a:gd name="T0" fmla="*/ 0 w 3"/>
                <a:gd name="T1" fmla="*/ 0 h 9"/>
                <a:gd name="T2" fmla="*/ 1 w 3"/>
                <a:gd name="T3" fmla="*/ 0 h 9"/>
                <a:gd name="T4" fmla="*/ 3 w 3"/>
                <a:gd name="T5" fmla="*/ 3 h 9"/>
                <a:gd name="T6" fmla="*/ 3 w 3"/>
                <a:gd name="T7" fmla="*/ 9 h 9"/>
                <a:gd name="T8" fmla="*/ 1 w 3"/>
                <a:gd name="T9" fmla="*/ 9 h 9"/>
                <a:gd name="T10" fmla="*/ 1 w 3"/>
                <a:gd name="T11" fmla="*/ 8 h 9"/>
                <a:gd name="T12" fmla="*/ 0 w 3"/>
                <a:gd name="T13" fmla="*/ 2 h 9"/>
                <a:gd name="T14" fmla="*/ 0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0" y="0"/>
                  </a:moveTo>
                  <a:lnTo>
                    <a:pt x="1" y="0"/>
                  </a:lnTo>
                  <a:lnTo>
                    <a:pt x="3" y="3"/>
                  </a:lnTo>
                  <a:lnTo>
                    <a:pt x="3" y="9"/>
                  </a:lnTo>
                  <a:lnTo>
                    <a:pt x="1" y="9"/>
                  </a:lnTo>
                  <a:lnTo>
                    <a:pt x="1" y="8"/>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9" name="African Island">
              <a:extLst>
                <a:ext uri="{FF2B5EF4-FFF2-40B4-BE49-F238E27FC236}">
                  <a16:creationId xmlns:a16="http://schemas.microsoft.com/office/drawing/2014/main" id="{11FA41E0-150F-55EE-4F81-6960A8147EE5}"/>
                </a:ext>
              </a:extLst>
            </p:cNvPr>
            <p:cNvSpPr>
              <a:spLocks/>
            </p:cNvSpPr>
            <p:nvPr/>
          </p:nvSpPr>
          <p:spPr bwMode="auto">
            <a:xfrm>
              <a:off x="6845026" y="4854852"/>
              <a:ext cx="9036" cy="16264"/>
            </a:xfrm>
            <a:custGeom>
              <a:avLst/>
              <a:gdLst>
                <a:gd name="T0" fmla="*/ 3 w 5"/>
                <a:gd name="T1" fmla="*/ 0 h 9"/>
                <a:gd name="T2" fmla="*/ 5 w 5"/>
                <a:gd name="T3" fmla="*/ 0 h 9"/>
                <a:gd name="T4" fmla="*/ 5 w 5"/>
                <a:gd name="T5" fmla="*/ 9 h 9"/>
                <a:gd name="T6" fmla="*/ 3 w 5"/>
                <a:gd name="T7" fmla="*/ 9 h 9"/>
                <a:gd name="T8" fmla="*/ 2 w 5"/>
                <a:gd name="T9" fmla="*/ 6 h 9"/>
                <a:gd name="T10" fmla="*/ 0 w 5"/>
                <a:gd name="T11" fmla="*/ 6 h 9"/>
                <a:gd name="T12" fmla="*/ 0 w 5"/>
                <a:gd name="T13" fmla="*/ 4 h 9"/>
                <a:gd name="T14" fmla="*/ 3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lnTo>
                    <a:pt x="5" y="0"/>
                  </a:lnTo>
                  <a:lnTo>
                    <a:pt x="5" y="9"/>
                  </a:lnTo>
                  <a:lnTo>
                    <a:pt x="3" y="9"/>
                  </a:lnTo>
                  <a:lnTo>
                    <a:pt x="2" y="6"/>
                  </a:lnTo>
                  <a:lnTo>
                    <a:pt x="0" y="6"/>
                  </a:lnTo>
                  <a:lnTo>
                    <a:pt x="0" y="4"/>
                  </a:lnTo>
                  <a:lnTo>
                    <a:pt x="3" y="1"/>
                  </a:lnTo>
                  <a:lnTo>
                    <a:pt x="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0" name="African Island">
              <a:extLst>
                <a:ext uri="{FF2B5EF4-FFF2-40B4-BE49-F238E27FC236}">
                  <a16:creationId xmlns:a16="http://schemas.microsoft.com/office/drawing/2014/main" id="{9A4A1823-2C30-C1AE-9C1C-FF967F12FFC2}"/>
                </a:ext>
              </a:extLst>
            </p:cNvPr>
            <p:cNvSpPr>
              <a:spLocks/>
            </p:cNvSpPr>
            <p:nvPr/>
          </p:nvSpPr>
          <p:spPr bwMode="auto">
            <a:xfrm>
              <a:off x="6868519" y="4872923"/>
              <a:ext cx="10843" cy="10843"/>
            </a:xfrm>
            <a:custGeom>
              <a:avLst/>
              <a:gdLst>
                <a:gd name="T0" fmla="*/ 5 w 6"/>
                <a:gd name="T1" fmla="*/ 0 h 6"/>
                <a:gd name="T2" fmla="*/ 6 w 6"/>
                <a:gd name="T3" fmla="*/ 0 h 6"/>
                <a:gd name="T4" fmla="*/ 6 w 6"/>
                <a:gd name="T5" fmla="*/ 5 h 6"/>
                <a:gd name="T6" fmla="*/ 5 w 6"/>
                <a:gd name="T7" fmla="*/ 6 h 6"/>
                <a:gd name="T8" fmla="*/ 2 w 6"/>
                <a:gd name="T9" fmla="*/ 3 h 6"/>
                <a:gd name="T10" fmla="*/ 0 w 6"/>
                <a:gd name="T11" fmla="*/ 3 h 6"/>
                <a:gd name="T12" fmla="*/ 0 w 6"/>
                <a:gd name="T13" fmla="*/ 2 h 6"/>
                <a:gd name="T14" fmla="*/ 2 w 6"/>
                <a:gd name="T15" fmla="*/ 2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0"/>
                  </a:lnTo>
                  <a:lnTo>
                    <a:pt x="6" y="5"/>
                  </a:lnTo>
                  <a:lnTo>
                    <a:pt x="5" y="6"/>
                  </a:lnTo>
                  <a:lnTo>
                    <a:pt x="2" y="3"/>
                  </a:lnTo>
                  <a:lnTo>
                    <a:pt x="0" y="3"/>
                  </a:lnTo>
                  <a:lnTo>
                    <a:pt x="0" y="2"/>
                  </a:lnTo>
                  <a:lnTo>
                    <a:pt x="2" y="2"/>
                  </a:lnTo>
                  <a:lnTo>
                    <a:pt x="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1" name="African Island">
              <a:extLst>
                <a:ext uri="{FF2B5EF4-FFF2-40B4-BE49-F238E27FC236}">
                  <a16:creationId xmlns:a16="http://schemas.microsoft.com/office/drawing/2014/main" id="{755AFAA9-1526-ACBE-B59B-AC430E7C0FDB}"/>
                </a:ext>
              </a:extLst>
            </p:cNvPr>
            <p:cNvSpPr>
              <a:spLocks/>
            </p:cNvSpPr>
            <p:nvPr/>
          </p:nvSpPr>
          <p:spPr bwMode="auto">
            <a:xfrm>
              <a:off x="6890204" y="4887379"/>
              <a:ext cx="5422" cy="10843"/>
            </a:xfrm>
            <a:custGeom>
              <a:avLst/>
              <a:gdLst>
                <a:gd name="T0" fmla="*/ 0 w 3"/>
                <a:gd name="T1" fmla="*/ 0 h 6"/>
                <a:gd name="T2" fmla="*/ 3 w 3"/>
                <a:gd name="T3" fmla="*/ 1 h 6"/>
                <a:gd name="T4" fmla="*/ 3 w 3"/>
                <a:gd name="T5" fmla="*/ 3 h 6"/>
                <a:gd name="T6" fmla="*/ 2 w 3"/>
                <a:gd name="T7" fmla="*/ 4 h 6"/>
                <a:gd name="T8" fmla="*/ 2 w 3"/>
                <a:gd name="T9" fmla="*/ 6 h 6"/>
                <a:gd name="T10" fmla="*/ 0 w 3"/>
                <a:gd name="T11" fmla="*/ 6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lnTo>
                    <a:pt x="3" y="1"/>
                  </a:lnTo>
                  <a:lnTo>
                    <a:pt x="3" y="3"/>
                  </a:lnTo>
                  <a:lnTo>
                    <a:pt x="2" y="4"/>
                  </a:lnTo>
                  <a:lnTo>
                    <a:pt x="2" y="6"/>
                  </a:lnTo>
                  <a:lnTo>
                    <a:pt x="0" y="6"/>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2" name="African Island">
              <a:extLst>
                <a:ext uri="{FF2B5EF4-FFF2-40B4-BE49-F238E27FC236}">
                  <a16:creationId xmlns:a16="http://schemas.microsoft.com/office/drawing/2014/main" id="{D2F5D767-2CCE-987C-03FE-20565CFD7520}"/>
                </a:ext>
              </a:extLst>
            </p:cNvPr>
            <p:cNvSpPr>
              <a:spLocks/>
            </p:cNvSpPr>
            <p:nvPr/>
          </p:nvSpPr>
          <p:spPr bwMode="auto">
            <a:xfrm>
              <a:off x="7126928" y="5089770"/>
              <a:ext cx="16264" cy="14457"/>
            </a:xfrm>
            <a:custGeom>
              <a:avLst/>
              <a:gdLst>
                <a:gd name="T0" fmla="*/ 1 w 9"/>
                <a:gd name="T1" fmla="*/ 0 h 8"/>
                <a:gd name="T2" fmla="*/ 7 w 9"/>
                <a:gd name="T3" fmla="*/ 0 h 8"/>
                <a:gd name="T4" fmla="*/ 7 w 9"/>
                <a:gd name="T5" fmla="*/ 2 h 8"/>
                <a:gd name="T6" fmla="*/ 9 w 9"/>
                <a:gd name="T7" fmla="*/ 6 h 8"/>
                <a:gd name="T8" fmla="*/ 9 w 9"/>
                <a:gd name="T9" fmla="*/ 8 h 8"/>
                <a:gd name="T10" fmla="*/ 7 w 9"/>
                <a:gd name="T11" fmla="*/ 8 h 8"/>
                <a:gd name="T12" fmla="*/ 4 w 9"/>
                <a:gd name="T13" fmla="*/ 6 h 8"/>
                <a:gd name="T14" fmla="*/ 3 w 9"/>
                <a:gd name="T15" fmla="*/ 6 h 8"/>
                <a:gd name="T16" fmla="*/ 0 w 9"/>
                <a:gd name="T17" fmla="*/ 2 h 8"/>
                <a:gd name="T18" fmla="*/ 1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0"/>
                  </a:moveTo>
                  <a:lnTo>
                    <a:pt x="7" y="0"/>
                  </a:lnTo>
                  <a:lnTo>
                    <a:pt x="7" y="2"/>
                  </a:lnTo>
                  <a:lnTo>
                    <a:pt x="9" y="6"/>
                  </a:lnTo>
                  <a:lnTo>
                    <a:pt x="9" y="8"/>
                  </a:lnTo>
                  <a:lnTo>
                    <a:pt x="7" y="8"/>
                  </a:lnTo>
                  <a:lnTo>
                    <a:pt x="4" y="6"/>
                  </a:lnTo>
                  <a:lnTo>
                    <a:pt x="3" y="6"/>
                  </a:lnTo>
                  <a:lnTo>
                    <a:pt x="0" y="2"/>
                  </a:lnTo>
                  <a:lnTo>
                    <a:pt x="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3" name="Zimbabwe">
              <a:extLst>
                <a:ext uri="{FF2B5EF4-FFF2-40B4-BE49-F238E27FC236}">
                  <a16:creationId xmlns:a16="http://schemas.microsoft.com/office/drawing/2014/main" id="{7770DC56-7D8C-3E3B-6512-6BAE21B49BED}"/>
                </a:ext>
              </a:extLst>
            </p:cNvPr>
            <p:cNvSpPr>
              <a:spLocks/>
            </p:cNvSpPr>
            <p:nvPr/>
          </p:nvSpPr>
          <p:spPr bwMode="auto">
            <a:xfrm>
              <a:off x="6418560" y="4956048"/>
              <a:ext cx="187935" cy="178900"/>
            </a:xfrm>
            <a:custGeom>
              <a:avLst/>
              <a:gdLst>
                <a:gd name="T0" fmla="*/ 61 w 104"/>
                <a:gd name="T1" fmla="*/ 0 h 99"/>
                <a:gd name="T2" fmla="*/ 69 w 104"/>
                <a:gd name="T3" fmla="*/ 2 h 99"/>
                <a:gd name="T4" fmla="*/ 69 w 104"/>
                <a:gd name="T5" fmla="*/ 5 h 99"/>
                <a:gd name="T6" fmla="*/ 82 w 104"/>
                <a:gd name="T7" fmla="*/ 6 h 99"/>
                <a:gd name="T8" fmla="*/ 100 w 104"/>
                <a:gd name="T9" fmla="*/ 14 h 99"/>
                <a:gd name="T10" fmla="*/ 104 w 104"/>
                <a:gd name="T11" fmla="*/ 27 h 99"/>
                <a:gd name="T12" fmla="*/ 104 w 104"/>
                <a:gd name="T13" fmla="*/ 37 h 99"/>
                <a:gd name="T14" fmla="*/ 100 w 104"/>
                <a:gd name="T15" fmla="*/ 48 h 99"/>
                <a:gd name="T16" fmla="*/ 103 w 104"/>
                <a:gd name="T17" fmla="*/ 61 h 99"/>
                <a:gd name="T18" fmla="*/ 92 w 104"/>
                <a:gd name="T19" fmla="*/ 86 h 99"/>
                <a:gd name="T20" fmla="*/ 86 w 104"/>
                <a:gd name="T21" fmla="*/ 92 h 99"/>
                <a:gd name="T22" fmla="*/ 85 w 104"/>
                <a:gd name="T23" fmla="*/ 98 h 99"/>
                <a:gd name="T24" fmla="*/ 85 w 104"/>
                <a:gd name="T25" fmla="*/ 99 h 99"/>
                <a:gd name="T26" fmla="*/ 83 w 104"/>
                <a:gd name="T27" fmla="*/ 98 h 99"/>
                <a:gd name="T28" fmla="*/ 74 w 104"/>
                <a:gd name="T29" fmla="*/ 92 h 99"/>
                <a:gd name="T30" fmla="*/ 55 w 104"/>
                <a:gd name="T31" fmla="*/ 92 h 99"/>
                <a:gd name="T32" fmla="*/ 36 w 104"/>
                <a:gd name="T33" fmla="*/ 83 h 99"/>
                <a:gd name="T34" fmla="*/ 36 w 104"/>
                <a:gd name="T35" fmla="*/ 82 h 99"/>
                <a:gd name="T36" fmla="*/ 34 w 104"/>
                <a:gd name="T37" fmla="*/ 71 h 99"/>
                <a:gd name="T38" fmla="*/ 12 w 104"/>
                <a:gd name="T39" fmla="*/ 54 h 99"/>
                <a:gd name="T40" fmla="*/ 0 w 104"/>
                <a:gd name="T41" fmla="*/ 31 h 99"/>
                <a:gd name="T42" fmla="*/ 0 w 104"/>
                <a:gd name="T43" fmla="*/ 30 h 99"/>
                <a:gd name="T44" fmla="*/ 3 w 104"/>
                <a:gd name="T45" fmla="*/ 30 h 99"/>
                <a:gd name="T46" fmla="*/ 8 w 104"/>
                <a:gd name="T47" fmla="*/ 31 h 99"/>
                <a:gd name="T48" fmla="*/ 15 w 104"/>
                <a:gd name="T49" fmla="*/ 31 h 99"/>
                <a:gd name="T50" fmla="*/ 20 w 104"/>
                <a:gd name="T51" fmla="*/ 33 h 99"/>
                <a:gd name="T52" fmla="*/ 23 w 104"/>
                <a:gd name="T53" fmla="*/ 33 h 99"/>
                <a:gd name="T54" fmla="*/ 34 w 104"/>
                <a:gd name="T55" fmla="*/ 19 h 99"/>
                <a:gd name="T56" fmla="*/ 45 w 104"/>
                <a:gd name="T57" fmla="*/ 15 h 99"/>
                <a:gd name="T58" fmla="*/ 46 w 104"/>
                <a:gd name="T59" fmla="*/ 6 h 99"/>
                <a:gd name="T60" fmla="*/ 48 w 104"/>
                <a:gd name="T61" fmla="*/ 5 h 99"/>
                <a:gd name="T62" fmla="*/ 61 w 104"/>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9">
                  <a:moveTo>
                    <a:pt x="61" y="0"/>
                  </a:moveTo>
                  <a:lnTo>
                    <a:pt x="69" y="2"/>
                  </a:lnTo>
                  <a:lnTo>
                    <a:pt x="69" y="5"/>
                  </a:lnTo>
                  <a:lnTo>
                    <a:pt x="82" y="6"/>
                  </a:lnTo>
                  <a:lnTo>
                    <a:pt x="100" y="14"/>
                  </a:lnTo>
                  <a:lnTo>
                    <a:pt x="104" y="27"/>
                  </a:lnTo>
                  <a:lnTo>
                    <a:pt x="104" y="37"/>
                  </a:lnTo>
                  <a:lnTo>
                    <a:pt x="100" y="48"/>
                  </a:lnTo>
                  <a:lnTo>
                    <a:pt x="103" y="61"/>
                  </a:lnTo>
                  <a:lnTo>
                    <a:pt x="92" y="86"/>
                  </a:lnTo>
                  <a:lnTo>
                    <a:pt x="86" y="92"/>
                  </a:lnTo>
                  <a:lnTo>
                    <a:pt x="85" y="98"/>
                  </a:lnTo>
                  <a:lnTo>
                    <a:pt x="85" y="99"/>
                  </a:lnTo>
                  <a:lnTo>
                    <a:pt x="83" y="98"/>
                  </a:lnTo>
                  <a:lnTo>
                    <a:pt x="74" y="92"/>
                  </a:lnTo>
                  <a:lnTo>
                    <a:pt x="55" y="92"/>
                  </a:lnTo>
                  <a:lnTo>
                    <a:pt x="36" y="83"/>
                  </a:lnTo>
                  <a:lnTo>
                    <a:pt x="36" y="82"/>
                  </a:lnTo>
                  <a:lnTo>
                    <a:pt x="34" y="71"/>
                  </a:lnTo>
                  <a:lnTo>
                    <a:pt x="12" y="54"/>
                  </a:lnTo>
                  <a:lnTo>
                    <a:pt x="0" y="31"/>
                  </a:lnTo>
                  <a:lnTo>
                    <a:pt x="0" y="30"/>
                  </a:lnTo>
                  <a:lnTo>
                    <a:pt x="3" y="30"/>
                  </a:lnTo>
                  <a:lnTo>
                    <a:pt x="8" y="31"/>
                  </a:lnTo>
                  <a:lnTo>
                    <a:pt x="15" y="31"/>
                  </a:lnTo>
                  <a:lnTo>
                    <a:pt x="20" y="33"/>
                  </a:lnTo>
                  <a:lnTo>
                    <a:pt x="23" y="33"/>
                  </a:lnTo>
                  <a:lnTo>
                    <a:pt x="34" y="19"/>
                  </a:lnTo>
                  <a:lnTo>
                    <a:pt x="45" y="15"/>
                  </a:lnTo>
                  <a:lnTo>
                    <a:pt x="46" y="6"/>
                  </a:lnTo>
                  <a:lnTo>
                    <a:pt x="48" y="5"/>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4" name="Zambia">
              <a:extLst>
                <a:ext uri="{FF2B5EF4-FFF2-40B4-BE49-F238E27FC236}">
                  <a16:creationId xmlns:a16="http://schemas.microsoft.com/office/drawing/2014/main" id="{F33FF4F5-B92A-7A24-3DB2-79C8974C24BB}"/>
                </a:ext>
              </a:extLst>
            </p:cNvPr>
            <p:cNvSpPr>
              <a:spLocks/>
            </p:cNvSpPr>
            <p:nvPr/>
          </p:nvSpPr>
          <p:spPr bwMode="auto">
            <a:xfrm>
              <a:off x="6344472" y="4778956"/>
              <a:ext cx="278287" cy="238533"/>
            </a:xfrm>
            <a:custGeom>
              <a:avLst/>
              <a:gdLst>
                <a:gd name="T0" fmla="*/ 114 w 154"/>
                <a:gd name="T1" fmla="*/ 0 h 132"/>
                <a:gd name="T2" fmla="*/ 118 w 154"/>
                <a:gd name="T3" fmla="*/ 8 h 132"/>
                <a:gd name="T4" fmla="*/ 145 w 154"/>
                <a:gd name="T5" fmla="*/ 17 h 132"/>
                <a:gd name="T6" fmla="*/ 154 w 154"/>
                <a:gd name="T7" fmla="*/ 33 h 132"/>
                <a:gd name="T8" fmla="*/ 151 w 154"/>
                <a:gd name="T9" fmla="*/ 37 h 132"/>
                <a:gd name="T10" fmla="*/ 150 w 154"/>
                <a:gd name="T11" fmla="*/ 54 h 132"/>
                <a:gd name="T12" fmla="*/ 151 w 154"/>
                <a:gd name="T13" fmla="*/ 58 h 132"/>
                <a:gd name="T14" fmla="*/ 142 w 154"/>
                <a:gd name="T15" fmla="*/ 73 h 132"/>
                <a:gd name="T16" fmla="*/ 107 w 154"/>
                <a:gd name="T17" fmla="*/ 94 h 132"/>
                <a:gd name="T18" fmla="*/ 110 w 154"/>
                <a:gd name="T19" fmla="*/ 101 h 132"/>
                <a:gd name="T20" fmla="*/ 105 w 154"/>
                <a:gd name="T21" fmla="*/ 100 h 132"/>
                <a:gd name="T22" fmla="*/ 89 w 154"/>
                <a:gd name="T23" fmla="*/ 104 h 132"/>
                <a:gd name="T24" fmla="*/ 77 w 154"/>
                <a:gd name="T25" fmla="*/ 119 h 132"/>
                <a:gd name="T26" fmla="*/ 64 w 154"/>
                <a:gd name="T27" fmla="*/ 132 h 132"/>
                <a:gd name="T28" fmla="*/ 37 w 154"/>
                <a:gd name="T29" fmla="*/ 126 h 132"/>
                <a:gd name="T30" fmla="*/ 27 w 154"/>
                <a:gd name="T31" fmla="*/ 125 h 132"/>
                <a:gd name="T32" fmla="*/ 21 w 154"/>
                <a:gd name="T33" fmla="*/ 126 h 132"/>
                <a:gd name="T34" fmla="*/ 16 w 154"/>
                <a:gd name="T35" fmla="*/ 128 h 132"/>
                <a:gd name="T36" fmla="*/ 0 w 154"/>
                <a:gd name="T37" fmla="*/ 64 h 132"/>
                <a:gd name="T38" fmla="*/ 25 w 154"/>
                <a:gd name="T39" fmla="*/ 63 h 132"/>
                <a:gd name="T40" fmla="*/ 30 w 154"/>
                <a:gd name="T41" fmla="*/ 36 h 132"/>
                <a:gd name="T42" fmla="*/ 31 w 154"/>
                <a:gd name="T43" fmla="*/ 36 h 132"/>
                <a:gd name="T44" fmla="*/ 43 w 154"/>
                <a:gd name="T45" fmla="*/ 39 h 132"/>
                <a:gd name="T46" fmla="*/ 58 w 154"/>
                <a:gd name="T47" fmla="*/ 49 h 132"/>
                <a:gd name="T48" fmla="*/ 61 w 154"/>
                <a:gd name="T49" fmla="*/ 48 h 132"/>
                <a:gd name="T50" fmla="*/ 65 w 154"/>
                <a:gd name="T51" fmla="*/ 46 h 132"/>
                <a:gd name="T52" fmla="*/ 68 w 154"/>
                <a:gd name="T53" fmla="*/ 48 h 132"/>
                <a:gd name="T54" fmla="*/ 80 w 154"/>
                <a:gd name="T55" fmla="*/ 54 h 132"/>
                <a:gd name="T56" fmla="*/ 102 w 154"/>
                <a:gd name="T57" fmla="*/ 69 h 132"/>
                <a:gd name="T58" fmla="*/ 92 w 154"/>
                <a:gd name="T59" fmla="*/ 55 h 132"/>
                <a:gd name="T60" fmla="*/ 90 w 154"/>
                <a:gd name="T61" fmla="*/ 30 h 132"/>
                <a:gd name="T62" fmla="*/ 95 w 154"/>
                <a:gd name="T63" fmla="*/ 5 h 132"/>
                <a:gd name="T64" fmla="*/ 98 w 154"/>
                <a:gd name="T65" fmla="*/ 3 h 132"/>
                <a:gd name="T66" fmla="*/ 105 w 154"/>
                <a:gd name="T6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2">
                  <a:moveTo>
                    <a:pt x="110" y="0"/>
                  </a:moveTo>
                  <a:lnTo>
                    <a:pt x="114" y="0"/>
                  </a:lnTo>
                  <a:lnTo>
                    <a:pt x="114" y="6"/>
                  </a:lnTo>
                  <a:lnTo>
                    <a:pt x="118" y="8"/>
                  </a:lnTo>
                  <a:lnTo>
                    <a:pt x="120" y="6"/>
                  </a:lnTo>
                  <a:lnTo>
                    <a:pt x="145" y="17"/>
                  </a:lnTo>
                  <a:lnTo>
                    <a:pt x="147" y="17"/>
                  </a:lnTo>
                  <a:lnTo>
                    <a:pt x="154" y="33"/>
                  </a:lnTo>
                  <a:lnTo>
                    <a:pt x="154" y="34"/>
                  </a:lnTo>
                  <a:lnTo>
                    <a:pt x="151" y="37"/>
                  </a:lnTo>
                  <a:lnTo>
                    <a:pt x="150" y="46"/>
                  </a:lnTo>
                  <a:lnTo>
                    <a:pt x="150" y="54"/>
                  </a:lnTo>
                  <a:lnTo>
                    <a:pt x="151" y="57"/>
                  </a:lnTo>
                  <a:lnTo>
                    <a:pt x="151" y="58"/>
                  </a:lnTo>
                  <a:lnTo>
                    <a:pt x="147" y="61"/>
                  </a:lnTo>
                  <a:lnTo>
                    <a:pt x="142" y="73"/>
                  </a:lnTo>
                  <a:lnTo>
                    <a:pt x="147" y="79"/>
                  </a:lnTo>
                  <a:lnTo>
                    <a:pt x="107" y="94"/>
                  </a:lnTo>
                  <a:lnTo>
                    <a:pt x="110" y="100"/>
                  </a:lnTo>
                  <a:lnTo>
                    <a:pt x="110" y="101"/>
                  </a:lnTo>
                  <a:lnTo>
                    <a:pt x="107" y="101"/>
                  </a:lnTo>
                  <a:lnTo>
                    <a:pt x="105" y="100"/>
                  </a:lnTo>
                  <a:lnTo>
                    <a:pt x="102" y="100"/>
                  </a:lnTo>
                  <a:lnTo>
                    <a:pt x="89" y="104"/>
                  </a:lnTo>
                  <a:lnTo>
                    <a:pt x="87" y="114"/>
                  </a:lnTo>
                  <a:lnTo>
                    <a:pt x="77" y="119"/>
                  </a:lnTo>
                  <a:lnTo>
                    <a:pt x="65" y="132"/>
                  </a:lnTo>
                  <a:lnTo>
                    <a:pt x="64" y="132"/>
                  </a:lnTo>
                  <a:lnTo>
                    <a:pt x="41" y="129"/>
                  </a:lnTo>
                  <a:lnTo>
                    <a:pt x="37" y="126"/>
                  </a:lnTo>
                  <a:lnTo>
                    <a:pt x="28" y="125"/>
                  </a:lnTo>
                  <a:lnTo>
                    <a:pt x="27" y="125"/>
                  </a:lnTo>
                  <a:lnTo>
                    <a:pt x="25" y="126"/>
                  </a:lnTo>
                  <a:lnTo>
                    <a:pt x="21" y="126"/>
                  </a:lnTo>
                  <a:lnTo>
                    <a:pt x="18" y="128"/>
                  </a:lnTo>
                  <a:lnTo>
                    <a:pt x="16" y="128"/>
                  </a:lnTo>
                  <a:lnTo>
                    <a:pt x="0" y="113"/>
                  </a:lnTo>
                  <a:lnTo>
                    <a:pt x="0" y="64"/>
                  </a:lnTo>
                  <a:lnTo>
                    <a:pt x="27" y="64"/>
                  </a:lnTo>
                  <a:lnTo>
                    <a:pt x="25" y="63"/>
                  </a:lnTo>
                  <a:lnTo>
                    <a:pt x="27" y="36"/>
                  </a:lnTo>
                  <a:lnTo>
                    <a:pt x="30" y="36"/>
                  </a:lnTo>
                  <a:lnTo>
                    <a:pt x="31" y="34"/>
                  </a:lnTo>
                  <a:lnTo>
                    <a:pt x="31" y="36"/>
                  </a:lnTo>
                  <a:lnTo>
                    <a:pt x="34" y="42"/>
                  </a:lnTo>
                  <a:lnTo>
                    <a:pt x="43" y="39"/>
                  </a:lnTo>
                  <a:lnTo>
                    <a:pt x="47" y="43"/>
                  </a:lnTo>
                  <a:lnTo>
                    <a:pt x="58" y="49"/>
                  </a:lnTo>
                  <a:lnTo>
                    <a:pt x="59" y="49"/>
                  </a:lnTo>
                  <a:lnTo>
                    <a:pt x="61" y="48"/>
                  </a:lnTo>
                  <a:lnTo>
                    <a:pt x="64" y="48"/>
                  </a:lnTo>
                  <a:lnTo>
                    <a:pt x="65" y="46"/>
                  </a:lnTo>
                  <a:lnTo>
                    <a:pt x="68" y="46"/>
                  </a:lnTo>
                  <a:lnTo>
                    <a:pt x="68" y="48"/>
                  </a:lnTo>
                  <a:lnTo>
                    <a:pt x="73" y="52"/>
                  </a:lnTo>
                  <a:lnTo>
                    <a:pt x="80" y="54"/>
                  </a:lnTo>
                  <a:lnTo>
                    <a:pt x="92" y="66"/>
                  </a:lnTo>
                  <a:lnTo>
                    <a:pt x="102" y="69"/>
                  </a:lnTo>
                  <a:lnTo>
                    <a:pt x="101" y="55"/>
                  </a:lnTo>
                  <a:lnTo>
                    <a:pt x="92" y="55"/>
                  </a:lnTo>
                  <a:lnTo>
                    <a:pt x="86" y="48"/>
                  </a:lnTo>
                  <a:lnTo>
                    <a:pt x="90" y="30"/>
                  </a:lnTo>
                  <a:lnTo>
                    <a:pt x="89" y="14"/>
                  </a:lnTo>
                  <a:lnTo>
                    <a:pt x="95" y="5"/>
                  </a:lnTo>
                  <a:lnTo>
                    <a:pt x="95" y="3"/>
                  </a:lnTo>
                  <a:lnTo>
                    <a:pt x="98" y="3"/>
                  </a:lnTo>
                  <a:lnTo>
                    <a:pt x="102" y="2"/>
                  </a:lnTo>
                  <a:lnTo>
                    <a:pt x="105" y="2"/>
                  </a:lnTo>
                  <a:lnTo>
                    <a:pt x="1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5" name="Western Sahara">
              <a:extLst>
                <a:ext uri="{FF2B5EF4-FFF2-40B4-BE49-F238E27FC236}">
                  <a16:creationId xmlns:a16="http://schemas.microsoft.com/office/drawing/2014/main" id="{D7441089-27DA-9EF0-690A-BE4AA237C5AE}"/>
                </a:ext>
              </a:extLst>
            </p:cNvPr>
            <p:cNvSpPr>
              <a:spLocks/>
            </p:cNvSpPr>
            <p:nvPr/>
          </p:nvSpPr>
          <p:spPr bwMode="auto">
            <a:xfrm>
              <a:off x="5428290" y="3907952"/>
              <a:ext cx="198776" cy="177092"/>
            </a:xfrm>
            <a:custGeom>
              <a:avLst/>
              <a:gdLst>
                <a:gd name="T0" fmla="*/ 52 w 110"/>
                <a:gd name="T1" fmla="*/ 0 h 98"/>
                <a:gd name="T2" fmla="*/ 110 w 110"/>
                <a:gd name="T3" fmla="*/ 0 h 98"/>
                <a:gd name="T4" fmla="*/ 110 w 110"/>
                <a:gd name="T5" fmla="*/ 8 h 98"/>
                <a:gd name="T6" fmla="*/ 108 w 110"/>
                <a:gd name="T7" fmla="*/ 27 h 98"/>
                <a:gd name="T8" fmla="*/ 68 w 110"/>
                <a:gd name="T9" fmla="*/ 27 h 98"/>
                <a:gd name="T10" fmla="*/ 67 w 110"/>
                <a:gd name="T11" fmla="*/ 63 h 98"/>
                <a:gd name="T12" fmla="*/ 55 w 110"/>
                <a:gd name="T13" fmla="*/ 66 h 98"/>
                <a:gd name="T14" fmla="*/ 52 w 110"/>
                <a:gd name="T15" fmla="*/ 72 h 98"/>
                <a:gd name="T16" fmla="*/ 53 w 110"/>
                <a:gd name="T17" fmla="*/ 91 h 98"/>
                <a:gd name="T18" fmla="*/ 53 w 110"/>
                <a:gd name="T19" fmla="*/ 92 h 98"/>
                <a:gd name="T20" fmla="*/ 4 w 110"/>
                <a:gd name="T21" fmla="*/ 92 h 98"/>
                <a:gd name="T22" fmla="*/ 1 w 110"/>
                <a:gd name="T23" fmla="*/ 98 h 98"/>
                <a:gd name="T24" fmla="*/ 0 w 110"/>
                <a:gd name="T25" fmla="*/ 98 h 98"/>
                <a:gd name="T26" fmla="*/ 0 w 110"/>
                <a:gd name="T27" fmla="*/ 97 h 98"/>
                <a:gd name="T28" fmla="*/ 3 w 110"/>
                <a:gd name="T29" fmla="*/ 81 h 98"/>
                <a:gd name="T30" fmla="*/ 3 w 110"/>
                <a:gd name="T31" fmla="*/ 79 h 98"/>
                <a:gd name="T32" fmla="*/ 6 w 110"/>
                <a:gd name="T33" fmla="*/ 78 h 98"/>
                <a:gd name="T34" fmla="*/ 16 w 110"/>
                <a:gd name="T35" fmla="*/ 55 h 98"/>
                <a:gd name="T36" fmla="*/ 28 w 110"/>
                <a:gd name="T37" fmla="*/ 40 h 98"/>
                <a:gd name="T38" fmla="*/ 33 w 110"/>
                <a:gd name="T39" fmla="*/ 26 h 98"/>
                <a:gd name="T40" fmla="*/ 46 w 110"/>
                <a:gd name="T41" fmla="*/ 15 h 98"/>
                <a:gd name="T42" fmla="*/ 52 w 110"/>
                <a:gd name="T43" fmla="*/ 2 h 98"/>
                <a:gd name="T44" fmla="*/ 52 w 11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52" y="0"/>
                  </a:moveTo>
                  <a:lnTo>
                    <a:pt x="110" y="0"/>
                  </a:lnTo>
                  <a:lnTo>
                    <a:pt x="110" y="8"/>
                  </a:lnTo>
                  <a:lnTo>
                    <a:pt x="108" y="27"/>
                  </a:lnTo>
                  <a:lnTo>
                    <a:pt x="68" y="27"/>
                  </a:lnTo>
                  <a:lnTo>
                    <a:pt x="67" y="63"/>
                  </a:lnTo>
                  <a:lnTo>
                    <a:pt x="55" y="66"/>
                  </a:lnTo>
                  <a:lnTo>
                    <a:pt x="52" y="72"/>
                  </a:lnTo>
                  <a:lnTo>
                    <a:pt x="53" y="91"/>
                  </a:lnTo>
                  <a:lnTo>
                    <a:pt x="53" y="92"/>
                  </a:lnTo>
                  <a:lnTo>
                    <a:pt x="4" y="92"/>
                  </a:lnTo>
                  <a:lnTo>
                    <a:pt x="1" y="98"/>
                  </a:lnTo>
                  <a:lnTo>
                    <a:pt x="0" y="98"/>
                  </a:lnTo>
                  <a:lnTo>
                    <a:pt x="0" y="97"/>
                  </a:lnTo>
                  <a:lnTo>
                    <a:pt x="3" y="81"/>
                  </a:lnTo>
                  <a:lnTo>
                    <a:pt x="3" y="79"/>
                  </a:lnTo>
                  <a:lnTo>
                    <a:pt x="6" y="78"/>
                  </a:lnTo>
                  <a:lnTo>
                    <a:pt x="16" y="55"/>
                  </a:lnTo>
                  <a:lnTo>
                    <a:pt x="28" y="40"/>
                  </a:lnTo>
                  <a:lnTo>
                    <a:pt x="33" y="26"/>
                  </a:lnTo>
                  <a:lnTo>
                    <a:pt x="46" y="15"/>
                  </a:lnTo>
                  <a:lnTo>
                    <a:pt x="52" y="2"/>
                  </a:lnTo>
                  <a:lnTo>
                    <a:pt x="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6" name="Uganda">
              <a:extLst>
                <a:ext uri="{FF2B5EF4-FFF2-40B4-BE49-F238E27FC236}">
                  <a16:creationId xmlns:a16="http://schemas.microsoft.com/office/drawing/2014/main" id="{A4B4D4B6-5FB7-66BB-CAA7-6B8CF436ACDF}"/>
                </a:ext>
              </a:extLst>
            </p:cNvPr>
            <p:cNvSpPr>
              <a:spLocks/>
            </p:cNvSpPr>
            <p:nvPr/>
          </p:nvSpPr>
          <p:spPr bwMode="auto">
            <a:xfrm>
              <a:off x="6528791" y="4493441"/>
              <a:ext cx="128302" cy="128302"/>
            </a:xfrm>
            <a:custGeom>
              <a:avLst/>
              <a:gdLst>
                <a:gd name="T0" fmla="*/ 55 w 71"/>
                <a:gd name="T1" fmla="*/ 0 h 71"/>
                <a:gd name="T2" fmla="*/ 61 w 71"/>
                <a:gd name="T3" fmla="*/ 1 h 71"/>
                <a:gd name="T4" fmla="*/ 64 w 71"/>
                <a:gd name="T5" fmla="*/ 12 h 71"/>
                <a:gd name="T6" fmla="*/ 68 w 71"/>
                <a:gd name="T7" fmla="*/ 16 h 71"/>
                <a:gd name="T8" fmla="*/ 71 w 71"/>
                <a:gd name="T9" fmla="*/ 25 h 71"/>
                <a:gd name="T10" fmla="*/ 68 w 71"/>
                <a:gd name="T11" fmla="*/ 34 h 71"/>
                <a:gd name="T12" fmla="*/ 56 w 71"/>
                <a:gd name="T13" fmla="*/ 50 h 71"/>
                <a:gd name="T14" fmla="*/ 54 w 71"/>
                <a:gd name="T15" fmla="*/ 50 h 71"/>
                <a:gd name="T16" fmla="*/ 51 w 71"/>
                <a:gd name="T17" fmla="*/ 49 h 71"/>
                <a:gd name="T18" fmla="*/ 48 w 71"/>
                <a:gd name="T19" fmla="*/ 49 h 71"/>
                <a:gd name="T20" fmla="*/ 45 w 71"/>
                <a:gd name="T21" fmla="*/ 53 h 71"/>
                <a:gd name="T22" fmla="*/ 43 w 71"/>
                <a:gd name="T23" fmla="*/ 53 h 71"/>
                <a:gd name="T24" fmla="*/ 39 w 71"/>
                <a:gd name="T25" fmla="*/ 52 h 71"/>
                <a:gd name="T26" fmla="*/ 30 w 71"/>
                <a:gd name="T27" fmla="*/ 55 h 71"/>
                <a:gd name="T28" fmla="*/ 28 w 71"/>
                <a:gd name="T29" fmla="*/ 65 h 71"/>
                <a:gd name="T30" fmla="*/ 28 w 71"/>
                <a:gd name="T31" fmla="*/ 66 h 71"/>
                <a:gd name="T32" fmla="*/ 11 w 71"/>
                <a:gd name="T33" fmla="*/ 66 h 71"/>
                <a:gd name="T34" fmla="*/ 6 w 71"/>
                <a:gd name="T35" fmla="*/ 71 h 71"/>
                <a:gd name="T36" fmla="*/ 5 w 71"/>
                <a:gd name="T37" fmla="*/ 71 h 71"/>
                <a:gd name="T38" fmla="*/ 0 w 71"/>
                <a:gd name="T39" fmla="*/ 69 h 71"/>
                <a:gd name="T40" fmla="*/ 2 w 71"/>
                <a:gd name="T41" fmla="*/ 47 h 71"/>
                <a:gd name="T42" fmla="*/ 11 w 71"/>
                <a:gd name="T43" fmla="*/ 37 h 71"/>
                <a:gd name="T44" fmla="*/ 12 w 71"/>
                <a:gd name="T45" fmla="*/ 37 h 71"/>
                <a:gd name="T46" fmla="*/ 13 w 71"/>
                <a:gd name="T47" fmla="*/ 38 h 71"/>
                <a:gd name="T48" fmla="*/ 19 w 71"/>
                <a:gd name="T49" fmla="*/ 31 h 71"/>
                <a:gd name="T50" fmla="*/ 19 w 71"/>
                <a:gd name="T51" fmla="*/ 23 h 71"/>
                <a:gd name="T52" fmla="*/ 15 w 71"/>
                <a:gd name="T53" fmla="*/ 19 h 71"/>
                <a:gd name="T54" fmla="*/ 13 w 71"/>
                <a:gd name="T55" fmla="*/ 19 h 71"/>
                <a:gd name="T56" fmla="*/ 15 w 71"/>
                <a:gd name="T57" fmla="*/ 6 h 71"/>
                <a:gd name="T58" fmla="*/ 49 w 71"/>
                <a:gd name="T59" fmla="*/ 3 h 71"/>
                <a:gd name="T60" fmla="*/ 55 w 71"/>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55" y="0"/>
                  </a:moveTo>
                  <a:lnTo>
                    <a:pt x="61" y="1"/>
                  </a:lnTo>
                  <a:lnTo>
                    <a:pt x="64" y="12"/>
                  </a:lnTo>
                  <a:lnTo>
                    <a:pt x="68" y="16"/>
                  </a:lnTo>
                  <a:lnTo>
                    <a:pt x="71" y="25"/>
                  </a:lnTo>
                  <a:lnTo>
                    <a:pt x="68" y="34"/>
                  </a:lnTo>
                  <a:lnTo>
                    <a:pt x="56" y="50"/>
                  </a:lnTo>
                  <a:lnTo>
                    <a:pt x="54" y="50"/>
                  </a:lnTo>
                  <a:lnTo>
                    <a:pt x="51" y="49"/>
                  </a:lnTo>
                  <a:lnTo>
                    <a:pt x="48" y="49"/>
                  </a:lnTo>
                  <a:lnTo>
                    <a:pt x="45" y="53"/>
                  </a:lnTo>
                  <a:lnTo>
                    <a:pt x="43" y="53"/>
                  </a:lnTo>
                  <a:lnTo>
                    <a:pt x="39" y="52"/>
                  </a:lnTo>
                  <a:lnTo>
                    <a:pt x="30" y="55"/>
                  </a:lnTo>
                  <a:lnTo>
                    <a:pt x="28" y="65"/>
                  </a:lnTo>
                  <a:lnTo>
                    <a:pt x="28" y="66"/>
                  </a:lnTo>
                  <a:lnTo>
                    <a:pt x="11" y="66"/>
                  </a:lnTo>
                  <a:lnTo>
                    <a:pt x="6" y="71"/>
                  </a:lnTo>
                  <a:lnTo>
                    <a:pt x="5" y="71"/>
                  </a:lnTo>
                  <a:lnTo>
                    <a:pt x="0" y="69"/>
                  </a:lnTo>
                  <a:lnTo>
                    <a:pt x="2" y="47"/>
                  </a:lnTo>
                  <a:lnTo>
                    <a:pt x="11" y="37"/>
                  </a:lnTo>
                  <a:lnTo>
                    <a:pt x="12" y="37"/>
                  </a:lnTo>
                  <a:lnTo>
                    <a:pt x="13" y="38"/>
                  </a:lnTo>
                  <a:lnTo>
                    <a:pt x="19" y="31"/>
                  </a:lnTo>
                  <a:lnTo>
                    <a:pt x="19" y="23"/>
                  </a:lnTo>
                  <a:lnTo>
                    <a:pt x="15" y="19"/>
                  </a:lnTo>
                  <a:lnTo>
                    <a:pt x="13" y="19"/>
                  </a:lnTo>
                  <a:lnTo>
                    <a:pt x="15" y="6"/>
                  </a:lnTo>
                  <a:lnTo>
                    <a:pt x="49" y="3"/>
                  </a:lnTo>
                  <a:lnTo>
                    <a:pt x="5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7" name="Tunisia">
              <a:extLst>
                <a:ext uri="{FF2B5EF4-FFF2-40B4-BE49-F238E27FC236}">
                  <a16:creationId xmlns:a16="http://schemas.microsoft.com/office/drawing/2014/main" id="{F873BE49-67AC-D2F4-5760-9C3E33D9AA6E}"/>
                </a:ext>
              </a:extLst>
            </p:cNvPr>
            <p:cNvSpPr>
              <a:spLocks/>
            </p:cNvSpPr>
            <p:nvPr/>
          </p:nvSpPr>
          <p:spPr bwMode="auto">
            <a:xfrm>
              <a:off x="6001130" y="3640507"/>
              <a:ext cx="93967" cy="200584"/>
            </a:xfrm>
            <a:custGeom>
              <a:avLst/>
              <a:gdLst>
                <a:gd name="T0" fmla="*/ 30 w 52"/>
                <a:gd name="T1" fmla="*/ 0 h 111"/>
                <a:gd name="T2" fmla="*/ 37 w 52"/>
                <a:gd name="T3" fmla="*/ 2 h 111"/>
                <a:gd name="T4" fmla="*/ 39 w 52"/>
                <a:gd name="T5" fmla="*/ 3 h 111"/>
                <a:gd name="T6" fmla="*/ 39 w 52"/>
                <a:gd name="T7" fmla="*/ 9 h 111"/>
                <a:gd name="T8" fmla="*/ 40 w 52"/>
                <a:gd name="T9" fmla="*/ 11 h 111"/>
                <a:gd name="T10" fmla="*/ 48 w 52"/>
                <a:gd name="T11" fmla="*/ 5 h 111"/>
                <a:gd name="T12" fmla="*/ 49 w 52"/>
                <a:gd name="T13" fmla="*/ 5 h 111"/>
                <a:gd name="T14" fmla="*/ 49 w 52"/>
                <a:gd name="T15" fmla="*/ 9 h 111"/>
                <a:gd name="T16" fmla="*/ 42 w 52"/>
                <a:gd name="T17" fmla="*/ 21 h 111"/>
                <a:gd name="T18" fmla="*/ 43 w 52"/>
                <a:gd name="T19" fmla="*/ 25 h 111"/>
                <a:gd name="T20" fmla="*/ 49 w 52"/>
                <a:gd name="T21" fmla="*/ 28 h 111"/>
                <a:gd name="T22" fmla="*/ 49 w 52"/>
                <a:gd name="T23" fmla="*/ 34 h 111"/>
                <a:gd name="T24" fmla="*/ 46 w 52"/>
                <a:gd name="T25" fmla="*/ 42 h 111"/>
                <a:gd name="T26" fmla="*/ 37 w 52"/>
                <a:gd name="T27" fmla="*/ 49 h 111"/>
                <a:gd name="T28" fmla="*/ 36 w 52"/>
                <a:gd name="T29" fmla="*/ 54 h 111"/>
                <a:gd name="T30" fmla="*/ 36 w 52"/>
                <a:gd name="T31" fmla="*/ 55 h 111"/>
                <a:gd name="T32" fmla="*/ 34 w 52"/>
                <a:gd name="T33" fmla="*/ 54 h 111"/>
                <a:gd name="T34" fmla="*/ 33 w 52"/>
                <a:gd name="T35" fmla="*/ 54 h 111"/>
                <a:gd name="T36" fmla="*/ 33 w 52"/>
                <a:gd name="T37" fmla="*/ 55 h 111"/>
                <a:gd name="T38" fmla="*/ 37 w 52"/>
                <a:gd name="T39" fmla="*/ 60 h 111"/>
                <a:gd name="T40" fmla="*/ 42 w 52"/>
                <a:gd name="T41" fmla="*/ 61 h 111"/>
                <a:gd name="T42" fmla="*/ 46 w 52"/>
                <a:gd name="T43" fmla="*/ 61 h 111"/>
                <a:gd name="T44" fmla="*/ 49 w 52"/>
                <a:gd name="T45" fmla="*/ 67 h 111"/>
                <a:gd name="T46" fmla="*/ 52 w 52"/>
                <a:gd name="T47" fmla="*/ 67 h 111"/>
                <a:gd name="T48" fmla="*/ 52 w 52"/>
                <a:gd name="T49" fmla="*/ 80 h 111"/>
                <a:gd name="T50" fmla="*/ 51 w 52"/>
                <a:gd name="T51" fmla="*/ 80 h 111"/>
                <a:gd name="T52" fmla="*/ 36 w 52"/>
                <a:gd name="T53" fmla="*/ 92 h 111"/>
                <a:gd name="T54" fmla="*/ 36 w 52"/>
                <a:gd name="T55" fmla="*/ 105 h 111"/>
                <a:gd name="T56" fmla="*/ 27 w 52"/>
                <a:gd name="T57" fmla="*/ 111 h 111"/>
                <a:gd name="T58" fmla="*/ 21 w 52"/>
                <a:gd name="T59" fmla="*/ 85 h 111"/>
                <a:gd name="T60" fmla="*/ 11 w 52"/>
                <a:gd name="T61" fmla="*/ 79 h 111"/>
                <a:gd name="T62" fmla="*/ 9 w 52"/>
                <a:gd name="T63" fmla="*/ 70 h 111"/>
                <a:gd name="T64" fmla="*/ 3 w 52"/>
                <a:gd name="T65" fmla="*/ 67 h 111"/>
                <a:gd name="T66" fmla="*/ 2 w 52"/>
                <a:gd name="T67" fmla="*/ 67 h 111"/>
                <a:gd name="T68" fmla="*/ 0 w 52"/>
                <a:gd name="T69" fmla="*/ 55 h 111"/>
                <a:gd name="T70" fmla="*/ 11 w 52"/>
                <a:gd name="T71" fmla="*/ 45 h 111"/>
                <a:gd name="T72" fmla="*/ 13 w 52"/>
                <a:gd name="T73" fmla="*/ 36 h 111"/>
                <a:gd name="T74" fmla="*/ 12 w 52"/>
                <a:gd name="T75" fmla="*/ 25 h 111"/>
                <a:gd name="T76" fmla="*/ 13 w 52"/>
                <a:gd name="T77" fmla="*/ 17 h 111"/>
                <a:gd name="T78" fmla="*/ 12 w 52"/>
                <a:gd name="T79" fmla="*/ 15 h 111"/>
                <a:gd name="T80" fmla="*/ 11 w 52"/>
                <a:gd name="T81" fmla="*/ 15 h 111"/>
                <a:gd name="T82" fmla="*/ 11 w 52"/>
                <a:gd name="T83" fmla="*/ 14 h 111"/>
                <a:gd name="T84" fmla="*/ 16 w 52"/>
                <a:gd name="T85" fmla="*/ 8 h 111"/>
                <a:gd name="T86" fmla="*/ 30 w 52"/>
                <a:gd name="T8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11">
                  <a:moveTo>
                    <a:pt x="30" y="0"/>
                  </a:moveTo>
                  <a:lnTo>
                    <a:pt x="37" y="2"/>
                  </a:lnTo>
                  <a:lnTo>
                    <a:pt x="39" y="3"/>
                  </a:lnTo>
                  <a:lnTo>
                    <a:pt x="39" y="9"/>
                  </a:lnTo>
                  <a:lnTo>
                    <a:pt x="40" y="11"/>
                  </a:lnTo>
                  <a:lnTo>
                    <a:pt x="48" y="5"/>
                  </a:lnTo>
                  <a:lnTo>
                    <a:pt x="49" y="5"/>
                  </a:lnTo>
                  <a:lnTo>
                    <a:pt x="49" y="9"/>
                  </a:lnTo>
                  <a:lnTo>
                    <a:pt x="42" y="21"/>
                  </a:lnTo>
                  <a:lnTo>
                    <a:pt x="43" y="25"/>
                  </a:lnTo>
                  <a:lnTo>
                    <a:pt x="49" y="28"/>
                  </a:lnTo>
                  <a:lnTo>
                    <a:pt x="49" y="34"/>
                  </a:lnTo>
                  <a:lnTo>
                    <a:pt x="46" y="42"/>
                  </a:lnTo>
                  <a:lnTo>
                    <a:pt x="37" y="49"/>
                  </a:lnTo>
                  <a:lnTo>
                    <a:pt x="36" y="54"/>
                  </a:lnTo>
                  <a:lnTo>
                    <a:pt x="36" y="55"/>
                  </a:lnTo>
                  <a:lnTo>
                    <a:pt x="34" y="54"/>
                  </a:lnTo>
                  <a:lnTo>
                    <a:pt x="33" y="54"/>
                  </a:lnTo>
                  <a:lnTo>
                    <a:pt x="33" y="55"/>
                  </a:lnTo>
                  <a:lnTo>
                    <a:pt x="37" y="60"/>
                  </a:lnTo>
                  <a:lnTo>
                    <a:pt x="42" y="61"/>
                  </a:lnTo>
                  <a:lnTo>
                    <a:pt x="46" y="61"/>
                  </a:lnTo>
                  <a:lnTo>
                    <a:pt x="49" y="67"/>
                  </a:lnTo>
                  <a:lnTo>
                    <a:pt x="52" y="67"/>
                  </a:lnTo>
                  <a:lnTo>
                    <a:pt x="52" y="80"/>
                  </a:lnTo>
                  <a:lnTo>
                    <a:pt x="51" y="80"/>
                  </a:lnTo>
                  <a:lnTo>
                    <a:pt x="36" y="92"/>
                  </a:lnTo>
                  <a:lnTo>
                    <a:pt x="36" y="105"/>
                  </a:lnTo>
                  <a:lnTo>
                    <a:pt x="27" y="111"/>
                  </a:lnTo>
                  <a:lnTo>
                    <a:pt x="21" y="85"/>
                  </a:lnTo>
                  <a:lnTo>
                    <a:pt x="11" y="79"/>
                  </a:lnTo>
                  <a:lnTo>
                    <a:pt x="9" y="70"/>
                  </a:lnTo>
                  <a:lnTo>
                    <a:pt x="3" y="67"/>
                  </a:lnTo>
                  <a:lnTo>
                    <a:pt x="2" y="67"/>
                  </a:lnTo>
                  <a:lnTo>
                    <a:pt x="0" y="55"/>
                  </a:lnTo>
                  <a:lnTo>
                    <a:pt x="11" y="45"/>
                  </a:lnTo>
                  <a:lnTo>
                    <a:pt x="13" y="36"/>
                  </a:lnTo>
                  <a:lnTo>
                    <a:pt x="12" y="25"/>
                  </a:lnTo>
                  <a:lnTo>
                    <a:pt x="13" y="17"/>
                  </a:lnTo>
                  <a:lnTo>
                    <a:pt x="12" y="15"/>
                  </a:lnTo>
                  <a:lnTo>
                    <a:pt x="11" y="15"/>
                  </a:lnTo>
                  <a:lnTo>
                    <a:pt x="11" y="14"/>
                  </a:lnTo>
                  <a:lnTo>
                    <a:pt x="16" y="8"/>
                  </a:lnTo>
                  <a:lnTo>
                    <a:pt x="3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8" name="Togo">
              <a:extLst>
                <a:ext uri="{FF2B5EF4-FFF2-40B4-BE49-F238E27FC236}">
                  <a16:creationId xmlns:a16="http://schemas.microsoft.com/office/drawing/2014/main" id="{5A199FA3-ECAA-A6F8-CA80-262DA09942FE}"/>
                </a:ext>
              </a:extLst>
            </p:cNvPr>
            <p:cNvSpPr>
              <a:spLocks/>
            </p:cNvSpPr>
            <p:nvPr/>
          </p:nvSpPr>
          <p:spPr bwMode="auto">
            <a:xfrm>
              <a:off x="5822230" y="4323577"/>
              <a:ext cx="52405" cy="122880"/>
            </a:xfrm>
            <a:custGeom>
              <a:avLst/>
              <a:gdLst>
                <a:gd name="T0" fmla="*/ 0 w 29"/>
                <a:gd name="T1" fmla="*/ 0 h 68"/>
                <a:gd name="T2" fmla="*/ 1 w 29"/>
                <a:gd name="T3" fmla="*/ 0 h 68"/>
                <a:gd name="T4" fmla="*/ 10 w 29"/>
                <a:gd name="T5" fmla="*/ 3 h 68"/>
                <a:gd name="T6" fmla="*/ 12 w 29"/>
                <a:gd name="T7" fmla="*/ 3 h 68"/>
                <a:gd name="T8" fmla="*/ 15 w 29"/>
                <a:gd name="T9" fmla="*/ 2 h 68"/>
                <a:gd name="T10" fmla="*/ 15 w 29"/>
                <a:gd name="T11" fmla="*/ 11 h 68"/>
                <a:gd name="T12" fmla="*/ 21 w 29"/>
                <a:gd name="T13" fmla="*/ 17 h 68"/>
                <a:gd name="T14" fmla="*/ 27 w 29"/>
                <a:gd name="T15" fmla="*/ 33 h 68"/>
                <a:gd name="T16" fmla="*/ 27 w 29"/>
                <a:gd name="T17" fmla="*/ 60 h 68"/>
                <a:gd name="T18" fmla="*/ 29 w 29"/>
                <a:gd name="T19" fmla="*/ 66 h 68"/>
                <a:gd name="T20" fmla="*/ 29 w 29"/>
                <a:gd name="T21" fmla="*/ 67 h 68"/>
                <a:gd name="T22" fmla="*/ 28 w 29"/>
                <a:gd name="T23" fmla="*/ 67 h 68"/>
                <a:gd name="T24" fmla="*/ 21 w 29"/>
                <a:gd name="T25" fmla="*/ 68 h 68"/>
                <a:gd name="T26" fmla="*/ 19 w 29"/>
                <a:gd name="T27" fmla="*/ 68 h 68"/>
                <a:gd name="T28" fmla="*/ 12 w 29"/>
                <a:gd name="T29" fmla="*/ 58 h 68"/>
                <a:gd name="T30" fmla="*/ 9 w 29"/>
                <a:gd name="T31" fmla="*/ 25 h 68"/>
                <a:gd name="T32" fmla="*/ 7 w 29"/>
                <a:gd name="T33" fmla="*/ 14 h 68"/>
                <a:gd name="T34" fmla="*/ 1 w 29"/>
                <a:gd name="T35" fmla="*/ 8 h 68"/>
                <a:gd name="T36" fmla="*/ 1 w 29"/>
                <a:gd name="T37" fmla="*/ 3 h 68"/>
                <a:gd name="T38" fmla="*/ 0 w 29"/>
                <a:gd name="T39" fmla="*/ 2 h 68"/>
                <a:gd name="T40" fmla="*/ 0 w 29"/>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68">
                  <a:moveTo>
                    <a:pt x="0" y="0"/>
                  </a:moveTo>
                  <a:lnTo>
                    <a:pt x="1" y="0"/>
                  </a:lnTo>
                  <a:lnTo>
                    <a:pt x="10" y="3"/>
                  </a:lnTo>
                  <a:lnTo>
                    <a:pt x="12" y="3"/>
                  </a:lnTo>
                  <a:lnTo>
                    <a:pt x="15" y="2"/>
                  </a:lnTo>
                  <a:lnTo>
                    <a:pt x="15" y="11"/>
                  </a:lnTo>
                  <a:lnTo>
                    <a:pt x="21" y="17"/>
                  </a:lnTo>
                  <a:lnTo>
                    <a:pt x="27" y="33"/>
                  </a:lnTo>
                  <a:lnTo>
                    <a:pt x="27" y="60"/>
                  </a:lnTo>
                  <a:lnTo>
                    <a:pt x="29" y="66"/>
                  </a:lnTo>
                  <a:lnTo>
                    <a:pt x="29" y="67"/>
                  </a:lnTo>
                  <a:lnTo>
                    <a:pt x="28" y="67"/>
                  </a:lnTo>
                  <a:lnTo>
                    <a:pt x="21" y="68"/>
                  </a:lnTo>
                  <a:lnTo>
                    <a:pt x="19" y="68"/>
                  </a:lnTo>
                  <a:lnTo>
                    <a:pt x="12" y="58"/>
                  </a:lnTo>
                  <a:lnTo>
                    <a:pt x="9" y="25"/>
                  </a:lnTo>
                  <a:lnTo>
                    <a:pt x="7" y="14"/>
                  </a:lnTo>
                  <a:lnTo>
                    <a:pt x="1" y="8"/>
                  </a:lnTo>
                  <a:lnTo>
                    <a:pt x="1" y="3"/>
                  </a:lnTo>
                  <a:lnTo>
                    <a:pt x="0" y="2"/>
                  </a:lnTo>
                  <a:lnTo>
                    <a:pt x="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9" name="Tanzania">
              <a:extLst>
                <a:ext uri="{FF2B5EF4-FFF2-40B4-BE49-F238E27FC236}">
                  <a16:creationId xmlns:a16="http://schemas.microsoft.com/office/drawing/2014/main" id="{CB152E2A-2E8C-B5F2-3DF4-7F592D0724ED}"/>
                </a:ext>
              </a:extLst>
            </p:cNvPr>
            <p:cNvSpPr>
              <a:spLocks/>
            </p:cNvSpPr>
            <p:nvPr/>
          </p:nvSpPr>
          <p:spPr bwMode="auto">
            <a:xfrm>
              <a:off x="6526984" y="4610898"/>
              <a:ext cx="256602" cy="254796"/>
            </a:xfrm>
            <a:custGeom>
              <a:avLst/>
              <a:gdLst>
                <a:gd name="T0" fmla="*/ 10 w 142"/>
                <a:gd name="T1" fmla="*/ 0 h 141"/>
                <a:gd name="T2" fmla="*/ 29 w 142"/>
                <a:gd name="T3" fmla="*/ 0 h 141"/>
                <a:gd name="T4" fmla="*/ 28 w 142"/>
                <a:gd name="T5" fmla="*/ 15 h 141"/>
                <a:gd name="T6" fmla="*/ 29 w 142"/>
                <a:gd name="T7" fmla="*/ 22 h 141"/>
                <a:gd name="T8" fmla="*/ 34 w 142"/>
                <a:gd name="T9" fmla="*/ 21 h 141"/>
                <a:gd name="T10" fmla="*/ 34 w 142"/>
                <a:gd name="T11" fmla="*/ 16 h 141"/>
                <a:gd name="T12" fmla="*/ 35 w 142"/>
                <a:gd name="T13" fmla="*/ 16 h 141"/>
                <a:gd name="T14" fmla="*/ 40 w 142"/>
                <a:gd name="T15" fmla="*/ 21 h 141"/>
                <a:gd name="T16" fmla="*/ 43 w 142"/>
                <a:gd name="T17" fmla="*/ 21 h 141"/>
                <a:gd name="T18" fmla="*/ 43 w 142"/>
                <a:gd name="T19" fmla="*/ 22 h 141"/>
                <a:gd name="T20" fmla="*/ 44 w 142"/>
                <a:gd name="T21" fmla="*/ 19 h 141"/>
                <a:gd name="T22" fmla="*/ 53 w 142"/>
                <a:gd name="T23" fmla="*/ 16 h 141"/>
                <a:gd name="T24" fmla="*/ 49 w 142"/>
                <a:gd name="T25" fmla="*/ 15 h 141"/>
                <a:gd name="T26" fmla="*/ 47 w 142"/>
                <a:gd name="T27" fmla="*/ 15 h 141"/>
                <a:gd name="T28" fmla="*/ 47 w 142"/>
                <a:gd name="T29" fmla="*/ 13 h 141"/>
                <a:gd name="T30" fmla="*/ 59 w 142"/>
                <a:gd name="T31" fmla="*/ 0 h 141"/>
                <a:gd name="T32" fmla="*/ 60 w 142"/>
                <a:gd name="T33" fmla="*/ 0 h 141"/>
                <a:gd name="T34" fmla="*/ 105 w 142"/>
                <a:gd name="T35" fmla="*/ 27 h 141"/>
                <a:gd name="T36" fmla="*/ 106 w 142"/>
                <a:gd name="T37" fmla="*/ 27 h 141"/>
                <a:gd name="T38" fmla="*/ 109 w 142"/>
                <a:gd name="T39" fmla="*/ 37 h 141"/>
                <a:gd name="T40" fmla="*/ 127 w 142"/>
                <a:gd name="T41" fmla="*/ 47 h 141"/>
                <a:gd name="T42" fmla="*/ 127 w 142"/>
                <a:gd name="T43" fmla="*/ 49 h 141"/>
                <a:gd name="T44" fmla="*/ 123 w 142"/>
                <a:gd name="T45" fmla="*/ 70 h 141"/>
                <a:gd name="T46" fmla="*/ 132 w 142"/>
                <a:gd name="T47" fmla="*/ 80 h 141"/>
                <a:gd name="T48" fmla="*/ 127 w 142"/>
                <a:gd name="T49" fmla="*/ 96 h 141"/>
                <a:gd name="T50" fmla="*/ 129 w 142"/>
                <a:gd name="T51" fmla="*/ 104 h 141"/>
                <a:gd name="T52" fmla="*/ 135 w 142"/>
                <a:gd name="T53" fmla="*/ 119 h 141"/>
                <a:gd name="T54" fmla="*/ 142 w 142"/>
                <a:gd name="T55" fmla="*/ 123 h 141"/>
                <a:gd name="T56" fmla="*/ 142 w 142"/>
                <a:gd name="T57" fmla="*/ 126 h 141"/>
                <a:gd name="T58" fmla="*/ 136 w 142"/>
                <a:gd name="T59" fmla="*/ 132 h 141"/>
                <a:gd name="T60" fmla="*/ 121 w 142"/>
                <a:gd name="T61" fmla="*/ 136 h 141"/>
                <a:gd name="T62" fmla="*/ 114 w 142"/>
                <a:gd name="T63" fmla="*/ 135 h 141"/>
                <a:gd name="T64" fmla="*/ 105 w 142"/>
                <a:gd name="T65" fmla="*/ 139 h 141"/>
                <a:gd name="T66" fmla="*/ 99 w 142"/>
                <a:gd name="T67" fmla="*/ 139 h 141"/>
                <a:gd name="T68" fmla="*/ 95 w 142"/>
                <a:gd name="T69" fmla="*/ 141 h 141"/>
                <a:gd name="T70" fmla="*/ 89 w 142"/>
                <a:gd name="T71" fmla="*/ 141 h 141"/>
                <a:gd name="T72" fmla="*/ 83 w 142"/>
                <a:gd name="T73" fmla="*/ 138 h 141"/>
                <a:gd name="T74" fmla="*/ 80 w 142"/>
                <a:gd name="T75" fmla="*/ 138 h 141"/>
                <a:gd name="T76" fmla="*/ 77 w 142"/>
                <a:gd name="T77" fmla="*/ 139 h 141"/>
                <a:gd name="T78" fmla="*/ 69 w 142"/>
                <a:gd name="T79" fmla="*/ 139 h 141"/>
                <a:gd name="T80" fmla="*/ 65 w 142"/>
                <a:gd name="T81" fmla="*/ 133 h 141"/>
                <a:gd name="T82" fmla="*/ 62 w 142"/>
                <a:gd name="T83" fmla="*/ 119 h 141"/>
                <a:gd name="T84" fmla="*/ 56 w 142"/>
                <a:gd name="T85" fmla="*/ 114 h 141"/>
                <a:gd name="T86" fmla="*/ 52 w 142"/>
                <a:gd name="T87" fmla="*/ 114 h 141"/>
                <a:gd name="T88" fmla="*/ 44 w 142"/>
                <a:gd name="T89" fmla="*/ 111 h 141"/>
                <a:gd name="T90" fmla="*/ 19 w 142"/>
                <a:gd name="T91" fmla="*/ 101 h 141"/>
                <a:gd name="T92" fmla="*/ 19 w 142"/>
                <a:gd name="T93" fmla="*/ 99 h 141"/>
                <a:gd name="T94" fmla="*/ 12 w 142"/>
                <a:gd name="T95" fmla="*/ 84 h 141"/>
                <a:gd name="T96" fmla="*/ 12 w 142"/>
                <a:gd name="T97" fmla="*/ 78 h 141"/>
                <a:gd name="T98" fmla="*/ 3 w 142"/>
                <a:gd name="T99" fmla="*/ 71 h 141"/>
                <a:gd name="T100" fmla="*/ 3 w 142"/>
                <a:gd name="T101" fmla="*/ 70 h 141"/>
                <a:gd name="T102" fmla="*/ 4 w 142"/>
                <a:gd name="T103" fmla="*/ 64 h 141"/>
                <a:gd name="T104" fmla="*/ 0 w 142"/>
                <a:gd name="T105" fmla="*/ 44 h 141"/>
                <a:gd name="T106" fmla="*/ 1 w 142"/>
                <a:gd name="T107" fmla="*/ 44 h 141"/>
                <a:gd name="T108" fmla="*/ 7 w 142"/>
                <a:gd name="T109" fmla="*/ 41 h 141"/>
                <a:gd name="T110" fmla="*/ 14 w 142"/>
                <a:gd name="T111" fmla="*/ 30 h 141"/>
                <a:gd name="T112" fmla="*/ 12 w 142"/>
                <a:gd name="T113" fmla="*/ 24 h 141"/>
                <a:gd name="T114" fmla="*/ 12 w 142"/>
                <a:gd name="T115" fmla="*/ 22 h 141"/>
                <a:gd name="T116" fmla="*/ 13 w 142"/>
                <a:gd name="T117" fmla="*/ 18 h 141"/>
                <a:gd name="T118" fmla="*/ 16 w 142"/>
                <a:gd name="T119" fmla="*/ 13 h 141"/>
                <a:gd name="T120" fmla="*/ 10 w 142"/>
                <a:gd name="T121" fmla="*/ 1 h 141"/>
                <a:gd name="T122" fmla="*/ 10 w 142"/>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41">
                  <a:moveTo>
                    <a:pt x="10" y="0"/>
                  </a:moveTo>
                  <a:lnTo>
                    <a:pt x="29" y="0"/>
                  </a:lnTo>
                  <a:lnTo>
                    <a:pt x="28" y="15"/>
                  </a:lnTo>
                  <a:lnTo>
                    <a:pt x="29" y="22"/>
                  </a:lnTo>
                  <a:lnTo>
                    <a:pt x="34" y="21"/>
                  </a:lnTo>
                  <a:lnTo>
                    <a:pt x="34" y="16"/>
                  </a:lnTo>
                  <a:lnTo>
                    <a:pt x="35" y="16"/>
                  </a:lnTo>
                  <a:lnTo>
                    <a:pt x="40" y="21"/>
                  </a:lnTo>
                  <a:lnTo>
                    <a:pt x="43" y="21"/>
                  </a:lnTo>
                  <a:lnTo>
                    <a:pt x="43" y="22"/>
                  </a:lnTo>
                  <a:lnTo>
                    <a:pt x="44" y="19"/>
                  </a:lnTo>
                  <a:lnTo>
                    <a:pt x="53" y="16"/>
                  </a:lnTo>
                  <a:lnTo>
                    <a:pt x="49" y="15"/>
                  </a:lnTo>
                  <a:lnTo>
                    <a:pt x="47" y="15"/>
                  </a:lnTo>
                  <a:lnTo>
                    <a:pt x="47" y="13"/>
                  </a:lnTo>
                  <a:lnTo>
                    <a:pt x="59" y="0"/>
                  </a:lnTo>
                  <a:lnTo>
                    <a:pt x="60" y="0"/>
                  </a:lnTo>
                  <a:lnTo>
                    <a:pt x="105" y="27"/>
                  </a:lnTo>
                  <a:lnTo>
                    <a:pt x="106" y="27"/>
                  </a:lnTo>
                  <a:lnTo>
                    <a:pt x="109" y="37"/>
                  </a:lnTo>
                  <a:lnTo>
                    <a:pt x="127" y="47"/>
                  </a:lnTo>
                  <a:lnTo>
                    <a:pt x="127" y="49"/>
                  </a:lnTo>
                  <a:lnTo>
                    <a:pt x="123" y="70"/>
                  </a:lnTo>
                  <a:lnTo>
                    <a:pt x="132" y="80"/>
                  </a:lnTo>
                  <a:lnTo>
                    <a:pt x="127" y="96"/>
                  </a:lnTo>
                  <a:lnTo>
                    <a:pt x="129" y="104"/>
                  </a:lnTo>
                  <a:lnTo>
                    <a:pt x="135" y="119"/>
                  </a:lnTo>
                  <a:lnTo>
                    <a:pt x="142" y="123"/>
                  </a:lnTo>
                  <a:lnTo>
                    <a:pt x="142" y="126"/>
                  </a:lnTo>
                  <a:lnTo>
                    <a:pt x="136" y="132"/>
                  </a:lnTo>
                  <a:lnTo>
                    <a:pt x="121" y="136"/>
                  </a:lnTo>
                  <a:lnTo>
                    <a:pt x="114" y="135"/>
                  </a:lnTo>
                  <a:lnTo>
                    <a:pt x="105" y="139"/>
                  </a:lnTo>
                  <a:lnTo>
                    <a:pt x="99" y="139"/>
                  </a:lnTo>
                  <a:lnTo>
                    <a:pt x="95" y="141"/>
                  </a:lnTo>
                  <a:lnTo>
                    <a:pt x="89" y="141"/>
                  </a:lnTo>
                  <a:lnTo>
                    <a:pt x="83" y="138"/>
                  </a:lnTo>
                  <a:lnTo>
                    <a:pt x="80" y="138"/>
                  </a:lnTo>
                  <a:lnTo>
                    <a:pt x="77" y="139"/>
                  </a:lnTo>
                  <a:lnTo>
                    <a:pt x="69" y="139"/>
                  </a:lnTo>
                  <a:lnTo>
                    <a:pt x="65" y="133"/>
                  </a:lnTo>
                  <a:lnTo>
                    <a:pt x="62" y="119"/>
                  </a:lnTo>
                  <a:lnTo>
                    <a:pt x="56" y="114"/>
                  </a:lnTo>
                  <a:lnTo>
                    <a:pt x="52" y="114"/>
                  </a:lnTo>
                  <a:lnTo>
                    <a:pt x="44" y="111"/>
                  </a:lnTo>
                  <a:lnTo>
                    <a:pt x="19" y="101"/>
                  </a:lnTo>
                  <a:lnTo>
                    <a:pt x="19" y="99"/>
                  </a:lnTo>
                  <a:lnTo>
                    <a:pt x="12" y="84"/>
                  </a:lnTo>
                  <a:lnTo>
                    <a:pt x="12" y="78"/>
                  </a:lnTo>
                  <a:lnTo>
                    <a:pt x="3" y="71"/>
                  </a:lnTo>
                  <a:lnTo>
                    <a:pt x="3" y="70"/>
                  </a:lnTo>
                  <a:lnTo>
                    <a:pt x="4" y="64"/>
                  </a:lnTo>
                  <a:lnTo>
                    <a:pt x="0" y="44"/>
                  </a:lnTo>
                  <a:lnTo>
                    <a:pt x="1" y="44"/>
                  </a:lnTo>
                  <a:lnTo>
                    <a:pt x="7" y="41"/>
                  </a:lnTo>
                  <a:lnTo>
                    <a:pt x="14" y="30"/>
                  </a:lnTo>
                  <a:lnTo>
                    <a:pt x="12" y="24"/>
                  </a:lnTo>
                  <a:lnTo>
                    <a:pt x="12" y="22"/>
                  </a:lnTo>
                  <a:lnTo>
                    <a:pt x="13" y="18"/>
                  </a:lnTo>
                  <a:lnTo>
                    <a:pt x="16" y="13"/>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0" name="Swaziland">
              <a:extLst>
                <a:ext uri="{FF2B5EF4-FFF2-40B4-BE49-F238E27FC236}">
                  <a16:creationId xmlns:a16="http://schemas.microsoft.com/office/drawing/2014/main" id="{4EE008A6-5CCD-2BB5-6F72-F0DA1C12095B}"/>
                </a:ext>
              </a:extLst>
            </p:cNvPr>
            <p:cNvSpPr>
              <a:spLocks/>
            </p:cNvSpPr>
            <p:nvPr/>
          </p:nvSpPr>
          <p:spPr bwMode="auto">
            <a:xfrm>
              <a:off x="6552283" y="5210844"/>
              <a:ext cx="32527" cy="43369"/>
            </a:xfrm>
            <a:custGeom>
              <a:avLst/>
              <a:gdLst>
                <a:gd name="T0" fmla="*/ 9 w 18"/>
                <a:gd name="T1" fmla="*/ 0 h 24"/>
                <a:gd name="T2" fmla="*/ 14 w 18"/>
                <a:gd name="T3" fmla="*/ 3 h 24"/>
                <a:gd name="T4" fmla="*/ 15 w 18"/>
                <a:gd name="T5" fmla="*/ 3 h 24"/>
                <a:gd name="T6" fmla="*/ 15 w 18"/>
                <a:gd name="T7" fmla="*/ 1 h 24"/>
                <a:gd name="T8" fmla="*/ 17 w 18"/>
                <a:gd name="T9" fmla="*/ 1 h 24"/>
                <a:gd name="T10" fmla="*/ 17 w 18"/>
                <a:gd name="T11" fmla="*/ 3 h 24"/>
                <a:gd name="T12" fmla="*/ 18 w 18"/>
                <a:gd name="T13" fmla="*/ 16 h 24"/>
                <a:gd name="T14" fmla="*/ 14 w 18"/>
                <a:gd name="T15" fmla="*/ 24 h 24"/>
                <a:gd name="T16" fmla="*/ 9 w 18"/>
                <a:gd name="T17" fmla="*/ 24 h 24"/>
                <a:gd name="T18" fmla="*/ 3 w 18"/>
                <a:gd name="T19" fmla="*/ 22 h 24"/>
                <a:gd name="T20" fmla="*/ 0 w 18"/>
                <a:gd name="T21" fmla="*/ 15 h 24"/>
                <a:gd name="T22" fmla="*/ 0 w 18"/>
                <a:gd name="T23" fmla="*/ 13 h 24"/>
                <a:gd name="T24" fmla="*/ 6 w 18"/>
                <a:gd name="T25" fmla="*/ 3 h 24"/>
                <a:gd name="T26" fmla="*/ 9 w 18"/>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4">
                  <a:moveTo>
                    <a:pt x="9" y="0"/>
                  </a:moveTo>
                  <a:lnTo>
                    <a:pt x="14" y="3"/>
                  </a:lnTo>
                  <a:lnTo>
                    <a:pt x="15" y="3"/>
                  </a:lnTo>
                  <a:lnTo>
                    <a:pt x="15" y="1"/>
                  </a:lnTo>
                  <a:lnTo>
                    <a:pt x="17" y="1"/>
                  </a:lnTo>
                  <a:lnTo>
                    <a:pt x="17" y="3"/>
                  </a:lnTo>
                  <a:lnTo>
                    <a:pt x="18" y="16"/>
                  </a:lnTo>
                  <a:lnTo>
                    <a:pt x="14" y="24"/>
                  </a:lnTo>
                  <a:lnTo>
                    <a:pt x="9" y="24"/>
                  </a:lnTo>
                  <a:lnTo>
                    <a:pt x="3" y="22"/>
                  </a:lnTo>
                  <a:lnTo>
                    <a:pt x="0" y="15"/>
                  </a:lnTo>
                  <a:lnTo>
                    <a:pt x="0" y="13"/>
                  </a:lnTo>
                  <a:lnTo>
                    <a:pt x="6" y="3"/>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1" name="Sudan">
              <a:extLst>
                <a:ext uri="{FF2B5EF4-FFF2-40B4-BE49-F238E27FC236}">
                  <a16:creationId xmlns:a16="http://schemas.microsoft.com/office/drawing/2014/main" id="{7B3F1532-6393-CF25-89D6-741265C9183F}"/>
                </a:ext>
              </a:extLst>
            </p:cNvPr>
            <p:cNvSpPr>
              <a:spLocks/>
            </p:cNvSpPr>
            <p:nvPr/>
          </p:nvSpPr>
          <p:spPr bwMode="auto">
            <a:xfrm>
              <a:off x="6340857" y="4032639"/>
              <a:ext cx="393940" cy="338292"/>
            </a:xfrm>
            <a:custGeom>
              <a:avLst/>
              <a:gdLst>
                <a:gd name="connsiteX0" fmla="*/ 4413035 w 5344675"/>
                <a:gd name="connsiteY0" fmla="*/ 0 h 4589698"/>
                <a:gd name="connsiteX1" fmla="*/ 4437552 w 5344675"/>
                <a:gd name="connsiteY1" fmla="*/ 0 h 4589698"/>
                <a:gd name="connsiteX2" fmla="*/ 4854338 w 5344675"/>
                <a:gd name="connsiteY2" fmla="*/ 343236 h 4589698"/>
                <a:gd name="connsiteX3" fmla="*/ 4878855 w 5344675"/>
                <a:gd name="connsiteY3" fmla="*/ 539370 h 4589698"/>
                <a:gd name="connsiteX4" fmla="*/ 4952406 w 5344675"/>
                <a:gd name="connsiteY4" fmla="*/ 637438 h 4589698"/>
                <a:gd name="connsiteX5" fmla="*/ 5025956 w 5344675"/>
                <a:gd name="connsiteY5" fmla="*/ 1397459 h 4589698"/>
                <a:gd name="connsiteX6" fmla="*/ 5344675 w 5344675"/>
                <a:gd name="connsiteY6" fmla="*/ 1691661 h 4589698"/>
                <a:gd name="connsiteX7" fmla="*/ 5320158 w 5344675"/>
                <a:gd name="connsiteY7" fmla="*/ 1838762 h 4589698"/>
                <a:gd name="connsiteX8" fmla="*/ 4878855 w 5344675"/>
                <a:gd name="connsiteY8" fmla="*/ 2034897 h 4589698"/>
                <a:gd name="connsiteX9" fmla="*/ 4731754 w 5344675"/>
                <a:gd name="connsiteY9" fmla="*/ 2745885 h 4589698"/>
                <a:gd name="connsiteX10" fmla="*/ 4731754 w 5344675"/>
                <a:gd name="connsiteY10" fmla="*/ 3040087 h 4589698"/>
                <a:gd name="connsiteX11" fmla="*/ 4633686 w 5344675"/>
                <a:gd name="connsiteY11" fmla="*/ 3407839 h 4589698"/>
                <a:gd name="connsiteX12" fmla="*/ 4265934 w 5344675"/>
                <a:gd name="connsiteY12" fmla="*/ 3800109 h 4589698"/>
                <a:gd name="connsiteX13" fmla="*/ 4216900 w 5344675"/>
                <a:gd name="connsiteY13" fmla="*/ 4020760 h 4589698"/>
                <a:gd name="connsiteX14" fmla="*/ 4216900 w 5344675"/>
                <a:gd name="connsiteY14" fmla="*/ 4069794 h 4589698"/>
                <a:gd name="connsiteX15" fmla="*/ 3996248 w 5344675"/>
                <a:gd name="connsiteY15" fmla="*/ 4216895 h 4589698"/>
                <a:gd name="connsiteX16" fmla="*/ 3982381 w 5344675"/>
                <a:gd name="connsiteY16" fmla="*/ 4535837 h 4589698"/>
                <a:gd name="connsiteX17" fmla="*/ 3896876 w 5344675"/>
                <a:gd name="connsiteY17" fmla="*/ 4532548 h 4589698"/>
                <a:gd name="connsiteX18" fmla="*/ 3906401 w 5344675"/>
                <a:gd name="connsiteY18" fmla="*/ 4332523 h 4589698"/>
                <a:gd name="connsiteX19" fmla="*/ 3706376 w 5344675"/>
                <a:gd name="connsiteY19" fmla="*/ 4122973 h 4589698"/>
                <a:gd name="connsiteX20" fmla="*/ 3649226 w 5344675"/>
                <a:gd name="connsiteY20" fmla="*/ 3846748 h 4589698"/>
                <a:gd name="connsiteX21" fmla="*/ 3696851 w 5344675"/>
                <a:gd name="connsiteY21" fmla="*/ 3646723 h 4589698"/>
                <a:gd name="connsiteX22" fmla="*/ 3534926 w 5344675"/>
                <a:gd name="connsiteY22" fmla="*/ 3646723 h 4589698"/>
                <a:gd name="connsiteX23" fmla="*/ 3534926 w 5344675"/>
                <a:gd name="connsiteY23" fmla="*/ 3722923 h 4589698"/>
                <a:gd name="connsiteX24" fmla="*/ 3325376 w 5344675"/>
                <a:gd name="connsiteY24" fmla="*/ 3741973 h 4589698"/>
                <a:gd name="connsiteX25" fmla="*/ 3420626 w 5344675"/>
                <a:gd name="connsiteY25" fmla="*/ 3818173 h 4589698"/>
                <a:gd name="connsiteX26" fmla="*/ 3420626 w 5344675"/>
                <a:gd name="connsiteY26" fmla="*/ 4037248 h 4589698"/>
                <a:gd name="connsiteX27" fmla="*/ 3068201 w 5344675"/>
                <a:gd name="connsiteY27" fmla="*/ 4446823 h 4589698"/>
                <a:gd name="connsiteX28" fmla="*/ 2906276 w 5344675"/>
                <a:gd name="connsiteY28" fmla="*/ 4465873 h 4589698"/>
                <a:gd name="connsiteX29" fmla="*/ 2620526 w 5344675"/>
                <a:gd name="connsiteY29" fmla="*/ 4275373 h 4589698"/>
                <a:gd name="connsiteX30" fmla="*/ 2487176 w 5344675"/>
                <a:gd name="connsiteY30" fmla="*/ 4342048 h 4589698"/>
                <a:gd name="connsiteX31" fmla="*/ 2487176 w 5344675"/>
                <a:gd name="connsiteY31" fmla="*/ 4456348 h 4589698"/>
                <a:gd name="connsiteX32" fmla="*/ 2325251 w 5344675"/>
                <a:gd name="connsiteY32" fmla="*/ 4456348 h 4589698"/>
                <a:gd name="connsiteX33" fmla="*/ 2239526 w 5344675"/>
                <a:gd name="connsiteY33" fmla="*/ 4589698 h 4589698"/>
                <a:gd name="connsiteX34" fmla="*/ 2049026 w 5344675"/>
                <a:gd name="connsiteY34" fmla="*/ 4589698 h 4589698"/>
                <a:gd name="connsiteX35" fmla="*/ 1963301 w 5344675"/>
                <a:gd name="connsiteY35" fmla="*/ 4503973 h 4589698"/>
                <a:gd name="connsiteX36" fmla="*/ 1706126 w 5344675"/>
                <a:gd name="connsiteY36" fmla="*/ 4503973 h 4589698"/>
                <a:gd name="connsiteX37" fmla="*/ 1591826 w 5344675"/>
                <a:gd name="connsiteY37" fmla="*/ 4561123 h 4589698"/>
                <a:gd name="connsiteX38" fmla="*/ 1448951 w 5344675"/>
                <a:gd name="connsiteY38" fmla="*/ 4494448 h 4589698"/>
                <a:gd name="connsiteX39" fmla="*/ 1296551 w 5344675"/>
                <a:gd name="connsiteY39" fmla="*/ 4237273 h 4589698"/>
                <a:gd name="connsiteX40" fmla="*/ 1067951 w 5344675"/>
                <a:gd name="connsiteY40" fmla="*/ 4284898 h 4589698"/>
                <a:gd name="connsiteX41" fmla="*/ 1029851 w 5344675"/>
                <a:gd name="connsiteY41" fmla="*/ 4427773 h 4589698"/>
                <a:gd name="connsiteX42" fmla="*/ 563888 w 5344675"/>
                <a:gd name="connsiteY42" fmla="*/ 4494339 h 4589698"/>
                <a:gd name="connsiteX43" fmla="*/ 563888 w 5344675"/>
                <a:gd name="connsiteY43" fmla="*/ 4314962 h 4589698"/>
                <a:gd name="connsiteX44" fmla="*/ 294202 w 5344675"/>
                <a:gd name="connsiteY44" fmla="*/ 4020760 h 4589698"/>
                <a:gd name="connsiteX45" fmla="*/ 343236 w 5344675"/>
                <a:gd name="connsiteY45" fmla="*/ 3947209 h 4589698"/>
                <a:gd name="connsiteX46" fmla="*/ 196135 w 5344675"/>
                <a:gd name="connsiteY46" fmla="*/ 3628491 h 4589698"/>
                <a:gd name="connsiteX47" fmla="*/ 147101 w 5344675"/>
                <a:gd name="connsiteY47" fmla="*/ 3481390 h 4589698"/>
                <a:gd name="connsiteX48" fmla="*/ 0 w 5344675"/>
                <a:gd name="connsiteY48" fmla="*/ 3481390 h 4589698"/>
                <a:gd name="connsiteX49" fmla="*/ 0 w 5344675"/>
                <a:gd name="connsiteY49" fmla="*/ 3383323 h 4589698"/>
                <a:gd name="connsiteX50" fmla="*/ 122584 w 5344675"/>
                <a:gd name="connsiteY50" fmla="*/ 3089120 h 4589698"/>
                <a:gd name="connsiteX51" fmla="*/ 147101 w 5344675"/>
                <a:gd name="connsiteY51" fmla="*/ 3015570 h 4589698"/>
                <a:gd name="connsiteX52" fmla="*/ 147101 w 5344675"/>
                <a:gd name="connsiteY52" fmla="*/ 2892986 h 4589698"/>
                <a:gd name="connsiteX53" fmla="*/ 343236 w 5344675"/>
                <a:gd name="connsiteY53" fmla="*/ 2647818 h 4589698"/>
                <a:gd name="connsiteX54" fmla="*/ 367753 w 5344675"/>
                <a:gd name="connsiteY54" fmla="*/ 2500717 h 4589698"/>
                <a:gd name="connsiteX55" fmla="*/ 367753 w 5344675"/>
                <a:gd name="connsiteY55" fmla="*/ 2451683 h 4589698"/>
                <a:gd name="connsiteX56" fmla="*/ 710989 w 5344675"/>
                <a:gd name="connsiteY56" fmla="*/ 2427166 h 4589698"/>
                <a:gd name="connsiteX57" fmla="*/ 710989 w 5344675"/>
                <a:gd name="connsiteY57" fmla="*/ 1005190 h 4589698"/>
                <a:gd name="connsiteX58" fmla="*/ 1029708 w 5344675"/>
                <a:gd name="connsiteY58" fmla="*/ 1005190 h 4589698"/>
                <a:gd name="connsiteX59" fmla="*/ 1029708 w 5344675"/>
                <a:gd name="connsiteY59" fmla="*/ 343236 h 4589698"/>
                <a:gd name="connsiteX60" fmla="*/ 3015574 w 5344675"/>
                <a:gd name="connsiteY60" fmla="*/ 343236 h 4589698"/>
                <a:gd name="connsiteX61" fmla="*/ 3064607 w 5344675"/>
                <a:gd name="connsiteY61" fmla="*/ 294202 h 4589698"/>
                <a:gd name="connsiteX62" fmla="*/ 3138158 w 5344675"/>
                <a:gd name="connsiteY62" fmla="*/ 294202 h 4589698"/>
                <a:gd name="connsiteX63" fmla="*/ 3138158 w 5344675"/>
                <a:gd name="connsiteY63" fmla="*/ 343236 h 4589698"/>
                <a:gd name="connsiteX64" fmla="*/ 3653012 w 5344675"/>
                <a:gd name="connsiteY64" fmla="*/ 343236 h 4589698"/>
                <a:gd name="connsiteX65" fmla="*/ 3800113 w 5344675"/>
                <a:gd name="connsiteY65" fmla="*/ 416786 h 4589698"/>
                <a:gd name="connsiteX66" fmla="*/ 3898181 w 5344675"/>
                <a:gd name="connsiteY66" fmla="*/ 416786 h 4589698"/>
                <a:gd name="connsiteX67" fmla="*/ 3971731 w 5344675"/>
                <a:gd name="connsiteY67" fmla="*/ 294202 h 4589698"/>
                <a:gd name="connsiteX68" fmla="*/ 4118832 w 5344675"/>
                <a:gd name="connsiteY68" fmla="*/ 245168 h 4589698"/>
                <a:gd name="connsiteX69" fmla="*/ 4192383 w 5344675"/>
                <a:gd name="connsiteY69" fmla="*/ 73551 h 4589698"/>
                <a:gd name="connsiteX70" fmla="*/ 4290450 w 5344675"/>
                <a:gd name="connsiteY70" fmla="*/ 73551 h 45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44675" h="4589698">
                  <a:moveTo>
                    <a:pt x="4413035" y="0"/>
                  </a:moveTo>
                  <a:lnTo>
                    <a:pt x="4437552" y="0"/>
                  </a:lnTo>
                  <a:lnTo>
                    <a:pt x="4854338" y="343236"/>
                  </a:lnTo>
                  <a:lnTo>
                    <a:pt x="4878855" y="539370"/>
                  </a:lnTo>
                  <a:lnTo>
                    <a:pt x="4952406" y="637438"/>
                  </a:lnTo>
                  <a:lnTo>
                    <a:pt x="5025956" y="1397459"/>
                  </a:lnTo>
                  <a:lnTo>
                    <a:pt x="5344675" y="1691661"/>
                  </a:lnTo>
                  <a:lnTo>
                    <a:pt x="5320158" y="1838762"/>
                  </a:lnTo>
                  <a:lnTo>
                    <a:pt x="4878855" y="2034897"/>
                  </a:lnTo>
                  <a:lnTo>
                    <a:pt x="4731754" y="2745885"/>
                  </a:lnTo>
                  <a:lnTo>
                    <a:pt x="4731754" y="3040087"/>
                  </a:lnTo>
                  <a:lnTo>
                    <a:pt x="4633686" y="3407839"/>
                  </a:lnTo>
                  <a:lnTo>
                    <a:pt x="4265934" y="3800109"/>
                  </a:lnTo>
                  <a:lnTo>
                    <a:pt x="4216900" y="4020760"/>
                  </a:lnTo>
                  <a:lnTo>
                    <a:pt x="4216900" y="4069794"/>
                  </a:lnTo>
                  <a:lnTo>
                    <a:pt x="3996248" y="4216895"/>
                  </a:lnTo>
                  <a:lnTo>
                    <a:pt x="3982381" y="4535837"/>
                  </a:lnTo>
                  <a:lnTo>
                    <a:pt x="3896876" y="4532548"/>
                  </a:lnTo>
                  <a:lnTo>
                    <a:pt x="3906401" y="4332523"/>
                  </a:lnTo>
                  <a:lnTo>
                    <a:pt x="3706376" y="4122973"/>
                  </a:lnTo>
                  <a:lnTo>
                    <a:pt x="3649226" y="3846748"/>
                  </a:lnTo>
                  <a:lnTo>
                    <a:pt x="3696851" y="3646723"/>
                  </a:lnTo>
                  <a:lnTo>
                    <a:pt x="3534926" y="3646723"/>
                  </a:lnTo>
                  <a:lnTo>
                    <a:pt x="3534926" y="3722923"/>
                  </a:lnTo>
                  <a:lnTo>
                    <a:pt x="3325376" y="3741973"/>
                  </a:lnTo>
                  <a:lnTo>
                    <a:pt x="3420626" y="3818173"/>
                  </a:lnTo>
                  <a:lnTo>
                    <a:pt x="3420626" y="4037248"/>
                  </a:lnTo>
                  <a:lnTo>
                    <a:pt x="3068201" y="4446823"/>
                  </a:lnTo>
                  <a:lnTo>
                    <a:pt x="2906276" y="4465873"/>
                  </a:lnTo>
                  <a:lnTo>
                    <a:pt x="2620526" y="4275373"/>
                  </a:lnTo>
                  <a:lnTo>
                    <a:pt x="2487176" y="4342048"/>
                  </a:lnTo>
                  <a:lnTo>
                    <a:pt x="2487176" y="4456348"/>
                  </a:lnTo>
                  <a:lnTo>
                    <a:pt x="2325251" y="4456348"/>
                  </a:lnTo>
                  <a:lnTo>
                    <a:pt x="2239526" y="4589698"/>
                  </a:lnTo>
                  <a:lnTo>
                    <a:pt x="2049026" y="4589698"/>
                  </a:lnTo>
                  <a:lnTo>
                    <a:pt x="1963301" y="4503973"/>
                  </a:lnTo>
                  <a:lnTo>
                    <a:pt x="1706126" y="4503973"/>
                  </a:lnTo>
                  <a:lnTo>
                    <a:pt x="1591826" y="4561123"/>
                  </a:lnTo>
                  <a:lnTo>
                    <a:pt x="1448951" y="4494448"/>
                  </a:lnTo>
                  <a:lnTo>
                    <a:pt x="1296551" y="4237273"/>
                  </a:lnTo>
                  <a:lnTo>
                    <a:pt x="1067951" y="4284898"/>
                  </a:lnTo>
                  <a:lnTo>
                    <a:pt x="1029851" y="4427773"/>
                  </a:lnTo>
                  <a:lnTo>
                    <a:pt x="563888" y="4494339"/>
                  </a:lnTo>
                  <a:lnTo>
                    <a:pt x="563888" y="4314962"/>
                  </a:lnTo>
                  <a:lnTo>
                    <a:pt x="294202" y="4020760"/>
                  </a:lnTo>
                  <a:lnTo>
                    <a:pt x="343236" y="3947209"/>
                  </a:lnTo>
                  <a:lnTo>
                    <a:pt x="196135" y="3628491"/>
                  </a:lnTo>
                  <a:lnTo>
                    <a:pt x="147101" y="3481390"/>
                  </a:lnTo>
                  <a:lnTo>
                    <a:pt x="0" y="3481390"/>
                  </a:lnTo>
                  <a:lnTo>
                    <a:pt x="0" y="3383323"/>
                  </a:lnTo>
                  <a:lnTo>
                    <a:pt x="122584" y="3089120"/>
                  </a:lnTo>
                  <a:lnTo>
                    <a:pt x="147101" y="3015570"/>
                  </a:lnTo>
                  <a:lnTo>
                    <a:pt x="147101" y="2892986"/>
                  </a:lnTo>
                  <a:lnTo>
                    <a:pt x="343236" y="2647818"/>
                  </a:lnTo>
                  <a:lnTo>
                    <a:pt x="367753" y="2500717"/>
                  </a:lnTo>
                  <a:lnTo>
                    <a:pt x="367753" y="2451683"/>
                  </a:lnTo>
                  <a:lnTo>
                    <a:pt x="710989" y="2427166"/>
                  </a:lnTo>
                  <a:lnTo>
                    <a:pt x="710989" y="1005190"/>
                  </a:lnTo>
                  <a:lnTo>
                    <a:pt x="1029708" y="1005190"/>
                  </a:lnTo>
                  <a:lnTo>
                    <a:pt x="1029708" y="343236"/>
                  </a:lnTo>
                  <a:lnTo>
                    <a:pt x="3015574" y="343236"/>
                  </a:lnTo>
                  <a:lnTo>
                    <a:pt x="3064607" y="294202"/>
                  </a:lnTo>
                  <a:lnTo>
                    <a:pt x="3138158" y="294202"/>
                  </a:lnTo>
                  <a:lnTo>
                    <a:pt x="3138158" y="343236"/>
                  </a:lnTo>
                  <a:lnTo>
                    <a:pt x="3653012" y="343236"/>
                  </a:lnTo>
                  <a:lnTo>
                    <a:pt x="3800113" y="416786"/>
                  </a:lnTo>
                  <a:lnTo>
                    <a:pt x="3898181" y="416786"/>
                  </a:lnTo>
                  <a:lnTo>
                    <a:pt x="3971731" y="294202"/>
                  </a:lnTo>
                  <a:lnTo>
                    <a:pt x="4118832" y="245168"/>
                  </a:lnTo>
                  <a:lnTo>
                    <a:pt x="4192383" y="73551"/>
                  </a:lnTo>
                  <a:lnTo>
                    <a:pt x="4290450" y="73551"/>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2" name="South Sudan">
              <a:extLst>
                <a:ext uri="{FF2B5EF4-FFF2-40B4-BE49-F238E27FC236}">
                  <a16:creationId xmlns:a16="http://schemas.microsoft.com/office/drawing/2014/main" id="{622FF6E1-6F88-CA54-DD2E-03DB93B4B3A7}"/>
                </a:ext>
              </a:extLst>
            </p:cNvPr>
            <p:cNvSpPr>
              <a:spLocks/>
            </p:cNvSpPr>
            <p:nvPr/>
          </p:nvSpPr>
          <p:spPr bwMode="auto">
            <a:xfrm>
              <a:off x="6382420" y="4301427"/>
              <a:ext cx="294551" cy="204662"/>
            </a:xfrm>
            <a:custGeom>
              <a:avLst/>
              <a:gdLst>
                <a:gd name="connsiteX0" fmla="*/ 2971038 w 3996248"/>
                <a:gd name="connsiteY0" fmla="*/ 0 h 2776686"/>
                <a:gd name="connsiteX1" fmla="*/ 3132963 w 3996248"/>
                <a:gd name="connsiteY1" fmla="*/ 0 h 2776686"/>
                <a:gd name="connsiteX2" fmla="*/ 3085338 w 3996248"/>
                <a:gd name="connsiteY2" fmla="*/ 200025 h 2776686"/>
                <a:gd name="connsiteX3" fmla="*/ 3142488 w 3996248"/>
                <a:gd name="connsiteY3" fmla="*/ 476250 h 2776686"/>
                <a:gd name="connsiteX4" fmla="*/ 3342513 w 3996248"/>
                <a:gd name="connsiteY4" fmla="*/ 685800 h 2776686"/>
                <a:gd name="connsiteX5" fmla="*/ 3332988 w 3996248"/>
                <a:gd name="connsiteY5" fmla="*/ 885825 h 2776686"/>
                <a:gd name="connsiteX6" fmla="*/ 3418493 w 3996248"/>
                <a:gd name="connsiteY6" fmla="*/ 889114 h 2776686"/>
                <a:gd name="connsiteX7" fmla="*/ 3407843 w 3996248"/>
                <a:gd name="connsiteY7" fmla="*/ 1134059 h 2776686"/>
                <a:gd name="connsiteX8" fmla="*/ 3309776 w 3996248"/>
                <a:gd name="connsiteY8" fmla="*/ 1207609 h 2776686"/>
                <a:gd name="connsiteX9" fmla="*/ 3113641 w 3996248"/>
                <a:gd name="connsiteY9" fmla="*/ 1256643 h 2776686"/>
                <a:gd name="connsiteX10" fmla="*/ 3089124 w 3996248"/>
                <a:gd name="connsiteY10" fmla="*/ 1354710 h 2776686"/>
                <a:gd name="connsiteX11" fmla="*/ 3309776 w 3996248"/>
                <a:gd name="connsiteY11" fmla="*/ 1477294 h 2776686"/>
                <a:gd name="connsiteX12" fmla="*/ 3407843 w 3996248"/>
                <a:gd name="connsiteY12" fmla="*/ 1624395 h 2776686"/>
                <a:gd name="connsiteX13" fmla="*/ 3628495 w 3996248"/>
                <a:gd name="connsiteY13" fmla="*/ 1771496 h 2776686"/>
                <a:gd name="connsiteX14" fmla="*/ 3726562 w 3996248"/>
                <a:gd name="connsiteY14" fmla="*/ 2090215 h 2776686"/>
                <a:gd name="connsiteX15" fmla="*/ 3947214 w 3996248"/>
                <a:gd name="connsiteY15" fmla="*/ 2163766 h 2776686"/>
                <a:gd name="connsiteX16" fmla="*/ 3996248 w 3996248"/>
                <a:gd name="connsiteY16" fmla="*/ 2188282 h 2776686"/>
                <a:gd name="connsiteX17" fmla="*/ 3996248 w 3996248"/>
                <a:gd name="connsiteY17" fmla="*/ 2457967 h 2776686"/>
                <a:gd name="connsiteX18" fmla="*/ 3505911 w 3996248"/>
                <a:gd name="connsiteY18" fmla="*/ 2457967 h 2776686"/>
                <a:gd name="connsiteX19" fmla="*/ 3358809 w 3996248"/>
                <a:gd name="connsiteY19" fmla="*/ 2605068 h 2776686"/>
                <a:gd name="connsiteX20" fmla="*/ 3187191 w 3996248"/>
                <a:gd name="connsiteY20" fmla="*/ 2703136 h 2776686"/>
                <a:gd name="connsiteX21" fmla="*/ 3113641 w 3996248"/>
                <a:gd name="connsiteY21" fmla="*/ 2703136 h 2776686"/>
                <a:gd name="connsiteX22" fmla="*/ 2892989 w 3996248"/>
                <a:gd name="connsiteY22" fmla="*/ 2752169 h 2776686"/>
                <a:gd name="connsiteX23" fmla="*/ 2647820 w 3996248"/>
                <a:gd name="connsiteY23" fmla="*/ 2752169 h 2776686"/>
                <a:gd name="connsiteX24" fmla="*/ 2427169 w 3996248"/>
                <a:gd name="connsiteY24" fmla="*/ 2776686 h 2776686"/>
                <a:gd name="connsiteX25" fmla="*/ 2353618 w 3996248"/>
                <a:gd name="connsiteY25" fmla="*/ 2776686 h 2776686"/>
                <a:gd name="connsiteX26" fmla="*/ 2353618 w 3996248"/>
                <a:gd name="connsiteY26" fmla="*/ 2752169 h 2776686"/>
                <a:gd name="connsiteX27" fmla="*/ 1985865 w 3996248"/>
                <a:gd name="connsiteY27" fmla="*/ 2457967 h 2776686"/>
                <a:gd name="connsiteX28" fmla="*/ 1887798 w 3996248"/>
                <a:gd name="connsiteY28" fmla="*/ 2482484 h 2776686"/>
                <a:gd name="connsiteX29" fmla="*/ 1691663 w 3996248"/>
                <a:gd name="connsiteY29" fmla="*/ 2482484 h 2776686"/>
                <a:gd name="connsiteX30" fmla="*/ 1618112 w 3996248"/>
                <a:gd name="connsiteY30" fmla="*/ 2531518 h 2776686"/>
                <a:gd name="connsiteX31" fmla="*/ 1593596 w 3996248"/>
                <a:gd name="connsiteY31" fmla="*/ 2531518 h 2776686"/>
                <a:gd name="connsiteX32" fmla="*/ 1446495 w 3996248"/>
                <a:gd name="connsiteY32" fmla="*/ 2457967 h 2776686"/>
                <a:gd name="connsiteX33" fmla="*/ 1299393 w 3996248"/>
                <a:gd name="connsiteY33" fmla="*/ 2261833 h 2776686"/>
                <a:gd name="connsiteX34" fmla="*/ 1201326 w 3996248"/>
                <a:gd name="connsiteY34" fmla="*/ 2090215 h 2776686"/>
                <a:gd name="connsiteX35" fmla="*/ 1005191 w 3996248"/>
                <a:gd name="connsiteY35" fmla="*/ 1967631 h 2776686"/>
                <a:gd name="connsiteX36" fmla="*/ 858090 w 3996248"/>
                <a:gd name="connsiteY36" fmla="*/ 1722463 h 2776686"/>
                <a:gd name="connsiteX37" fmla="*/ 563888 w 3996248"/>
                <a:gd name="connsiteY37" fmla="*/ 1501811 h 2776686"/>
                <a:gd name="connsiteX38" fmla="*/ 539371 w 3996248"/>
                <a:gd name="connsiteY38" fmla="*/ 1501811 h 2776686"/>
                <a:gd name="connsiteX39" fmla="*/ 539371 w 3996248"/>
                <a:gd name="connsiteY39" fmla="*/ 1477294 h 2776686"/>
                <a:gd name="connsiteX40" fmla="*/ 490337 w 3996248"/>
                <a:gd name="connsiteY40" fmla="*/ 1330193 h 2776686"/>
                <a:gd name="connsiteX41" fmla="*/ 220652 w 3996248"/>
                <a:gd name="connsiteY41" fmla="*/ 1256643 h 2776686"/>
                <a:gd name="connsiteX42" fmla="*/ 220652 w 3996248"/>
                <a:gd name="connsiteY42" fmla="*/ 1207609 h 2776686"/>
                <a:gd name="connsiteX43" fmla="*/ 171618 w 3996248"/>
                <a:gd name="connsiteY43" fmla="*/ 1134059 h 2776686"/>
                <a:gd name="connsiteX44" fmla="*/ 0 w 3996248"/>
                <a:gd name="connsiteY44" fmla="*/ 1060508 h 2776686"/>
                <a:gd name="connsiteX45" fmla="*/ 0 w 3996248"/>
                <a:gd name="connsiteY45" fmla="*/ 847616 h 2776686"/>
                <a:gd name="connsiteX46" fmla="*/ 465963 w 3996248"/>
                <a:gd name="connsiteY46" fmla="*/ 781050 h 2776686"/>
                <a:gd name="connsiteX47" fmla="*/ 504063 w 3996248"/>
                <a:gd name="connsiteY47" fmla="*/ 638175 h 2776686"/>
                <a:gd name="connsiteX48" fmla="*/ 732663 w 3996248"/>
                <a:gd name="connsiteY48" fmla="*/ 590550 h 2776686"/>
                <a:gd name="connsiteX49" fmla="*/ 885063 w 3996248"/>
                <a:gd name="connsiteY49" fmla="*/ 847725 h 2776686"/>
                <a:gd name="connsiteX50" fmla="*/ 1027938 w 3996248"/>
                <a:gd name="connsiteY50" fmla="*/ 914400 h 2776686"/>
                <a:gd name="connsiteX51" fmla="*/ 1142238 w 3996248"/>
                <a:gd name="connsiteY51" fmla="*/ 857250 h 2776686"/>
                <a:gd name="connsiteX52" fmla="*/ 1399413 w 3996248"/>
                <a:gd name="connsiteY52" fmla="*/ 857250 h 2776686"/>
                <a:gd name="connsiteX53" fmla="*/ 1485138 w 3996248"/>
                <a:gd name="connsiteY53" fmla="*/ 942975 h 2776686"/>
                <a:gd name="connsiteX54" fmla="*/ 1675638 w 3996248"/>
                <a:gd name="connsiteY54" fmla="*/ 942975 h 2776686"/>
                <a:gd name="connsiteX55" fmla="*/ 1761363 w 3996248"/>
                <a:gd name="connsiteY55" fmla="*/ 809625 h 2776686"/>
                <a:gd name="connsiteX56" fmla="*/ 1923288 w 3996248"/>
                <a:gd name="connsiteY56" fmla="*/ 809625 h 2776686"/>
                <a:gd name="connsiteX57" fmla="*/ 1923288 w 3996248"/>
                <a:gd name="connsiteY57" fmla="*/ 695325 h 2776686"/>
                <a:gd name="connsiteX58" fmla="*/ 2056638 w 3996248"/>
                <a:gd name="connsiteY58" fmla="*/ 628650 h 2776686"/>
                <a:gd name="connsiteX59" fmla="*/ 2342388 w 3996248"/>
                <a:gd name="connsiteY59" fmla="*/ 819150 h 2776686"/>
                <a:gd name="connsiteX60" fmla="*/ 2504313 w 3996248"/>
                <a:gd name="connsiteY60" fmla="*/ 800100 h 2776686"/>
                <a:gd name="connsiteX61" fmla="*/ 2856738 w 3996248"/>
                <a:gd name="connsiteY61" fmla="*/ 390525 h 2776686"/>
                <a:gd name="connsiteX62" fmla="*/ 2856738 w 3996248"/>
                <a:gd name="connsiteY62" fmla="*/ 171450 h 2776686"/>
                <a:gd name="connsiteX63" fmla="*/ 2761488 w 3996248"/>
                <a:gd name="connsiteY63" fmla="*/ 95250 h 2776686"/>
                <a:gd name="connsiteX64" fmla="*/ 2971038 w 3996248"/>
                <a:gd name="connsiteY64" fmla="*/ 76200 h 27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96248" h="2776686">
                  <a:moveTo>
                    <a:pt x="2971038" y="0"/>
                  </a:moveTo>
                  <a:lnTo>
                    <a:pt x="3132963" y="0"/>
                  </a:lnTo>
                  <a:lnTo>
                    <a:pt x="3085338" y="200025"/>
                  </a:lnTo>
                  <a:lnTo>
                    <a:pt x="3142488" y="476250"/>
                  </a:lnTo>
                  <a:lnTo>
                    <a:pt x="3342513" y="685800"/>
                  </a:lnTo>
                  <a:lnTo>
                    <a:pt x="3332988" y="885825"/>
                  </a:lnTo>
                  <a:lnTo>
                    <a:pt x="3418493" y="889114"/>
                  </a:lnTo>
                  <a:lnTo>
                    <a:pt x="3407843" y="1134059"/>
                  </a:lnTo>
                  <a:lnTo>
                    <a:pt x="3309776" y="1207609"/>
                  </a:lnTo>
                  <a:lnTo>
                    <a:pt x="3113641" y="1256643"/>
                  </a:lnTo>
                  <a:lnTo>
                    <a:pt x="3089124" y="1354710"/>
                  </a:lnTo>
                  <a:lnTo>
                    <a:pt x="3309776" y="1477294"/>
                  </a:lnTo>
                  <a:lnTo>
                    <a:pt x="3407843" y="1624395"/>
                  </a:lnTo>
                  <a:lnTo>
                    <a:pt x="3628495" y="1771496"/>
                  </a:lnTo>
                  <a:lnTo>
                    <a:pt x="3726562" y="2090215"/>
                  </a:lnTo>
                  <a:lnTo>
                    <a:pt x="3947214" y="2163766"/>
                  </a:lnTo>
                  <a:lnTo>
                    <a:pt x="3996248" y="2188282"/>
                  </a:lnTo>
                  <a:lnTo>
                    <a:pt x="3996248" y="2457967"/>
                  </a:lnTo>
                  <a:lnTo>
                    <a:pt x="3505911" y="2457967"/>
                  </a:lnTo>
                  <a:lnTo>
                    <a:pt x="3358809" y="2605068"/>
                  </a:lnTo>
                  <a:lnTo>
                    <a:pt x="3187191" y="2703136"/>
                  </a:lnTo>
                  <a:lnTo>
                    <a:pt x="3113641" y="2703136"/>
                  </a:lnTo>
                  <a:lnTo>
                    <a:pt x="2892989" y="2752169"/>
                  </a:lnTo>
                  <a:lnTo>
                    <a:pt x="2647820" y="2752169"/>
                  </a:lnTo>
                  <a:lnTo>
                    <a:pt x="2427169" y="2776686"/>
                  </a:lnTo>
                  <a:lnTo>
                    <a:pt x="2353618" y="2776686"/>
                  </a:lnTo>
                  <a:lnTo>
                    <a:pt x="2353618" y="2752169"/>
                  </a:lnTo>
                  <a:lnTo>
                    <a:pt x="1985865" y="2457967"/>
                  </a:lnTo>
                  <a:lnTo>
                    <a:pt x="1887798" y="2482484"/>
                  </a:lnTo>
                  <a:lnTo>
                    <a:pt x="1691663" y="2482484"/>
                  </a:lnTo>
                  <a:lnTo>
                    <a:pt x="1618112" y="2531518"/>
                  </a:lnTo>
                  <a:lnTo>
                    <a:pt x="1593596" y="2531518"/>
                  </a:lnTo>
                  <a:lnTo>
                    <a:pt x="1446495" y="2457967"/>
                  </a:lnTo>
                  <a:lnTo>
                    <a:pt x="1299393" y="2261833"/>
                  </a:lnTo>
                  <a:lnTo>
                    <a:pt x="1201326" y="2090215"/>
                  </a:lnTo>
                  <a:lnTo>
                    <a:pt x="1005191" y="1967631"/>
                  </a:lnTo>
                  <a:lnTo>
                    <a:pt x="858090" y="1722463"/>
                  </a:lnTo>
                  <a:lnTo>
                    <a:pt x="563888" y="1501811"/>
                  </a:lnTo>
                  <a:lnTo>
                    <a:pt x="539371" y="1501811"/>
                  </a:lnTo>
                  <a:lnTo>
                    <a:pt x="539371" y="1477294"/>
                  </a:lnTo>
                  <a:lnTo>
                    <a:pt x="490337" y="1330193"/>
                  </a:lnTo>
                  <a:lnTo>
                    <a:pt x="220652" y="1256643"/>
                  </a:lnTo>
                  <a:lnTo>
                    <a:pt x="220652" y="1207609"/>
                  </a:lnTo>
                  <a:lnTo>
                    <a:pt x="171618" y="1134059"/>
                  </a:lnTo>
                  <a:lnTo>
                    <a:pt x="0" y="1060508"/>
                  </a:lnTo>
                  <a:lnTo>
                    <a:pt x="0" y="847616"/>
                  </a:lnTo>
                  <a:lnTo>
                    <a:pt x="465963" y="781050"/>
                  </a:lnTo>
                  <a:lnTo>
                    <a:pt x="504063" y="638175"/>
                  </a:lnTo>
                  <a:lnTo>
                    <a:pt x="732663" y="590550"/>
                  </a:lnTo>
                  <a:lnTo>
                    <a:pt x="885063" y="847725"/>
                  </a:lnTo>
                  <a:lnTo>
                    <a:pt x="1027938" y="914400"/>
                  </a:lnTo>
                  <a:lnTo>
                    <a:pt x="1142238" y="857250"/>
                  </a:lnTo>
                  <a:lnTo>
                    <a:pt x="1399413" y="857250"/>
                  </a:lnTo>
                  <a:lnTo>
                    <a:pt x="1485138" y="942975"/>
                  </a:lnTo>
                  <a:lnTo>
                    <a:pt x="1675638" y="942975"/>
                  </a:lnTo>
                  <a:lnTo>
                    <a:pt x="1761363" y="809625"/>
                  </a:lnTo>
                  <a:lnTo>
                    <a:pt x="1923288" y="809625"/>
                  </a:lnTo>
                  <a:lnTo>
                    <a:pt x="1923288" y="695325"/>
                  </a:lnTo>
                  <a:lnTo>
                    <a:pt x="2056638" y="628650"/>
                  </a:lnTo>
                  <a:lnTo>
                    <a:pt x="2342388" y="819150"/>
                  </a:lnTo>
                  <a:lnTo>
                    <a:pt x="2504313" y="800100"/>
                  </a:lnTo>
                  <a:lnTo>
                    <a:pt x="2856738" y="390525"/>
                  </a:lnTo>
                  <a:lnTo>
                    <a:pt x="2856738" y="171450"/>
                  </a:lnTo>
                  <a:lnTo>
                    <a:pt x="2761488" y="95250"/>
                  </a:lnTo>
                  <a:lnTo>
                    <a:pt x="2971038" y="7620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3" name="South Africa">
              <a:extLst>
                <a:ext uri="{FF2B5EF4-FFF2-40B4-BE49-F238E27FC236}">
                  <a16:creationId xmlns:a16="http://schemas.microsoft.com/office/drawing/2014/main" id="{15BCC8E6-18C7-8FE9-7EC9-4CAD8F042162}"/>
                </a:ext>
              </a:extLst>
            </p:cNvPr>
            <p:cNvSpPr>
              <a:spLocks/>
            </p:cNvSpPr>
            <p:nvPr/>
          </p:nvSpPr>
          <p:spPr bwMode="auto">
            <a:xfrm>
              <a:off x="6212555" y="5120490"/>
              <a:ext cx="392133" cy="339728"/>
            </a:xfrm>
            <a:custGeom>
              <a:avLst/>
              <a:gdLst>
                <a:gd name="T0" fmla="*/ 188 w 217"/>
                <a:gd name="T1" fmla="*/ 1 h 188"/>
                <a:gd name="T2" fmla="*/ 203 w 217"/>
                <a:gd name="T3" fmla="*/ 31 h 188"/>
                <a:gd name="T4" fmla="*/ 203 w 217"/>
                <a:gd name="T5" fmla="*/ 54 h 188"/>
                <a:gd name="T6" fmla="*/ 197 w 217"/>
                <a:gd name="T7" fmla="*/ 51 h 188"/>
                <a:gd name="T8" fmla="*/ 190 w 217"/>
                <a:gd name="T9" fmla="*/ 63 h 188"/>
                <a:gd name="T10" fmla="*/ 197 w 217"/>
                <a:gd name="T11" fmla="*/ 72 h 188"/>
                <a:gd name="T12" fmla="*/ 205 w 217"/>
                <a:gd name="T13" fmla="*/ 66 h 188"/>
                <a:gd name="T14" fmla="*/ 217 w 217"/>
                <a:gd name="T15" fmla="*/ 65 h 188"/>
                <a:gd name="T16" fmla="*/ 211 w 217"/>
                <a:gd name="T17" fmla="*/ 92 h 188"/>
                <a:gd name="T18" fmla="*/ 180 w 217"/>
                <a:gd name="T19" fmla="*/ 133 h 188"/>
                <a:gd name="T20" fmla="*/ 143 w 217"/>
                <a:gd name="T21" fmla="*/ 170 h 188"/>
                <a:gd name="T22" fmla="*/ 123 w 217"/>
                <a:gd name="T23" fmla="*/ 178 h 188"/>
                <a:gd name="T24" fmla="*/ 116 w 217"/>
                <a:gd name="T25" fmla="*/ 176 h 188"/>
                <a:gd name="T26" fmla="*/ 111 w 217"/>
                <a:gd name="T27" fmla="*/ 179 h 188"/>
                <a:gd name="T28" fmla="*/ 107 w 217"/>
                <a:gd name="T29" fmla="*/ 180 h 188"/>
                <a:gd name="T30" fmla="*/ 91 w 217"/>
                <a:gd name="T31" fmla="*/ 179 h 188"/>
                <a:gd name="T32" fmla="*/ 80 w 217"/>
                <a:gd name="T33" fmla="*/ 178 h 188"/>
                <a:gd name="T34" fmla="*/ 54 w 217"/>
                <a:gd name="T35" fmla="*/ 183 h 188"/>
                <a:gd name="T36" fmla="*/ 31 w 217"/>
                <a:gd name="T37" fmla="*/ 182 h 188"/>
                <a:gd name="T38" fmla="*/ 27 w 217"/>
                <a:gd name="T39" fmla="*/ 178 h 188"/>
                <a:gd name="T40" fmla="*/ 20 w 217"/>
                <a:gd name="T41" fmla="*/ 160 h 188"/>
                <a:gd name="T42" fmla="*/ 22 w 217"/>
                <a:gd name="T43" fmla="*/ 155 h 188"/>
                <a:gd name="T44" fmla="*/ 24 w 217"/>
                <a:gd name="T45" fmla="*/ 143 h 188"/>
                <a:gd name="T46" fmla="*/ 0 w 217"/>
                <a:gd name="T47" fmla="*/ 94 h 188"/>
                <a:gd name="T48" fmla="*/ 9 w 217"/>
                <a:gd name="T49" fmla="*/ 89 h 188"/>
                <a:gd name="T50" fmla="*/ 18 w 217"/>
                <a:gd name="T51" fmla="*/ 99 h 188"/>
                <a:gd name="T52" fmla="*/ 46 w 217"/>
                <a:gd name="T53" fmla="*/ 92 h 188"/>
                <a:gd name="T54" fmla="*/ 58 w 217"/>
                <a:gd name="T55" fmla="*/ 50 h 188"/>
                <a:gd name="T56" fmla="*/ 67 w 217"/>
                <a:gd name="T57" fmla="*/ 66 h 188"/>
                <a:gd name="T58" fmla="*/ 91 w 217"/>
                <a:gd name="T59" fmla="*/ 47 h 188"/>
                <a:gd name="T60" fmla="*/ 97 w 217"/>
                <a:gd name="T61" fmla="*/ 46 h 188"/>
                <a:gd name="T62" fmla="*/ 119 w 217"/>
                <a:gd name="T63" fmla="*/ 49 h 188"/>
                <a:gd name="T64" fmla="*/ 146 w 217"/>
                <a:gd name="T65"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8">
                  <a:moveTo>
                    <a:pt x="169" y="0"/>
                  </a:moveTo>
                  <a:lnTo>
                    <a:pt x="188" y="1"/>
                  </a:lnTo>
                  <a:lnTo>
                    <a:pt x="199" y="7"/>
                  </a:lnTo>
                  <a:lnTo>
                    <a:pt x="203" y="31"/>
                  </a:lnTo>
                  <a:lnTo>
                    <a:pt x="205" y="53"/>
                  </a:lnTo>
                  <a:lnTo>
                    <a:pt x="203" y="54"/>
                  </a:lnTo>
                  <a:lnTo>
                    <a:pt x="202" y="54"/>
                  </a:lnTo>
                  <a:lnTo>
                    <a:pt x="197" y="51"/>
                  </a:lnTo>
                  <a:lnTo>
                    <a:pt x="194" y="53"/>
                  </a:lnTo>
                  <a:lnTo>
                    <a:pt x="190" y="63"/>
                  </a:lnTo>
                  <a:lnTo>
                    <a:pt x="193" y="71"/>
                  </a:lnTo>
                  <a:lnTo>
                    <a:pt x="197" y="72"/>
                  </a:lnTo>
                  <a:lnTo>
                    <a:pt x="200" y="72"/>
                  </a:lnTo>
                  <a:lnTo>
                    <a:pt x="205" y="66"/>
                  </a:lnTo>
                  <a:lnTo>
                    <a:pt x="205" y="65"/>
                  </a:lnTo>
                  <a:lnTo>
                    <a:pt x="217" y="65"/>
                  </a:lnTo>
                  <a:lnTo>
                    <a:pt x="217" y="66"/>
                  </a:lnTo>
                  <a:lnTo>
                    <a:pt x="211" y="92"/>
                  </a:lnTo>
                  <a:lnTo>
                    <a:pt x="197" y="103"/>
                  </a:lnTo>
                  <a:lnTo>
                    <a:pt x="180" y="133"/>
                  </a:lnTo>
                  <a:lnTo>
                    <a:pt x="160" y="155"/>
                  </a:lnTo>
                  <a:lnTo>
                    <a:pt x="143" y="170"/>
                  </a:lnTo>
                  <a:lnTo>
                    <a:pt x="123" y="173"/>
                  </a:lnTo>
                  <a:lnTo>
                    <a:pt x="123" y="178"/>
                  </a:lnTo>
                  <a:lnTo>
                    <a:pt x="119" y="178"/>
                  </a:lnTo>
                  <a:lnTo>
                    <a:pt x="116" y="176"/>
                  </a:lnTo>
                  <a:lnTo>
                    <a:pt x="113" y="176"/>
                  </a:lnTo>
                  <a:lnTo>
                    <a:pt x="111" y="179"/>
                  </a:lnTo>
                  <a:lnTo>
                    <a:pt x="111" y="180"/>
                  </a:lnTo>
                  <a:lnTo>
                    <a:pt x="107" y="180"/>
                  </a:lnTo>
                  <a:lnTo>
                    <a:pt x="100" y="179"/>
                  </a:lnTo>
                  <a:lnTo>
                    <a:pt x="91" y="179"/>
                  </a:lnTo>
                  <a:lnTo>
                    <a:pt x="83" y="178"/>
                  </a:lnTo>
                  <a:lnTo>
                    <a:pt x="80" y="178"/>
                  </a:lnTo>
                  <a:lnTo>
                    <a:pt x="71" y="182"/>
                  </a:lnTo>
                  <a:lnTo>
                    <a:pt x="54" y="183"/>
                  </a:lnTo>
                  <a:lnTo>
                    <a:pt x="48" y="188"/>
                  </a:lnTo>
                  <a:lnTo>
                    <a:pt x="31" y="182"/>
                  </a:lnTo>
                  <a:lnTo>
                    <a:pt x="31" y="178"/>
                  </a:lnTo>
                  <a:lnTo>
                    <a:pt x="27" y="178"/>
                  </a:lnTo>
                  <a:lnTo>
                    <a:pt x="27" y="172"/>
                  </a:lnTo>
                  <a:lnTo>
                    <a:pt x="20" y="160"/>
                  </a:lnTo>
                  <a:lnTo>
                    <a:pt x="20" y="155"/>
                  </a:lnTo>
                  <a:lnTo>
                    <a:pt x="22" y="155"/>
                  </a:lnTo>
                  <a:lnTo>
                    <a:pt x="24" y="152"/>
                  </a:lnTo>
                  <a:lnTo>
                    <a:pt x="24" y="143"/>
                  </a:lnTo>
                  <a:lnTo>
                    <a:pt x="14" y="124"/>
                  </a:lnTo>
                  <a:lnTo>
                    <a:pt x="0" y="94"/>
                  </a:lnTo>
                  <a:lnTo>
                    <a:pt x="0" y="93"/>
                  </a:lnTo>
                  <a:lnTo>
                    <a:pt x="9" y="89"/>
                  </a:lnTo>
                  <a:lnTo>
                    <a:pt x="17" y="93"/>
                  </a:lnTo>
                  <a:lnTo>
                    <a:pt x="18" y="99"/>
                  </a:lnTo>
                  <a:lnTo>
                    <a:pt x="36" y="99"/>
                  </a:lnTo>
                  <a:lnTo>
                    <a:pt x="46" y="92"/>
                  </a:lnTo>
                  <a:lnTo>
                    <a:pt x="46" y="37"/>
                  </a:lnTo>
                  <a:lnTo>
                    <a:pt x="58" y="50"/>
                  </a:lnTo>
                  <a:lnTo>
                    <a:pt x="58" y="65"/>
                  </a:lnTo>
                  <a:lnTo>
                    <a:pt x="67" y="66"/>
                  </a:lnTo>
                  <a:lnTo>
                    <a:pt x="76" y="63"/>
                  </a:lnTo>
                  <a:lnTo>
                    <a:pt x="91" y="47"/>
                  </a:lnTo>
                  <a:lnTo>
                    <a:pt x="91" y="46"/>
                  </a:lnTo>
                  <a:lnTo>
                    <a:pt x="97" y="46"/>
                  </a:lnTo>
                  <a:lnTo>
                    <a:pt x="110" y="50"/>
                  </a:lnTo>
                  <a:lnTo>
                    <a:pt x="119" y="49"/>
                  </a:lnTo>
                  <a:lnTo>
                    <a:pt x="123" y="38"/>
                  </a:lnTo>
                  <a:lnTo>
                    <a:pt x="146" y="14"/>
                  </a:lnTo>
                  <a:lnTo>
                    <a:pt x="16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4" name="Somalia">
              <a:extLst>
                <a:ext uri="{FF2B5EF4-FFF2-40B4-BE49-F238E27FC236}">
                  <a16:creationId xmlns:a16="http://schemas.microsoft.com/office/drawing/2014/main" id="{657054FF-95E0-C8AE-0134-75C58EC01D39}"/>
                </a:ext>
              </a:extLst>
            </p:cNvPr>
            <p:cNvSpPr>
              <a:spLocks/>
            </p:cNvSpPr>
            <p:nvPr/>
          </p:nvSpPr>
          <p:spPr bwMode="auto">
            <a:xfrm>
              <a:off x="6794428" y="4305506"/>
              <a:ext cx="243954" cy="323464"/>
            </a:xfrm>
            <a:custGeom>
              <a:avLst/>
              <a:gdLst>
                <a:gd name="T0" fmla="*/ 126 w 135"/>
                <a:gd name="T1" fmla="*/ 0 h 179"/>
                <a:gd name="T2" fmla="*/ 133 w 135"/>
                <a:gd name="T3" fmla="*/ 3 h 179"/>
                <a:gd name="T4" fmla="*/ 133 w 135"/>
                <a:gd name="T5" fmla="*/ 4 h 179"/>
                <a:gd name="T6" fmla="*/ 132 w 135"/>
                <a:gd name="T7" fmla="*/ 10 h 179"/>
                <a:gd name="T8" fmla="*/ 133 w 135"/>
                <a:gd name="T9" fmla="*/ 19 h 179"/>
                <a:gd name="T10" fmla="*/ 132 w 135"/>
                <a:gd name="T11" fmla="*/ 21 h 179"/>
                <a:gd name="T12" fmla="*/ 135 w 135"/>
                <a:gd name="T13" fmla="*/ 22 h 179"/>
                <a:gd name="T14" fmla="*/ 135 w 135"/>
                <a:gd name="T15" fmla="*/ 24 h 179"/>
                <a:gd name="T16" fmla="*/ 129 w 135"/>
                <a:gd name="T17" fmla="*/ 24 h 179"/>
                <a:gd name="T18" fmla="*/ 127 w 135"/>
                <a:gd name="T19" fmla="*/ 38 h 179"/>
                <a:gd name="T20" fmla="*/ 120 w 135"/>
                <a:gd name="T21" fmla="*/ 50 h 179"/>
                <a:gd name="T22" fmla="*/ 116 w 135"/>
                <a:gd name="T23" fmla="*/ 53 h 179"/>
                <a:gd name="T24" fmla="*/ 104 w 135"/>
                <a:gd name="T25" fmla="*/ 83 h 179"/>
                <a:gd name="T26" fmla="*/ 96 w 135"/>
                <a:gd name="T27" fmla="*/ 92 h 179"/>
                <a:gd name="T28" fmla="*/ 87 w 135"/>
                <a:gd name="T29" fmla="*/ 105 h 179"/>
                <a:gd name="T30" fmla="*/ 64 w 135"/>
                <a:gd name="T31" fmla="*/ 127 h 179"/>
                <a:gd name="T32" fmla="*/ 52 w 135"/>
                <a:gd name="T33" fmla="*/ 135 h 179"/>
                <a:gd name="T34" fmla="*/ 27 w 135"/>
                <a:gd name="T35" fmla="*/ 159 h 179"/>
                <a:gd name="T36" fmla="*/ 22 w 135"/>
                <a:gd name="T37" fmla="*/ 160 h 179"/>
                <a:gd name="T38" fmla="*/ 21 w 135"/>
                <a:gd name="T39" fmla="*/ 164 h 179"/>
                <a:gd name="T40" fmla="*/ 9 w 135"/>
                <a:gd name="T41" fmla="*/ 179 h 179"/>
                <a:gd name="T42" fmla="*/ 7 w 135"/>
                <a:gd name="T43" fmla="*/ 179 h 179"/>
                <a:gd name="T44" fmla="*/ 0 w 135"/>
                <a:gd name="T45" fmla="*/ 169 h 179"/>
                <a:gd name="T46" fmla="*/ 0 w 135"/>
                <a:gd name="T47" fmla="*/ 120 h 179"/>
                <a:gd name="T48" fmla="*/ 12 w 135"/>
                <a:gd name="T49" fmla="*/ 105 h 179"/>
                <a:gd name="T50" fmla="*/ 38 w 135"/>
                <a:gd name="T51" fmla="*/ 92 h 179"/>
                <a:gd name="T52" fmla="*/ 53 w 135"/>
                <a:gd name="T53" fmla="*/ 90 h 179"/>
                <a:gd name="T54" fmla="*/ 89 w 135"/>
                <a:gd name="T55" fmla="*/ 56 h 179"/>
                <a:gd name="T56" fmla="*/ 90 w 135"/>
                <a:gd name="T57" fmla="*/ 52 h 179"/>
                <a:gd name="T58" fmla="*/ 80 w 135"/>
                <a:gd name="T59" fmla="*/ 53 h 179"/>
                <a:gd name="T60" fmla="*/ 40 w 135"/>
                <a:gd name="T61" fmla="*/ 38 h 179"/>
                <a:gd name="T62" fmla="*/ 25 w 135"/>
                <a:gd name="T63" fmla="*/ 24 h 179"/>
                <a:gd name="T64" fmla="*/ 25 w 135"/>
                <a:gd name="T65" fmla="*/ 15 h 179"/>
                <a:gd name="T66" fmla="*/ 28 w 135"/>
                <a:gd name="T67" fmla="*/ 7 h 179"/>
                <a:gd name="T68" fmla="*/ 30 w 135"/>
                <a:gd name="T69" fmla="*/ 6 h 179"/>
                <a:gd name="T70" fmla="*/ 46 w 135"/>
                <a:gd name="T71" fmla="*/ 21 h 179"/>
                <a:gd name="T72" fmla="*/ 52 w 135"/>
                <a:gd name="T73" fmla="*/ 21 h 179"/>
                <a:gd name="T74" fmla="*/ 62 w 135"/>
                <a:gd name="T75" fmla="*/ 15 h 179"/>
                <a:gd name="T76" fmla="*/ 73 w 135"/>
                <a:gd name="T77" fmla="*/ 16 h 179"/>
                <a:gd name="T78" fmla="*/ 81 w 135"/>
                <a:gd name="T79" fmla="*/ 12 h 179"/>
                <a:gd name="T80" fmla="*/ 107 w 135"/>
                <a:gd name="T81" fmla="*/ 7 h 179"/>
                <a:gd name="T82" fmla="*/ 118 w 135"/>
                <a:gd name="T83" fmla="*/ 6 h 179"/>
                <a:gd name="T84" fmla="*/ 126 w 135"/>
                <a:gd name="T8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9">
                  <a:moveTo>
                    <a:pt x="126" y="0"/>
                  </a:moveTo>
                  <a:lnTo>
                    <a:pt x="133" y="3"/>
                  </a:lnTo>
                  <a:lnTo>
                    <a:pt x="133" y="4"/>
                  </a:lnTo>
                  <a:lnTo>
                    <a:pt x="132" y="10"/>
                  </a:lnTo>
                  <a:lnTo>
                    <a:pt x="133" y="19"/>
                  </a:lnTo>
                  <a:lnTo>
                    <a:pt x="132" y="21"/>
                  </a:lnTo>
                  <a:lnTo>
                    <a:pt x="135" y="22"/>
                  </a:lnTo>
                  <a:lnTo>
                    <a:pt x="135" y="24"/>
                  </a:lnTo>
                  <a:lnTo>
                    <a:pt x="129" y="24"/>
                  </a:lnTo>
                  <a:lnTo>
                    <a:pt x="127" y="38"/>
                  </a:lnTo>
                  <a:lnTo>
                    <a:pt x="120" y="50"/>
                  </a:lnTo>
                  <a:lnTo>
                    <a:pt x="116" y="53"/>
                  </a:lnTo>
                  <a:lnTo>
                    <a:pt x="104" y="83"/>
                  </a:lnTo>
                  <a:lnTo>
                    <a:pt x="96" y="92"/>
                  </a:lnTo>
                  <a:lnTo>
                    <a:pt x="87" y="105"/>
                  </a:lnTo>
                  <a:lnTo>
                    <a:pt x="64" y="127"/>
                  </a:lnTo>
                  <a:lnTo>
                    <a:pt x="52" y="135"/>
                  </a:lnTo>
                  <a:lnTo>
                    <a:pt x="27" y="159"/>
                  </a:lnTo>
                  <a:lnTo>
                    <a:pt x="22" y="160"/>
                  </a:lnTo>
                  <a:lnTo>
                    <a:pt x="21" y="164"/>
                  </a:lnTo>
                  <a:lnTo>
                    <a:pt x="9" y="179"/>
                  </a:lnTo>
                  <a:lnTo>
                    <a:pt x="7" y="179"/>
                  </a:lnTo>
                  <a:lnTo>
                    <a:pt x="0" y="169"/>
                  </a:lnTo>
                  <a:lnTo>
                    <a:pt x="0" y="120"/>
                  </a:lnTo>
                  <a:lnTo>
                    <a:pt x="12" y="105"/>
                  </a:lnTo>
                  <a:lnTo>
                    <a:pt x="38" y="92"/>
                  </a:lnTo>
                  <a:lnTo>
                    <a:pt x="53" y="90"/>
                  </a:lnTo>
                  <a:lnTo>
                    <a:pt x="89" y="56"/>
                  </a:lnTo>
                  <a:lnTo>
                    <a:pt x="90" y="52"/>
                  </a:lnTo>
                  <a:lnTo>
                    <a:pt x="80" y="53"/>
                  </a:lnTo>
                  <a:lnTo>
                    <a:pt x="40" y="38"/>
                  </a:lnTo>
                  <a:lnTo>
                    <a:pt x="25" y="24"/>
                  </a:lnTo>
                  <a:lnTo>
                    <a:pt x="25" y="15"/>
                  </a:lnTo>
                  <a:lnTo>
                    <a:pt x="28" y="7"/>
                  </a:lnTo>
                  <a:lnTo>
                    <a:pt x="30" y="6"/>
                  </a:lnTo>
                  <a:lnTo>
                    <a:pt x="46" y="21"/>
                  </a:lnTo>
                  <a:lnTo>
                    <a:pt x="52" y="21"/>
                  </a:lnTo>
                  <a:lnTo>
                    <a:pt x="62" y="15"/>
                  </a:lnTo>
                  <a:lnTo>
                    <a:pt x="73" y="16"/>
                  </a:lnTo>
                  <a:lnTo>
                    <a:pt x="81" y="12"/>
                  </a:lnTo>
                  <a:lnTo>
                    <a:pt x="107" y="7"/>
                  </a:lnTo>
                  <a:lnTo>
                    <a:pt x="118" y="6"/>
                  </a:lnTo>
                  <a:lnTo>
                    <a:pt x="12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5" name="Senegal">
              <a:extLst>
                <a:ext uri="{FF2B5EF4-FFF2-40B4-BE49-F238E27FC236}">
                  <a16:creationId xmlns:a16="http://schemas.microsoft.com/office/drawing/2014/main" id="{114ED1A9-7F30-A30E-65E6-11473600740A}"/>
                </a:ext>
              </a:extLst>
            </p:cNvPr>
            <p:cNvSpPr>
              <a:spLocks/>
            </p:cNvSpPr>
            <p:nvPr/>
          </p:nvSpPr>
          <p:spPr bwMode="auto">
            <a:xfrm>
              <a:off x="5412028" y="4189854"/>
              <a:ext cx="149986" cy="106617"/>
            </a:xfrm>
            <a:custGeom>
              <a:avLst/>
              <a:gdLst>
                <a:gd name="T0" fmla="*/ 39 w 83"/>
                <a:gd name="T1" fmla="*/ 0 h 59"/>
                <a:gd name="T2" fmla="*/ 43 w 83"/>
                <a:gd name="T3" fmla="*/ 0 h 59"/>
                <a:gd name="T4" fmla="*/ 50 w 83"/>
                <a:gd name="T5" fmla="*/ 8 h 59"/>
                <a:gd name="T6" fmla="*/ 55 w 83"/>
                <a:gd name="T7" fmla="*/ 8 h 59"/>
                <a:gd name="T8" fmla="*/ 62 w 83"/>
                <a:gd name="T9" fmla="*/ 19 h 59"/>
                <a:gd name="T10" fmla="*/ 73 w 83"/>
                <a:gd name="T11" fmla="*/ 25 h 59"/>
                <a:gd name="T12" fmla="*/ 76 w 83"/>
                <a:gd name="T13" fmla="*/ 37 h 59"/>
                <a:gd name="T14" fmla="*/ 74 w 83"/>
                <a:gd name="T15" fmla="*/ 42 h 59"/>
                <a:gd name="T16" fmla="*/ 83 w 83"/>
                <a:gd name="T17" fmla="*/ 51 h 59"/>
                <a:gd name="T18" fmla="*/ 83 w 83"/>
                <a:gd name="T19" fmla="*/ 58 h 59"/>
                <a:gd name="T20" fmla="*/ 80 w 83"/>
                <a:gd name="T21" fmla="*/ 58 h 59"/>
                <a:gd name="T22" fmla="*/ 76 w 83"/>
                <a:gd name="T23" fmla="*/ 59 h 59"/>
                <a:gd name="T24" fmla="*/ 70 w 83"/>
                <a:gd name="T25" fmla="*/ 59 h 59"/>
                <a:gd name="T26" fmla="*/ 50 w 83"/>
                <a:gd name="T27" fmla="*/ 55 h 59"/>
                <a:gd name="T28" fmla="*/ 33 w 83"/>
                <a:gd name="T29" fmla="*/ 55 h 59"/>
                <a:gd name="T30" fmla="*/ 25 w 83"/>
                <a:gd name="T31" fmla="*/ 58 h 59"/>
                <a:gd name="T32" fmla="*/ 10 w 83"/>
                <a:gd name="T33" fmla="*/ 58 h 59"/>
                <a:gd name="T34" fmla="*/ 10 w 83"/>
                <a:gd name="T35" fmla="*/ 49 h 59"/>
                <a:gd name="T36" fmla="*/ 22 w 83"/>
                <a:gd name="T37" fmla="*/ 46 h 59"/>
                <a:gd name="T38" fmla="*/ 33 w 83"/>
                <a:gd name="T39" fmla="*/ 42 h 59"/>
                <a:gd name="T40" fmla="*/ 46 w 83"/>
                <a:gd name="T41" fmla="*/ 46 h 59"/>
                <a:gd name="T42" fmla="*/ 49 w 83"/>
                <a:gd name="T43" fmla="*/ 45 h 59"/>
                <a:gd name="T44" fmla="*/ 49 w 83"/>
                <a:gd name="T45" fmla="*/ 43 h 59"/>
                <a:gd name="T46" fmla="*/ 43 w 83"/>
                <a:gd name="T47" fmla="*/ 45 h 59"/>
                <a:gd name="T48" fmla="*/ 34 w 83"/>
                <a:gd name="T49" fmla="*/ 40 h 59"/>
                <a:gd name="T50" fmla="*/ 27 w 83"/>
                <a:gd name="T51" fmla="*/ 43 h 59"/>
                <a:gd name="T52" fmla="*/ 13 w 83"/>
                <a:gd name="T53" fmla="*/ 43 h 59"/>
                <a:gd name="T54" fmla="*/ 13 w 83"/>
                <a:gd name="T55" fmla="*/ 42 h 59"/>
                <a:gd name="T56" fmla="*/ 3 w 83"/>
                <a:gd name="T57" fmla="*/ 28 h 59"/>
                <a:gd name="T58" fmla="*/ 0 w 83"/>
                <a:gd name="T59" fmla="*/ 27 h 59"/>
                <a:gd name="T60" fmla="*/ 0 w 83"/>
                <a:gd name="T61" fmla="*/ 25 h 59"/>
                <a:gd name="T62" fmla="*/ 9 w 83"/>
                <a:gd name="T63" fmla="*/ 21 h 59"/>
                <a:gd name="T64" fmla="*/ 13 w 83"/>
                <a:gd name="T65" fmla="*/ 13 h 59"/>
                <a:gd name="T66" fmla="*/ 13 w 83"/>
                <a:gd name="T67" fmla="*/ 8 h 59"/>
                <a:gd name="T68" fmla="*/ 16 w 83"/>
                <a:gd name="T69" fmla="*/ 3 h 59"/>
                <a:gd name="T70" fmla="*/ 16 w 83"/>
                <a:gd name="T71" fmla="*/ 2 h 59"/>
                <a:gd name="T72" fmla="*/ 30 w 83"/>
                <a:gd name="T73" fmla="*/ 2 h 59"/>
                <a:gd name="T74" fmla="*/ 39 w 83"/>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59">
                  <a:moveTo>
                    <a:pt x="39" y="0"/>
                  </a:moveTo>
                  <a:lnTo>
                    <a:pt x="43" y="0"/>
                  </a:lnTo>
                  <a:lnTo>
                    <a:pt x="50" y="8"/>
                  </a:lnTo>
                  <a:lnTo>
                    <a:pt x="55" y="8"/>
                  </a:lnTo>
                  <a:lnTo>
                    <a:pt x="62" y="19"/>
                  </a:lnTo>
                  <a:lnTo>
                    <a:pt x="73" y="25"/>
                  </a:lnTo>
                  <a:lnTo>
                    <a:pt x="76" y="37"/>
                  </a:lnTo>
                  <a:lnTo>
                    <a:pt x="74" y="42"/>
                  </a:lnTo>
                  <a:lnTo>
                    <a:pt x="83" y="51"/>
                  </a:lnTo>
                  <a:lnTo>
                    <a:pt x="83" y="58"/>
                  </a:lnTo>
                  <a:lnTo>
                    <a:pt x="80" y="58"/>
                  </a:lnTo>
                  <a:lnTo>
                    <a:pt x="76" y="59"/>
                  </a:lnTo>
                  <a:lnTo>
                    <a:pt x="70" y="59"/>
                  </a:lnTo>
                  <a:lnTo>
                    <a:pt x="50" y="55"/>
                  </a:lnTo>
                  <a:lnTo>
                    <a:pt x="33" y="55"/>
                  </a:lnTo>
                  <a:lnTo>
                    <a:pt x="25" y="58"/>
                  </a:lnTo>
                  <a:lnTo>
                    <a:pt x="10" y="58"/>
                  </a:lnTo>
                  <a:lnTo>
                    <a:pt x="10" y="49"/>
                  </a:lnTo>
                  <a:lnTo>
                    <a:pt x="22" y="46"/>
                  </a:lnTo>
                  <a:lnTo>
                    <a:pt x="33" y="42"/>
                  </a:lnTo>
                  <a:lnTo>
                    <a:pt x="46" y="46"/>
                  </a:lnTo>
                  <a:lnTo>
                    <a:pt x="49" y="45"/>
                  </a:lnTo>
                  <a:lnTo>
                    <a:pt x="49" y="43"/>
                  </a:lnTo>
                  <a:lnTo>
                    <a:pt x="43" y="45"/>
                  </a:lnTo>
                  <a:lnTo>
                    <a:pt x="34" y="40"/>
                  </a:lnTo>
                  <a:lnTo>
                    <a:pt x="27" y="43"/>
                  </a:lnTo>
                  <a:lnTo>
                    <a:pt x="13" y="43"/>
                  </a:lnTo>
                  <a:lnTo>
                    <a:pt x="13" y="42"/>
                  </a:lnTo>
                  <a:lnTo>
                    <a:pt x="3" y="28"/>
                  </a:lnTo>
                  <a:lnTo>
                    <a:pt x="0" y="27"/>
                  </a:lnTo>
                  <a:lnTo>
                    <a:pt x="0" y="25"/>
                  </a:lnTo>
                  <a:lnTo>
                    <a:pt x="9" y="21"/>
                  </a:lnTo>
                  <a:lnTo>
                    <a:pt x="13" y="13"/>
                  </a:lnTo>
                  <a:lnTo>
                    <a:pt x="13" y="8"/>
                  </a:lnTo>
                  <a:lnTo>
                    <a:pt x="16" y="3"/>
                  </a:lnTo>
                  <a:lnTo>
                    <a:pt x="16" y="2"/>
                  </a:lnTo>
                  <a:lnTo>
                    <a:pt x="30" y="2"/>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6" name="Sierra Leone">
              <a:extLst>
                <a:ext uri="{FF2B5EF4-FFF2-40B4-BE49-F238E27FC236}">
                  <a16:creationId xmlns:a16="http://schemas.microsoft.com/office/drawing/2014/main" id="{CCE7837F-EDF8-495C-121D-89E6212BF4F8}"/>
                </a:ext>
              </a:extLst>
            </p:cNvPr>
            <p:cNvSpPr>
              <a:spLocks/>
            </p:cNvSpPr>
            <p:nvPr/>
          </p:nvSpPr>
          <p:spPr bwMode="auto">
            <a:xfrm>
              <a:off x="5513223" y="4354296"/>
              <a:ext cx="72283" cy="72283"/>
            </a:xfrm>
            <a:custGeom>
              <a:avLst/>
              <a:gdLst>
                <a:gd name="T0" fmla="*/ 12 w 40"/>
                <a:gd name="T1" fmla="*/ 0 h 40"/>
                <a:gd name="T2" fmla="*/ 29 w 40"/>
                <a:gd name="T3" fmla="*/ 0 h 40"/>
                <a:gd name="T4" fmla="*/ 37 w 40"/>
                <a:gd name="T5" fmla="*/ 13 h 40"/>
                <a:gd name="T6" fmla="*/ 34 w 40"/>
                <a:gd name="T7" fmla="*/ 20 h 40"/>
                <a:gd name="T8" fmla="*/ 39 w 40"/>
                <a:gd name="T9" fmla="*/ 19 h 40"/>
                <a:gd name="T10" fmla="*/ 40 w 40"/>
                <a:gd name="T11" fmla="*/ 19 h 40"/>
                <a:gd name="T12" fmla="*/ 40 w 40"/>
                <a:gd name="T13" fmla="*/ 23 h 40"/>
                <a:gd name="T14" fmla="*/ 37 w 40"/>
                <a:gd name="T15" fmla="*/ 25 h 40"/>
                <a:gd name="T16" fmla="*/ 37 w 40"/>
                <a:gd name="T17" fmla="*/ 29 h 40"/>
                <a:gd name="T18" fmla="*/ 36 w 40"/>
                <a:gd name="T19" fmla="*/ 29 h 40"/>
                <a:gd name="T20" fmla="*/ 24 w 40"/>
                <a:gd name="T21" fmla="*/ 40 h 40"/>
                <a:gd name="T22" fmla="*/ 12 w 40"/>
                <a:gd name="T23" fmla="*/ 34 h 40"/>
                <a:gd name="T24" fmla="*/ 0 w 40"/>
                <a:gd name="T25" fmla="*/ 22 h 40"/>
                <a:gd name="T26" fmla="*/ 0 w 40"/>
                <a:gd name="T27" fmla="*/ 20 h 40"/>
                <a:gd name="T28" fmla="*/ 2 w 40"/>
                <a:gd name="T29" fmla="*/ 20 h 40"/>
                <a:gd name="T30" fmla="*/ 3 w 40"/>
                <a:gd name="T31" fmla="*/ 19 h 40"/>
                <a:gd name="T32" fmla="*/ 0 w 40"/>
                <a:gd name="T33" fmla="*/ 11 h 40"/>
                <a:gd name="T34" fmla="*/ 0 w 40"/>
                <a:gd name="T35" fmla="*/ 10 h 40"/>
                <a:gd name="T36" fmla="*/ 3 w 40"/>
                <a:gd name="T37" fmla="*/ 10 h 40"/>
                <a:gd name="T38" fmla="*/ 12 w 40"/>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0">
                  <a:moveTo>
                    <a:pt x="12" y="0"/>
                  </a:moveTo>
                  <a:lnTo>
                    <a:pt x="29" y="0"/>
                  </a:lnTo>
                  <a:lnTo>
                    <a:pt x="37" y="13"/>
                  </a:lnTo>
                  <a:lnTo>
                    <a:pt x="34" y="20"/>
                  </a:lnTo>
                  <a:lnTo>
                    <a:pt x="39" y="19"/>
                  </a:lnTo>
                  <a:lnTo>
                    <a:pt x="40" y="19"/>
                  </a:lnTo>
                  <a:lnTo>
                    <a:pt x="40" y="23"/>
                  </a:lnTo>
                  <a:lnTo>
                    <a:pt x="37" y="25"/>
                  </a:lnTo>
                  <a:lnTo>
                    <a:pt x="37" y="29"/>
                  </a:lnTo>
                  <a:lnTo>
                    <a:pt x="36" y="29"/>
                  </a:lnTo>
                  <a:lnTo>
                    <a:pt x="24" y="40"/>
                  </a:lnTo>
                  <a:lnTo>
                    <a:pt x="12" y="34"/>
                  </a:lnTo>
                  <a:lnTo>
                    <a:pt x="0" y="22"/>
                  </a:lnTo>
                  <a:lnTo>
                    <a:pt x="0" y="20"/>
                  </a:lnTo>
                  <a:lnTo>
                    <a:pt x="2" y="20"/>
                  </a:lnTo>
                  <a:lnTo>
                    <a:pt x="3" y="19"/>
                  </a:lnTo>
                  <a:lnTo>
                    <a:pt x="0" y="11"/>
                  </a:lnTo>
                  <a:lnTo>
                    <a:pt x="0" y="10"/>
                  </a:lnTo>
                  <a:lnTo>
                    <a:pt x="3" y="10"/>
                  </a:lnTo>
                  <a:lnTo>
                    <a:pt x="1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7" name="Rwanda">
              <a:extLst>
                <a:ext uri="{FF2B5EF4-FFF2-40B4-BE49-F238E27FC236}">
                  <a16:creationId xmlns:a16="http://schemas.microsoft.com/office/drawing/2014/main" id="{517027D6-CD9D-DF0D-9F78-22C95007F2C0}"/>
                </a:ext>
              </a:extLst>
            </p:cNvPr>
            <p:cNvSpPr>
              <a:spLocks/>
            </p:cNvSpPr>
            <p:nvPr/>
          </p:nvSpPr>
          <p:spPr bwMode="auto">
            <a:xfrm>
              <a:off x="6510721" y="4610898"/>
              <a:ext cx="46983" cy="43369"/>
            </a:xfrm>
            <a:custGeom>
              <a:avLst/>
              <a:gdLst>
                <a:gd name="T0" fmla="*/ 21 w 26"/>
                <a:gd name="T1" fmla="*/ 0 h 24"/>
                <a:gd name="T2" fmla="*/ 21 w 26"/>
                <a:gd name="T3" fmla="*/ 1 h 24"/>
                <a:gd name="T4" fmla="*/ 26 w 26"/>
                <a:gd name="T5" fmla="*/ 13 h 24"/>
                <a:gd name="T6" fmla="*/ 23 w 26"/>
                <a:gd name="T7" fmla="*/ 19 h 24"/>
                <a:gd name="T8" fmla="*/ 15 w 26"/>
                <a:gd name="T9" fmla="*/ 19 h 24"/>
                <a:gd name="T10" fmla="*/ 13 w 26"/>
                <a:gd name="T11" fmla="*/ 24 h 24"/>
                <a:gd name="T12" fmla="*/ 7 w 26"/>
                <a:gd name="T13" fmla="*/ 24 h 24"/>
                <a:gd name="T14" fmla="*/ 4 w 26"/>
                <a:gd name="T15" fmla="*/ 21 h 24"/>
                <a:gd name="T16" fmla="*/ 4 w 26"/>
                <a:gd name="T17" fmla="*/ 24 h 24"/>
                <a:gd name="T18" fmla="*/ 3 w 26"/>
                <a:gd name="T19" fmla="*/ 24 h 24"/>
                <a:gd name="T20" fmla="*/ 0 w 26"/>
                <a:gd name="T21" fmla="*/ 19 h 24"/>
                <a:gd name="T22" fmla="*/ 0 w 26"/>
                <a:gd name="T23" fmla="*/ 18 h 24"/>
                <a:gd name="T24" fmla="*/ 10 w 26"/>
                <a:gd name="T25" fmla="*/ 4 h 24"/>
                <a:gd name="T26" fmla="*/ 10 w 26"/>
                <a:gd name="T27" fmla="*/ 3 h 24"/>
                <a:gd name="T28" fmla="*/ 13 w 26"/>
                <a:gd name="T29" fmla="*/ 4 h 24"/>
                <a:gd name="T30" fmla="*/ 15 w 26"/>
                <a:gd name="T31" fmla="*/ 4 h 24"/>
                <a:gd name="T32" fmla="*/ 21 w 2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21" y="0"/>
                  </a:moveTo>
                  <a:lnTo>
                    <a:pt x="21" y="1"/>
                  </a:lnTo>
                  <a:lnTo>
                    <a:pt x="26" y="13"/>
                  </a:lnTo>
                  <a:lnTo>
                    <a:pt x="23" y="19"/>
                  </a:lnTo>
                  <a:lnTo>
                    <a:pt x="15" y="19"/>
                  </a:lnTo>
                  <a:lnTo>
                    <a:pt x="13" y="24"/>
                  </a:lnTo>
                  <a:lnTo>
                    <a:pt x="7" y="24"/>
                  </a:lnTo>
                  <a:lnTo>
                    <a:pt x="4" y="21"/>
                  </a:lnTo>
                  <a:lnTo>
                    <a:pt x="4" y="24"/>
                  </a:lnTo>
                  <a:lnTo>
                    <a:pt x="3" y="24"/>
                  </a:lnTo>
                  <a:lnTo>
                    <a:pt x="0" y="19"/>
                  </a:lnTo>
                  <a:lnTo>
                    <a:pt x="0" y="18"/>
                  </a:lnTo>
                  <a:lnTo>
                    <a:pt x="10" y="4"/>
                  </a:lnTo>
                  <a:lnTo>
                    <a:pt x="10" y="3"/>
                  </a:lnTo>
                  <a:lnTo>
                    <a:pt x="13" y="4"/>
                  </a:lnTo>
                  <a:lnTo>
                    <a:pt x="15" y="4"/>
                  </a:lnTo>
                  <a:lnTo>
                    <a:pt x="2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8" name="Nigeria">
              <a:extLst>
                <a:ext uri="{FF2B5EF4-FFF2-40B4-BE49-F238E27FC236}">
                  <a16:creationId xmlns:a16="http://schemas.microsoft.com/office/drawing/2014/main" id="{7D3C35E6-CA73-BC90-E317-2A97C3C822EF}"/>
                </a:ext>
              </a:extLst>
            </p:cNvPr>
            <p:cNvSpPr>
              <a:spLocks/>
            </p:cNvSpPr>
            <p:nvPr/>
          </p:nvSpPr>
          <p:spPr bwMode="auto">
            <a:xfrm>
              <a:off x="5890898" y="4260329"/>
              <a:ext cx="276481" cy="233112"/>
            </a:xfrm>
            <a:custGeom>
              <a:avLst/>
              <a:gdLst>
                <a:gd name="T0" fmla="*/ 36 w 153"/>
                <a:gd name="T1" fmla="*/ 0 h 129"/>
                <a:gd name="T2" fmla="*/ 39 w 153"/>
                <a:gd name="T3" fmla="*/ 0 h 129"/>
                <a:gd name="T4" fmla="*/ 55 w 153"/>
                <a:gd name="T5" fmla="*/ 12 h 129"/>
                <a:gd name="T6" fmla="*/ 69 w 153"/>
                <a:gd name="T7" fmla="*/ 6 h 129"/>
                <a:gd name="T8" fmla="*/ 77 w 153"/>
                <a:gd name="T9" fmla="*/ 12 h 129"/>
                <a:gd name="T10" fmla="*/ 86 w 153"/>
                <a:gd name="T11" fmla="*/ 15 h 129"/>
                <a:gd name="T12" fmla="*/ 98 w 153"/>
                <a:gd name="T13" fmla="*/ 6 h 129"/>
                <a:gd name="T14" fmla="*/ 116 w 153"/>
                <a:gd name="T15" fmla="*/ 6 h 129"/>
                <a:gd name="T16" fmla="*/ 125 w 153"/>
                <a:gd name="T17" fmla="*/ 9 h 129"/>
                <a:gd name="T18" fmla="*/ 134 w 153"/>
                <a:gd name="T19" fmla="*/ 3 h 129"/>
                <a:gd name="T20" fmla="*/ 135 w 153"/>
                <a:gd name="T21" fmla="*/ 0 h 129"/>
                <a:gd name="T22" fmla="*/ 150 w 153"/>
                <a:gd name="T23" fmla="*/ 17 h 129"/>
                <a:gd name="T24" fmla="*/ 153 w 153"/>
                <a:gd name="T25" fmla="*/ 22 h 129"/>
                <a:gd name="T26" fmla="*/ 153 w 153"/>
                <a:gd name="T27" fmla="*/ 29 h 129"/>
                <a:gd name="T28" fmla="*/ 141 w 153"/>
                <a:gd name="T29" fmla="*/ 40 h 129"/>
                <a:gd name="T30" fmla="*/ 132 w 153"/>
                <a:gd name="T31" fmla="*/ 66 h 129"/>
                <a:gd name="T32" fmla="*/ 125 w 153"/>
                <a:gd name="T33" fmla="*/ 72 h 129"/>
                <a:gd name="T34" fmla="*/ 115 w 153"/>
                <a:gd name="T35" fmla="*/ 96 h 129"/>
                <a:gd name="T36" fmla="*/ 115 w 153"/>
                <a:gd name="T37" fmla="*/ 98 h 129"/>
                <a:gd name="T38" fmla="*/ 109 w 153"/>
                <a:gd name="T39" fmla="*/ 99 h 129"/>
                <a:gd name="T40" fmla="*/ 109 w 153"/>
                <a:gd name="T41" fmla="*/ 98 h 129"/>
                <a:gd name="T42" fmla="*/ 103 w 153"/>
                <a:gd name="T43" fmla="*/ 93 h 129"/>
                <a:gd name="T44" fmla="*/ 89 w 153"/>
                <a:gd name="T45" fmla="*/ 93 h 129"/>
                <a:gd name="T46" fmla="*/ 80 w 153"/>
                <a:gd name="T47" fmla="*/ 106 h 129"/>
                <a:gd name="T48" fmla="*/ 76 w 153"/>
                <a:gd name="T49" fmla="*/ 121 h 129"/>
                <a:gd name="T50" fmla="*/ 74 w 153"/>
                <a:gd name="T51" fmla="*/ 121 h 129"/>
                <a:gd name="T52" fmla="*/ 73 w 153"/>
                <a:gd name="T53" fmla="*/ 120 h 129"/>
                <a:gd name="T54" fmla="*/ 72 w 153"/>
                <a:gd name="T55" fmla="*/ 124 h 129"/>
                <a:gd name="T56" fmla="*/ 64 w 153"/>
                <a:gd name="T57" fmla="*/ 124 h 129"/>
                <a:gd name="T58" fmla="*/ 61 w 153"/>
                <a:gd name="T59" fmla="*/ 123 h 129"/>
                <a:gd name="T60" fmla="*/ 58 w 153"/>
                <a:gd name="T61" fmla="*/ 123 h 129"/>
                <a:gd name="T62" fmla="*/ 55 w 153"/>
                <a:gd name="T63" fmla="*/ 126 h 129"/>
                <a:gd name="T64" fmla="*/ 46 w 153"/>
                <a:gd name="T65" fmla="*/ 129 h 129"/>
                <a:gd name="T66" fmla="*/ 36 w 153"/>
                <a:gd name="T67" fmla="*/ 120 h 129"/>
                <a:gd name="T68" fmla="*/ 36 w 153"/>
                <a:gd name="T69" fmla="*/ 112 h 129"/>
                <a:gd name="T70" fmla="*/ 27 w 153"/>
                <a:gd name="T71" fmla="*/ 103 h 129"/>
                <a:gd name="T72" fmla="*/ 20 w 153"/>
                <a:gd name="T73" fmla="*/ 99 h 129"/>
                <a:gd name="T74" fmla="*/ 12 w 153"/>
                <a:gd name="T75" fmla="*/ 99 h 129"/>
                <a:gd name="T76" fmla="*/ 9 w 153"/>
                <a:gd name="T77" fmla="*/ 101 h 129"/>
                <a:gd name="T78" fmla="*/ 0 w 153"/>
                <a:gd name="T79" fmla="*/ 101 h 129"/>
                <a:gd name="T80" fmla="*/ 0 w 153"/>
                <a:gd name="T81" fmla="*/ 71 h 129"/>
                <a:gd name="T82" fmla="*/ 6 w 153"/>
                <a:gd name="T83" fmla="*/ 56 h 129"/>
                <a:gd name="T84" fmla="*/ 11 w 153"/>
                <a:gd name="T85" fmla="*/ 52 h 129"/>
                <a:gd name="T86" fmla="*/ 11 w 153"/>
                <a:gd name="T87" fmla="*/ 46 h 129"/>
                <a:gd name="T88" fmla="*/ 12 w 153"/>
                <a:gd name="T89" fmla="*/ 44 h 129"/>
                <a:gd name="T90" fmla="*/ 12 w 153"/>
                <a:gd name="T91" fmla="*/ 37 h 129"/>
                <a:gd name="T92" fmla="*/ 9 w 153"/>
                <a:gd name="T93" fmla="*/ 34 h 129"/>
                <a:gd name="T94" fmla="*/ 9 w 153"/>
                <a:gd name="T95" fmla="*/ 32 h 129"/>
                <a:gd name="T96" fmla="*/ 11 w 153"/>
                <a:gd name="T97" fmla="*/ 29 h 129"/>
                <a:gd name="T98" fmla="*/ 11 w 153"/>
                <a:gd name="T99" fmla="*/ 19 h 129"/>
                <a:gd name="T100" fmla="*/ 15 w 153"/>
                <a:gd name="T101" fmla="*/ 13 h 129"/>
                <a:gd name="T102" fmla="*/ 18 w 153"/>
                <a:gd name="T103" fmla="*/ 6 h 129"/>
                <a:gd name="T104" fmla="*/ 29 w 153"/>
                <a:gd name="T105" fmla="*/ 1 h 129"/>
                <a:gd name="T106" fmla="*/ 32 w 153"/>
                <a:gd name="T107" fmla="*/ 1 h 129"/>
                <a:gd name="T108" fmla="*/ 36 w 153"/>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29">
                  <a:moveTo>
                    <a:pt x="36" y="0"/>
                  </a:moveTo>
                  <a:lnTo>
                    <a:pt x="39" y="0"/>
                  </a:lnTo>
                  <a:lnTo>
                    <a:pt x="55" y="12"/>
                  </a:lnTo>
                  <a:lnTo>
                    <a:pt x="69" y="6"/>
                  </a:lnTo>
                  <a:lnTo>
                    <a:pt x="77" y="12"/>
                  </a:lnTo>
                  <a:lnTo>
                    <a:pt x="86" y="15"/>
                  </a:lnTo>
                  <a:lnTo>
                    <a:pt x="98" y="6"/>
                  </a:lnTo>
                  <a:lnTo>
                    <a:pt x="116" y="6"/>
                  </a:lnTo>
                  <a:lnTo>
                    <a:pt x="125" y="9"/>
                  </a:lnTo>
                  <a:lnTo>
                    <a:pt x="134" y="3"/>
                  </a:lnTo>
                  <a:lnTo>
                    <a:pt x="135" y="0"/>
                  </a:lnTo>
                  <a:lnTo>
                    <a:pt x="150" y="17"/>
                  </a:lnTo>
                  <a:lnTo>
                    <a:pt x="153" y="22"/>
                  </a:lnTo>
                  <a:lnTo>
                    <a:pt x="153" y="29"/>
                  </a:lnTo>
                  <a:lnTo>
                    <a:pt x="141" y="40"/>
                  </a:lnTo>
                  <a:lnTo>
                    <a:pt x="132" y="66"/>
                  </a:lnTo>
                  <a:lnTo>
                    <a:pt x="125" y="72"/>
                  </a:lnTo>
                  <a:lnTo>
                    <a:pt x="115" y="96"/>
                  </a:lnTo>
                  <a:lnTo>
                    <a:pt x="115" y="98"/>
                  </a:lnTo>
                  <a:lnTo>
                    <a:pt x="109" y="99"/>
                  </a:lnTo>
                  <a:lnTo>
                    <a:pt x="109" y="98"/>
                  </a:lnTo>
                  <a:lnTo>
                    <a:pt x="103" y="93"/>
                  </a:lnTo>
                  <a:lnTo>
                    <a:pt x="89" y="93"/>
                  </a:lnTo>
                  <a:lnTo>
                    <a:pt x="80" y="106"/>
                  </a:lnTo>
                  <a:lnTo>
                    <a:pt x="76" y="121"/>
                  </a:lnTo>
                  <a:lnTo>
                    <a:pt x="74" y="121"/>
                  </a:lnTo>
                  <a:lnTo>
                    <a:pt x="73" y="120"/>
                  </a:lnTo>
                  <a:lnTo>
                    <a:pt x="72" y="124"/>
                  </a:lnTo>
                  <a:lnTo>
                    <a:pt x="64" y="124"/>
                  </a:lnTo>
                  <a:lnTo>
                    <a:pt x="61" y="123"/>
                  </a:lnTo>
                  <a:lnTo>
                    <a:pt x="58" y="123"/>
                  </a:lnTo>
                  <a:lnTo>
                    <a:pt x="55" y="126"/>
                  </a:lnTo>
                  <a:lnTo>
                    <a:pt x="46" y="129"/>
                  </a:lnTo>
                  <a:lnTo>
                    <a:pt x="36" y="120"/>
                  </a:lnTo>
                  <a:lnTo>
                    <a:pt x="36" y="112"/>
                  </a:lnTo>
                  <a:lnTo>
                    <a:pt x="27" y="103"/>
                  </a:lnTo>
                  <a:lnTo>
                    <a:pt x="20" y="99"/>
                  </a:lnTo>
                  <a:lnTo>
                    <a:pt x="12" y="99"/>
                  </a:lnTo>
                  <a:lnTo>
                    <a:pt x="9" y="101"/>
                  </a:lnTo>
                  <a:lnTo>
                    <a:pt x="0" y="101"/>
                  </a:lnTo>
                  <a:lnTo>
                    <a:pt x="0" y="71"/>
                  </a:lnTo>
                  <a:lnTo>
                    <a:pt x="6" y="56"/>
                  </a:lnTo>
                  <a:lnTo>
                    <a:pt x="11" y="52"/>
                  </a:lnTo>
                  <a:lnTo>
                    <a:pt x="11" y="46"/>
                  </a:lnTo>
                  <a:lnTo>
                    <a:pt x="12" y="44"/>
                  </a:lnTo>
                  <a:lnTo>
                    <a:pt x="12" y="37"/>
                  </a:lnTo>
                  <a:lnTo>
                    <a:pt x="9" y="34"/>
                  </a:lnTo>
                  <a:lnTo>
                    <a:pt x="9" y="32"/>
                  </a:lnTo>
                  <a:lnTo>
                    <a:pt x="11" y="29"/>
                  </a:lnTo>
                  <a:lnTo>
                    <a:pt x="11" y="19"/>
                  </a:lnTo>
                  <a:lnTo>
                    <a:pt x="15" y="13"/>
                  </a:lnTo>
                  <a:lnTo>
                    <a:pt x="18" y="6"/>
                  </a:lnTo>
                  <a:lnTo>
                    <a:pt x="29" y="1"/>
                  </a:lnTo>
                  <a:lnTo>
                    <a:pt x="32" y="1"/>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9" name="Niger">
              <a:extLst>
                <a:ext uri="{FF2B5EF4-FFF2-40B4-BE49-F238E27FC236}">
                  <a16:creationId xmlns:a16="http://schemas.microsoft.com/office/drawing/2014/main" id="{05AABF2B-BA6E-F3B6-867C-23494665127F}"/>
                </a:ext>
              </a:extLst>
            </p:cNvPr>
            <p:cNvSpPr>
              <a:spLocks/>
            </p:cNvSpPr>
            <p:nvPr/>
          </p:nvSpPr>
          <p:spPr bwMode="auto">
            <a:xfrm>
              <a:off x="5827652" y="4021797"/>
              <a:ext cx="379483" cy="290938"/>
            </a:xfrm>
            <a:custGeom>
              <a:avLst/>
              <a:gdLst>
                <a:gd name="T0" fmla="*/ 152 w 210"/>
                <a:gd name="T1" fmla="*/ 0 h 161"/>
                <a:gd name="T2" fmla="*/ 181 w 210"/>
                <a:gd name="T3" fmla="*/ 0 h 161"/>
                <a:gd name="T4" fmla="*/ 192 w 210"/>
                <a:gd name="T5" fmla="*/ 7 h 161"/>
                <a:gd name="T6" fmla="*/ 195 w 210"/>
                <a:gd name="T7" fmla="*/ 6 h 161"/>
                <a:gd name="T8" fmla="*/ 197 w 210"/>
                <a:gd name="T9" fmla="*/ 6 h 161"/>
                <a:gd name="T10" fmla="*/ 197 w 210"/>
                <a:gd name="T11" fmla="*/ 28 h 161"/>
                <a:gd name="T12" fmla="*/ 201 w 210"/>
                <a:gd name="T13" fmla="*/ 35 h 161"/>
                <a:gd name="T14" fmla="*/ 209 w 210"/>
                <a:gd name="T15" fmla="*/ 41 h 161"/>
                <a:gd name="T16" fmla="*/ 210 w 210"/>
                <a:gd name="T17" fmla="*/ 41 h 161"/>
                <a:gd name="T18" fmla="*/ 210 w 210"/>
                <a:gd name="T19" fmla="*/ 43 h 161"/>
                <a:gd name="T20" fmla="*/ 209 w 210"/>
                <a:gd name="T21" fmla="*/ 43 h 161"/>
                <a:gd name="T22" fmla="*/ 206 w 210"/>
                <a:gd name="T23" fmla="*/ 49 h 161"/>
                <a:gd name="T24" fmla="*/ 203 w 210"/>
                <a:gd name="T25" fmla="*/ 68 h 161"/>
                <a:gd name="T26" fmla="*/ 201 w 210"/>
                <a:gd name="T27" fmla="*/ 90 h 161"/>
                <a:gd name="T28" fmla="*/ 178 w 210"/>
                <a:gd name="T29" fmla="*/ 115 h 161"/>
                <a:gd name="T30" fmla="*/ 175 w 210"/>
                <a:gd name="T31" fmla="*/ 124 h 161"/>
                <a:gd name="T32" fmla="*/ 178 w 210"/>
                <a:gd name="T33" fmla="*/ 124 h 161"/>
                <a:gd name="T34" fmla="*/ 178 w 210"/>
                <a:gd name="T35" fmla="*/ 126 h 161"/>
                <a:gd name="T36" fmla="*/ 170 w 210"/>
                <a:gd name="T37" fmla="*/ 126 h 161"/>
                <a:gd name="T38" fmla="*/ 170 w 210"/>
                <a:gd name="T39" fmla="*/ 136 h 161"/>
                <a:gd name="T40" fmla="*/ 161 w 210"/>
                <a:gd name="T41" fmla="*/ 142 h 161"/>
                <a:gd name="T42" fmla="*/ 160 w 210"/>
                <a:gd name="T43" fmla="*/ 142 h 161"/>
                <a:gd name="T44" fmla="*/ 151 w 210"/>
                <a:gd name="T45" fmla="*/ 139 h 161"/>
                <a:gd name="T46" fmla="*/ 135 w 210"/>
                <a:gd name="T47" fmla="*/ 139 h 161"/>
                <a:gd name="T48" fmla="*/ 121 w 210"/>
                <a:gd name="T49" fmla="*/ 148 h 161"/>
                <a:gd name="T50" fmla="*/ 112 w 210"/>
                <a:gd name="T51" fmla="*/ 145 h 161"/>
                <a:gd name="T52" fmla="*/ 104 w 210"/>
                <a:gd name="T53" fmla="*/ 139 h 161"/>
                <a:gd name="T54" fmla="*/ 90 w 210"/>
                <a:gd name="T55" fmla="*/ 145 h 161"/>
                <a:gd name="T56" fmla="*/ 74 w 210"/>
                <a:gd name="T57" fmla="*/ 133 h 161"/>
                <a:gd name="T58" fmla="*/ 64 w 210"/>
                <a:gd name="T59" fmla="*/ 135 h 161"/>
                <a:gd name="T60" fmla="*/ 55 w 210"/>
                <a:gd name="T61" fmla="*/ 138 h 161"/>
                <a:gd name="T62" fmla="*/ 52 w 210"/>
                <a:gd name="T63" fmla="*/ 145 h 161"/>
                <a:gd name="T64" fmla="*/ 47 w 210"/>
                <a:gd name="T65" fmla="*/ 151 h 161"/>
                <a:gd name="T66" fmla="*/ 47 w 210"/>
                <a:gd name="T67" fmla="*/ 161 h 161"/>
                <a:gd name="T68" fmla="*/ 46 w 210"/>
                <a:gd name="T69" fmla="*/ 161 h 161"/>
                <a:gd name="T70" fmla="*/ 37 w 210"/>
                <a:gd name="T71" fmla="*/ 152 h 161"/>
                <a:gd name="T72" fmla="*/ 32 w 210"/>
                <a:gd name="T73" fmla="*/ 154 h 161"/>
                <a:gd name="T74" fmla="*/ 32 w 210"/>
                <a:gd name="T75" fmla="*/ 157 h 161"/>
                <a:gd name="T76" fmla="*/ 31 w 210"/>
                <a:gd name="T77" fmla="*/ 158 h 161"/>
                <a:gd name="T78" fmla="*/ 26 w 210"/>
                <a:gd name="T79" fmla="*/ 154 h 161"/>
                <a:gd name="T80" fmla="*/ 26 w 210"/>
                <a:gd name="T81" fmla="*/ 152 h 161"/>
                <a:gd name="T82" fmla="*/ 28 w 210"/>
                <a:gd name="T83" fmla="*/ 151 h 161"/>
                <a:gd name="T84" fmla="*/ 26 w 210"/>
                <a:gd name="T85" fmla="*/ 148 h 161"/>
                <a:gd name="T86" fmla="*/ 18 w 210"/>
                <a:gd name="T87" fmla="*/ 148 h 161"/>
                <a:gd name="T88" fmla="*/ 4 w 210"/>
                <a:gd name="T89" fmla="*/ 130 h 161"/>
                <a:gd name="T90" fmla="*/ 0 w 210"/>
                <a:gd name="T91" fmla="*/ 123 h 161"/>
                <a:gd name="T92" fmla="*/ 1 w 210"/>
                <a:gd name="T93" fmla="*/ 117 h 161"/>
                <a:gd name="T94" fmla="*/ 10 w 210"/>
                <a:gd name="T95" fmla="*/ 117 h 161"/>
                <a:gd name="T96" fmla="*/ 16 w 210"/>
                <a:gd name="T97" fmla="*/ 111 h 161"/>
                <a:gd name="T98" fmla="*/ 44 w 210"/>
                <a:gd name="T99" fmla="*/ 111 h 161"/>
                <a:gd name="T100" fmla="*/ 50 w 210"/>
                <a:gd name="T101" fmla="*/ 104 h 161"/>
                <a:gd name="T102" fmla="*/ 53 w 210"/>
                <a:gd name="T103" fmla="*/ 102 h 161"/>
                <a:gd name="T104" fmla="*/ 53 w 210"/>
                <a:gd name="T105" fmla="*/ 59 h 161"/>
                <a:gd name="T106" fmla="*/ 74 w 210"/>
                <a:gd name="T107" fmla="*/ 55 h 161"/>
                <a:gd name="T108" fmla="*/ 102 w 210"/>
                <a:gd name="T109" fmla="*/ 32 h 161"/>
                <a:gd name="T110" fmla="*/ 152 w 210"/>
                <a:gd name="T11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61">
                  <a:moveTo>
                    <a:pt x="152" y="0"/>
                  </a:moveTo>
                  <a:lnTo>
                    <a:pt x="181" y="0"/>
                  </a:lnTo>
                  <a:lnTo>
                    <a:pt x="192" y="7"/>
                  </a:lnTo>
                  <a:lnTo>
                    <a:pt x="195" y="6"/>
                  </a:lnTo>
                  <a:lnTo>
                    <a:pt x="197" y="6"/>
                  </a:lnTo>
                  <a:lnTo>
                    <a:pt x="197" y="28"/>
                  </a:lnTo>
                  <a:lnTo>
                    <a:pt x="201" y="35"/>
                  </a:lnTo>
                  <a:lnTo>
                    <a:pt x="209" y="41"/>
                  </a:lnTo>
                  <a:lnTo>
                    <a:pt x="210" y="41"/>
                  </a:lnTo>
                  <a:lnTo>
                    <a:pt x="210" y="43"/>
                  </a:lnTo>
                  <a:lnTo>
                    <a:pt x="209" y="43"/>
                  </a:lnTo>
                  <a:lnTo>
                    <a:pt x="206" y="49"/>
                  </a:lnTo>
                  <a:lnTo>
                    <a:pt x="203" y="68"/>
                  </a:lnTo>
                  <a:lnTo>
                    <a:pt x="201" y="90"/>
                  </a:lnTo>
                  <a:lnTo>
                    <a:pt x="178" y="115"/>
                  </a:lnTo>
                  <a:lnTo>
                    <a:pt x="175" y="124"/>
                  </a:lnTo>
                  <a:lnTo>
                    <a:pt x="178" y="124"/>
                  </a:lnTo>
                  <a:lnTo>
                    <a:pt x="178" y="126"/>
                  </a:lnTo>
                  <a:lnTo>
                    <a:pt x="170" y="126"/>
                  </a:lnTo>
                  <a:lnTo>
                    <a:pt x="170" y="136"/>
                  </a:lnTo>
                  <a:lnTo>
                    <a:pt x="161" y="142"/>
                  </a:lnTo>
                  <a:lnTo>
                    <a:pt x="160" y="142"/>
                  </a:lnTo>
                  <a:lnTo>
                    <a:pt x="151" y="139"/>
                  </a:lnTo>
                  <a:lnTo>
                    <a:pt x="135" y="139"/>
                  </a:lnTo>
                  <a:lnTo>
                    <a:pt x="121" y="148"/>
                  </a:lnTo>
                  <a:lnTo>
                    <a:pt x="112" y="145"/>
                  </a:lnTo>
                  <a:lnTo>
                    <a:pt x="104" y="139"/>
                  </a:lnTo>
                  <a:lnTo>
                    <a:pt x="90" y="145"/>
                  </a:lnTo>
                  <a:lnTo>
                    <a:pt x="74" y="133"/>
                  </a:lnTo>
                  <a:lnTo>
                    <a:pt x="64" y="135"/>
                  </a:lnTo>
                  <a:lnTo>
                    <a:pt x="55" y="138"/>
                  </a:lnTo>
                  <a:lnTo>
                    <a:pt x="52" y="145"/>
                  </a:lnTo>
                  <a:lnTo>
                    <a:pt x="47" y="151"/>
                  </a:lnTo>
                  <a:lnTo>
                    <a:pt x="47" y="161"/>
                  </a:lnTo>
                  <a:lnTo>
                    <a:pt x="46" y="161"/>
                  </a:lnTo>
                  <a:lnTo>
                    <a:pt x="37" y="152"/>
                  </a:lnTo>
                  <a:lnTo>
                    <a:pt x="32" y="154"/>
                  </a:lnTo>
                  <a:lnTo>
                    <a:pt x="32" y="157"/>
                  </a:lnTo>
                  <a:lnTo>
                    <a:pt x="31" y="158"/>
                  </a:lnTo>
                  <a:lnTo>
                    <a:pt x="26" y="154"/>
                  </a:lnTo>
                  <a:lnTo>
                    <a:pt x="26" y="152"/>
                  </a:lnTo>
                  <a:lnTo>
                    <a:pt x="28" y="151"/>
                  </a:lnTo>
                  <a:lnTo>
                    <a:pt x="26" y="148"/>
                  </a:lnTo>
                  <a:lnTo>
                    <a:pt x="18" y="148"/>
                  </a:lnTo>
                  <a:lnTo>
                    <a:pt x="4" y="130"/>
                  </a:lnTo>
                  <a:lnTo>
                    <a:pt x="0" y="123"/>
                  </a:lnTo>
                  <a:lnTo>
                    <a:pt x="1" y="117"/>
                  </a:lnTo>
                  <a:lnTo>
                    <a:pt x="10" y="117"/>
                  </a:lnTo>
                  <a:lnTo>
                    <a:pt x="16" y="111"/>
                  </a:lnTo>
                  <a:lnTo>
                    <a:pt x="44" y="111"/>
                  </a:lnTo>
                  <a:lnTo>
                    <a:pt x="50" y="104"/>
                  </a:lnTo>
                  <a:lnTo>
                    <a:pt x="53" y="102"/>
                  </a:lnTo>
                  <a:lnTo>
                    <a:pt x="53" y="59"/>
                  </a:lnTo>
                  <a:lnTo>
                    <a:pt x="74" y="55"/>
                  </a:lnTo>
                  <a:lnTo>
                    <a:pt x="102" y="32"/>
                  </a:lnTo>
                  <a:lnTo>
                    <a:pt x="15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0" name="Namibia">
              <a:extLst>
                <a:ext uri="{FF2B5EF4-FFF2-40B4-BE49-F238E27FC236}">
                  <a16:creationId xmlns:a16="http://schemas.microsoft.com/office/drawing/2014/main" id="{5D8EE4F4-F36E-F989-4B5B-0E9B2BFB1BD1}"/>
                </a:ext>
              </a:extLst>
            </p:cNvPr>
            <p:cNvSpPr>
              <a:spLocks/>
            </p:cNvSpPr>
            <p:nvPr/>
          </p:nvSpPr>
          <p:spPr bwMode="auto">
            <a:xfrm>
              <a:off x="6100517" y="4988576"/>
              <a:ext cx="321657" cy="312622"/>
            </a:xfrm>
            <a:custGeom>
              <a:avLst/>
              <a:gdLst>
                <a:gd name="T0" fmla="*/ 13 w 178"/>
                <a:gd name="T1" fmla="*/ 0 h 173"/>
                <a:gd name="T2" fmla="*/ 19 w 178"/>
                <a:gd name="T3" fmla="*/ 0 h 173"/>
                <a:gd name="T4" fmla="*/ 30 w 178"/>
                <a:gd name="T5" fmla="*/ 6 h 173"/>
                <a:gd name="T6" fmla="*/ 87 w 178"/>
                <a:gd name="T7" fmla="*/ 6 h 173"/>
                <a:gd name="T8" fmla="*/ 98 w 178"/>
                <a:gd name="T9" fmla="*/ 12 h 173"/>
                <a:gd name="T10" fmla="*/ 111 w 178"/>
                <a:gd name="T11" fmla="*/ 12 h 173"/>
                <a:gd name="T12" fmla="*/ 129 w 178"/>
                <a:gd name="T13" fmla="*/ 16 h 173"/>
                <a:gd name="T14" fmla="*/ 151 w 178"/>
                <a:gd name="T15" fmla="*/ 10 h 173"/>
                <a:gd name="T16" fmla="*/ 163 w 178"/>
                <a:gd name="T17" fmla="*/ 7 h 173"/>
                <a:gd name="T18" fmla="*/ 172 w 178"/>
                <a:gd name="T19" fmla="*/ 9 h 173"/>
                <a:gd name="T20" fmla="*/ 178 w 178"/>
                <a:gd name="T21" fmla="*/ 13 h 173"/>
                <a:gd name="T22" fmla="*/ 172 w 178"/>
                <a:gd name="T23" fmla="*/ 13 h 173"/>
                <a:gd name="T24" fmla="*/ 165 w 178"/>
                <a:gd name="T25" fmla="*/ 18 h 173"/>
                <a:gd name="T26" fmla="*/ 157 w 178"/>
                <a:gd name="T27" fmla="*/ 25 h 173"/>
                <a:gd name="T28" fmla="*/ 156 w 178"/>
                <a:gd name="T29" fmla="*/ 25 h 173"/>
                <a:gd name="T30" fmla="*/ 153 w 178"/>
                <a:gd name="T31" fmla="*/ 19 h 173"/>
                <a:gd name="T32" fmla="*/ 147 w 178"/>
                <a:gd name="T33" fmla="*/ 18 h 173"/>
                <a:gd name="T34" fmla="*/ 122 w 178"/>
                <a:gd name="T35" fmla="*/ 24 h 173"/>
                <a:gd name="T36" fmla="*/ 122 w 178"/>
                <a:gd name="T37" fmla="*/ 71 h 173"/>
                <a:gd name="T38" fmla="*/ 110 w 178"/>
                <a:gd name="T39" fmla="*/ 71 h 173"/>
                <a:gd name="T40" fmla="*/ 110 w 178"/>
                <a:gd name="T41" fmla="*/ 166 h 173"/>
                <a:gd name="T42" fmla="*/ 108 w 178"/>
                <a:gd name="T43" fmla="*/ 166 h 173"/>
                <a:gd name="T44" fmla="*/ 98 w 178"/>
                <a:gd name="T45" fmla="*/ 173 h 173"/>
                <a:gd name="T46" fmla="*/ 80 w 178"/>
                <a:gd name="T47" fmla="*/ 173 h 173"/>
                <a:gd name="T48" fmla="*/ 79 w 178"/>
                <a:gd name="T49" fmla="*/ 172 h 173"/>
                <a:gd name="T50" fmla="*/ 77 w 178"/>
                <a:gd name="T51" fmla="*/ 166 h 173"/>
                <a:gd name="T52" fmla="*/ 71 w 178"/>
                <a:gd name="T53" fmla="*/ 163 h 173"/>
                <a:gd name="T54" fmla="*/ 64 w 178"/>
                <a:gd name="T55" fmla="*/ 167 h 173"/>
                <a:gd name="T56" fmla="*/ 62 w 178"/>
                <a:gd name="T57" fmla="*/ 167 h 173"/>
                <a:gd name="T58" fmla="*/ 53 w 178"/>
                <a:gd name="T59" fmla="*/ 160 h 173"/>
                <a:gd name="T60" fmla="*/ 46 w 178"/>
                <a:gd name="T61" fmla="*/ 150 h 173"/>
                <a:gd name="T62" fmla="*/ 41 w 178"/>
                <a:gd name="T63" fmla="*/ 124 h 173"/>
                <a:gd name="T64" fmla="*/ 40 w 178"/>
                <a:gd name="T65" fmla="*/ 114 h 173"/>
                <a:gd name="T66" fmla="*/ 36 w 178"/>
                <a:gd name="T67" fmla="*/ 102 h 173"/>
                <a:gd name="T68" fmla="*/ 36 w 178"/>
                <a:gd name="T69" fmla="*/ 80 h 173"/>
                <a:gd name="T70" fmla="*/ 13 w 178"/>
                <a:gd name="T71" fmla="*/ 37 h 173"/>
                <a:gd name="T72" fmla="*/ 0 w 178"/>
                <a:gd name="T73" fmla="*/ 18 h 173"/>
                <a:gd name="T74" fmla="*/ 0 w 178"/>
                <a:gd name="T75" fmla="*/ 6 h 173"/>
                <a:gd name="T76" fmla="*/ 6 w 178"/>
                <a:gd name="T77" fmla="*/ 3 h 173"/>
                <a:gd name="T78" fmla="*/ 7 w 178"/>
                <a:gd name="T79" fmla="*/ 3 h 173"/>
                <a:gd name="T80" fmla="*/ 13 w 178"/>
                <a:gd name="T8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73">
                  <a:moveTo>
                    <a:pt x="13" y="0"/>
                  </a:moveTo>
                  <a:lnTo>
                    <a:pt x="19" y="0"/>
                  </a:lnTo>
                  <a:lnTo>
                    <a:pt x="30" y="6"/>
                  </a:lnTo>
                  <a:lnTo>
                    <a:pt x="87" y="6"/>
                  </a:lnTo>
                  <a:lnTo>
                    <a:pt x="98" y="12"/>
                  </a:lnTo>
                  <a:lnTo>
                    <a:pt x="111" y="12"/>
                  </a:lnTo>
                  <a:lnTo>
                    <a:pt x="129" y="16"/>
                  </a:lnTo>
                  <a:lnTo>
                    <a:pt x="151" y="10"/>
                  </a:lnTo>
                  <a:lnTo>
                    <a:pt x="163" y="7"/>
                  </a:lnTo>
                  <a:lnTo>
                    <a:pt x="172" y="9"/>
                  </a:lnTo>
                  <a:lnTo>
                    <a:pt x="178" y="13"/>
                  </a:lnTo>
                  <a:lnTo>
                    <a:pt x="172" y="13"/>
                  </a:lnTo>
                  <a:lnTo>
                    <a:pt x="165" y="18"/>
                  </a:lnTo>
                  <a:lnTo>
                    <a:pt x="157" y="25"/>
                  </a:lnTo>
                  <a:lnTo>
                    <a:pt x="156" y="25"/>
                  </a:lnTo>
                  <a:lnTo>
                    <a:pt x="153" y="19"/>
                  </a:lnTo>
                  <a:lnTo>
                    <a:pt x="147" y="18"/>
                  </a:lnTo>
                  <a:lnTo>
                    <a:pt x="122" y="24"/>
                  </a:lnTo>
                  <a:lnTo>
                    <a:pt x="122" y="71"/>
                  </a:lnTo>
                  <a:lnTo>
                    <a:pt x="110" y="71"/>
                  </a:lnTo>
                  <a:lnTo>
                    <a:pt x="110" y="166"/>
                  </a:lnTo>
                  <a:lnTo>
                    <a:pt x="108" y="166"/>
                  </a:lnTo>
                  <a:lnTo>
                    <a:pt x="98" y="173"/>
                  </a:lnTo>
                  <a:lnTo>
                    <a:pt x="80" y="173"/>
                  </a:lnTo>
                  <a:lnTo>
                    <a:pt x="79" y="172"/>
                  </a:lnTo>
                  <a:lnTo>
                    <a:pt x="77" y="166"/>
                  </a:lnTo>
                  <a:lnTo>
                    <a:pt x="71" y="163"/>
                  </a:lnTo>
                  <a:lnTo>
                    <a:pt x="64" y="167"/>
                  </a:lnTo>
                  <a:lnTo>
                    <a:pt x="62" y="167"/>
                  </a:lnTo>
                  <a:lnTo>
                    <a:pt x="53" y="160"/>
                  </a:lnTo>
                  <a:lnTo>
                    <a:pt x="46" y="150"/>
                  </a:lnTo>
                  <a:lnTo>
                    <a:pt x="41" y="124"/>
                  </a:lnTo>
                  <a:lnTo>
                    <a:pt x="40" y="114"/>
                  </a:lnTo>
                  <a:lnTo>
                    <a:pt x="36" y="102"/>
                  </a:lnTo>
                  <a:lnTo>
                    <a:pt x="36" y="80"/>
                  </a:lnTo>
                  <a:lnTo>
                    <a:pt x="13" y="37"/>
                  </a:lnTo>
                  <a:lnTo>
                    <a:pt x="0" y="18"/>
                  </a:lnTo>
                  <a:lnTo>
                    <a:pt x="0" y="6"/>
                  </a:lnTo>
                  <a:lnTo>
                    <a:pt x="6" y="3"/>
                  </a:lnTo>
                  <a:lnTo>
                    <a:pt x="7" y="3"/>
                  </a:lnTo>
                  <a:lnTo>
                    <a:pt x="1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1" name="Mali">
              <a:extLst>
                <a:ext uri="{FF2B5EF4-FFF2-40B4-BE49-F238E27FC236}">
                  <a16:creationId xmlns:a16="http://schemas.microsoft.com/office/drawing/2014/main" id="{D5062B6B-5E41-AECC-C29F-C3BCB0E31DEB}"/>
                </a:ext>
              </a:extLst>
            </p:cNvPr>
            <p:cNvSpPr>
              <a:spLocks/>
            </p:cNvSpPr>
            <p:nvPr/>
          </p:nvSpPr>
          <p:spPr bwMode="auto">
            <a:xfrm>
              <a:off x="5540328" y="3980235"/>
              <a:ext cx="386711" cy="370448"/>
            </a:xfrm>
            <a:custGeom>
              <a:avLst/>
              <a:gdLst>
                <a:gd name="T0" fmla="*/ 95 w 214"/>
                <a:gd name="T1" fmla="*/ 0 h 205"/>
                <a:gd name="T2" fmla="*/ 175 w 214"/>
                <a:gd name="T3" fmla="*/ 58 h 205"/>
                <a:gd name="T4" fmla="*/ 184 w 214"/>
                <a:gd name="T5" fmla="*/ 66 h 205"/>
                <a:gd name="T6" fmla="*/ 202 w 214"/>
                <a:gd name="T7" fmla="*/ 73 h 205"/>
                <a:gd name="T8" fmla="*/ 202 w 214"/>
                <a:gd name="T9" fmla="*/ 85 h 205"/>
                <a:gd name="T10" fmla="*/ 214 w 214"/>
                <a:gd name="T11" fmla="*/ 82 h 205"/>
                <a:gd name="T12" fmla="*/ 211 w 214"/>
                <a:gd name="T13" fmla="*/ 128 h 205"/>
                <a:gd name="T14" fmla="*/ 177 w 214"/>
                <a:gd name="T15" fmla="*/ 135 h 205"/>
                <a:gd name="T16" fmla="*/ 160 w 214"/>
                <a:gd name="T17" fmla="*/ 141 h 205"/>
                <a:gd name="T18" fmla="*/ 128 w 214"/>
                <a:gd name="T19" fmla="*/ 159 h 205"/>
                <a:gd name="T20" fmla="*/ 104 w 214"/>
                <a:gd name="T21" fmla="*/ 177 h 205"/>
                <a:gd name="T22" fmla="*/ 92 w 214"/>
                <a:gd name="T23" fmla="*/ 202 h 205"/>
                <a:gd name="T24" fmla="*/ 86 w 214"/>
                <a:gd name="T25" fmla="*/ 201 h 205"/>
                <a:gd name="T26" fmla="*/ 79 w 214"/>
                <a:gd name="T27" fmla="*/ 204 h 205"/>
                <a:gd name="T28" fmla="*/ 77 w 214"/>
                <a:gd name="T29" fmla="*/ 198 h 205"/>
                <a:gd name="T30" fmla="*/ 71 w 214"/>
                <a:gd name="T31" fmla="*/ 201 h 205"/>
                <a:gd name="T32" fmla="*/ 68 w 214"/>
                <a:gd name="T33" fmla="*/ 204 h 205"/>
                <a:gd name="T34" fmla="*/ 61 w 214"/>
                <a:gd name="T35" fmla="*/ 201 h 205"/>
                <a:gd name="T36" fmla="*/ 55 w 214"/>
                <a:gd name="T37" fmla="*/ 205 h 205"/>
                <a:gd name="T38" fmla="*/ 51 w 214"/>
                <a:gd name="T39" fmla="*/ 199 h 205"/>
                <a:gd name="T40" fmla="*/ 46 w 214"/>
                <a:gd name="T41" fmla="*/ 195 h 205"/>
                <a:gd name="T42" fmla="*/ 45 w 214"/>
                <a:gd name="T43" fmla="*/ 193 h 205"/>
                <a:gd name="T44" fmla="*/ 43 w 214"/>
                <a:gd name="T45" fmla="*/ 184 h 205"/>
                <a:gd name="T46" fmla="*/ 37 w 214"/>
                <a:gd name="T47" fmla="*/ 174 h 205"/>
                <a:gd name="T48" fmla="*/ 33 w 214"/>
                <a:gd name="T49" fmla="*/ 180 h 205"/>
                <a:gd name="T50" fmla="*/ 25 w 214"/>
                <a:gd name="T51" fmla="*/ 177 h 205"/>
                <a:gd name="T52" fmla="*/ 17 w 214"/>
                <a:gd name="T53" fmla="*/ 177 h 205"/>
                <a:gd name="T54" fmla="*/ 11 w 214"/>
                <a:gd name="T55" fmla="*/ 167 h 205"/>
                <a:gd name="T56" fmla="*/ 3 w 214"/>
                <a:gd name="T57" fmla="*/ 153 h 205"/>
                <a:gd name="T58" fmla="*/ 0 w 214"/>
                <a:gd name="T59" fmla="*/ 141 h 205"/>
                <a:gd name="T60" fmla="*/ 9 w 214"/>
                <a:gd name="T61" fmla="*/ 127 h 205"/>
                <a:gd name="T62" fmla="*/ 14 w 214"/>
                <a:gd name="T63" fmla="*/ 128 h 205"/>
                <a:gd name="T64" fmla="*/ 21 w 214"/>
                <a:gd name="T65" fmla="*/ 137 h 205"/>
                <a:gd name="T66" fmla="*/ 86 w 214"/>
                <a:gd name="T67" fmla="*/ 132 h 205"/>
                <a:gd name="T68" fmla="*/ 85 w 214"/>
                <a:gd name="T69" fmla="*/ 122 h 205"/>
                <a:gd name="T70" fmla="*/ 71 w 214"/>
                <a:gd name="T71"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05">
                  <a:moveTo>
                    <a:pt x="71" y="0"/>
                  </a:moveTo>
                  <a:lnTo>
                    <a:pt x="95" y="0"/>
                  </a:lnTo>
                  <a:lnTo>
                    <a:pt x="174" y="54"/>
                  </a:lnTo>
                  <a:lnTo>
                    <a:pt x="175" y="58"/>
                  </a:lnTo>
                  <a:lnTo>
                    <a:pt x="180" y="61"/>
                  </a:lnTo>
                  <a:lnTo>
                    <a:pt x="184" y="66"/>
                  </a:lnTo>
                  <a:lnTo>
                    <a:pt x="200" y="73"/>
                  </a:lnTo>
                  <a:lnTo>
                    <a:pt x="202" y="73"/>
                  </a:lnTo>
                  <a:lnTo>
                    <a:pt x="200" y="84"/>
                  </a:lnTo>
                  <a:lnTo>
                    <a:pt x="202" y="85"/>
                  </a:lnTo>
                  <a:lnTo>
                    <a:pt x="212" y="82"/>
                  </a:lnTo>
                  <a:lnTo>
                    <a:pt x="214" y="82"/>
                  </a:lnTo>
                  <a:lnTo>
                    <a:pt x="214" y="127"/>
                  </a:lnTo>
                  <a:lnTo>
                    <a:pt x="211" y="128"/>
                  </a:lnTo>
                  <a:lnTo>
                    <a:pt x="205" y="135"/>
                  </a:lnTo>
                  <a:lnTo>
                    <a:pt x="177" y="135"/>
                  </a:lnTo>
                  <a:lnTo>
                    <a:pt x="171" y="141"/>
                  </a:lnTo>
                  <a:lnTo>
                    <a:pt x="160" y="141"/>
                  </a:lnTo>
                  <a:lnTo>
                    <a:pt x="148" y="143"/>
                  </a:lnTo>
                  <a:lnTo>
                    <a:pt x="128" y="159"/>
                  </a:lnTo>
                  <a:lnTo>
                    <a:pt x="108" y="165"/>
                  </a:lnTo>
                  <a:lnTo>
                    <a:pt x="104" y="177"/>
                  </a:lnTo>
                  <a:lnTo>
                    <a:pt x="94" y="187"/>
                  </a:lnTo>
                  <a:lnTo>
                    <a:pt x="92" y="202"/>
                  </a:lnTo>
                  <a:lnTo>
                    <a:pt x="88" y="202"/>
                  </a:lnTo>
                  <a:lnTo>
                    <a:pt x="86" y="201"/>
                  </a:lnTo>
                  <a:lnTo>
                    <a:pt x="83" y="201"/>
                  </a:lnTo>
                  <a:lnTo>
                    <a:pt x="79" y="204"/>
                  </a:lnTo>
                  <a:lnTo>
                    <a:pt x="77" y="204"/>
                  </a:lnTo>
                  <a:lnTo>
                    <a:pt x="77" y="198"/>
                  </a:lnTo>
                  <a:lnTo>
                    <a:pt x="73" y="198"/>
                  </a:lnTo>
                  <a:lnTo>
                    <a:pt x="71" y="201"/>
                  </a:lnTo>
                  <a:lnTo>
                    <a:pt x="71" y="202"/>
                  </a:lnTo>
                  <a:lnTo>
                    <a:pt x="68" y="204"/>
                  </a:lnTo>
                  <a:lnTo>
                    <a:pt x="67" y="204"/>
                  </a:lnTo>
                  <a:lnTo>
                    <a:pt x="61" y="201"/>
                  </a:lnTo>
                  <a:lnTo>
                    <a:pt x="55" y="204"/>
                  </a:lnTo>
                  <a:lnTo>
                    <a:pt x="55" y="205"/>
                  </a:lnTo>
                  <a:lnTo>
                    <a:pt x="54" y="204"/>
                  </a:lnTo>
                  <a:lnTo>
                    <a:pt x="51" y="199"/>
                  </a:lnTo>
                  <a:lnTo>
                    <a:pt x="51" y="193"/>
                  </a:lnTo>
                  <a:lnTo>
                    <a:pt x="46" y="195"/>
                  </a:lnTo>
                  <a:lnTo>
                    <a:pt x="45" y="195"/>
                  </a:lnTo>
                  <a:lnTo>
                    <a:pt x="45" y="193"/>
                  </a:lnTo>
                  <a:lnTo>
                    <a:pt x="49" y="187"/>
                  </a:lnTo>
                  <a:lnTo>
                    <a:pt x="43" y="184"/>
                  </a:lnTo>
                  <a:lnTo>
                    <a:pt x="40" y="174"/>
                  </a:lnTo>
                  <a:lnTo>
                    <a:pt x="37" y="174"/>
                  </a:lnTo>
                  <a:lnTo>
                    <a:pt x="33" y="178"/>
                  </a:lnTo>
                  <a:lnTo>
                    <a:pt x="33" y="180"/>
                  </a:lnTo>
                  <a:lnTo>
                    <a:pt x="31" y="180"/>
                  </a:lnTo>
                  <a:lnTo>
                    <a:pt x="25" y="177"/>
                  </a:lnTo>
                  <a:lnTo>
                    <a:pt x="21" y="181"/>
                  </a:lnTo>
                  <a:lnTo>
                    <a:pt x="17" y="177"/>
                  </a:lnTo>
                  <a:lnTo>
                    <a:pt x="11" y="180"/>
                  </a:lnTo>
                  <a:lnTo>
                    <a:pt x="11" y="167"/>
                  </a:lnTo>
                  <a:lnTo>
                    <a:pt x="2" y="158"/>
                  </a:lnTo>
                  <a:lnTo>
                    <a:pt x="3" y="153"/>
                  </a:lnTo>
                  <a:lnTo>
                    <a:pt x="0" y="143"/>
                  </a:lnTo>
                  <a:lnTo>
                    <a:pt x="0" y="141"/>
                  </a:lnTo>
                  <a:lnTo>
                    <a:pt x="5" y="137"/>
                  </a:lnTo>
                  <a:lnTo>
                    <a:pt x="9" y="127"/>
                  </a:lnTo>
                  <a:lnTo>
                    <a:pt x="11" y="127"/>
                  </a:lnTo>
                  <a:lnTo>
                    <a:pt x="14" y="128"/>
                  </a:lnTo>
                  <a:lnTo>
                    <a:pt x="18" y="135"/>
                  </a:lnTo>
                  <a:lnTo>
                    <a:pt x="21" y="137"/>
                  </a:lnTo>
                  <a:lnTo>
                    <a:pt x="27" y="131"/>
                  </a:lnTo>
                  <a:lnTo>
                    <a:pt x="86" y="132"/>
                  </a:lnTo>
                  <a:lnTo>
                    <a:pt x="89" y="122"/>
                  </a:lnTo>
                  <a:lnTo>
                    <a:pt x="85" y="122"/>
                  </a:lnTo>
                  <a:lnTo>
                    <a:pt x="83" y="121"/>
                  </a:lnTo>
                  <a:lnTo>
                    <a:pt x="71" y="2"/>
                  </a:lnTo>
                  <a:lnTo>
                    <a:pt x="7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2" name="Madagascar">
              <a:extLst>
                <a:ext uri="{FF2B5EF4-FFF2-40B4-BE49-F238E27FC236}">
                  <a16:creationId xmlns:a16="http://schemas.microsoft.com/office/drawing/2014/main" id="{3FE0BAAC-636C-DE78-C0EE-70CE696E2AE9}"/>
                </a:ext>
              </a:extLst>
            </p:cNvPr>
            <p:cNvSpPr>
              <a:spLocks/>
            </p:cNvSpPr>
            <p:nvPr/>
          </p:nvSpPr>
          <p:spPr bwMode="auto">
            <a:xfrm>
              <a:off x="6843220" y="4876538"/>
              <a:ext cx="169864" cy="336114"/>
            </a:xfrm>
            <a:custGeom>
              <a:avLst/>
              <a:gdLst>
                <a:gd name="T0" fmla="*/ 78 w 94"/>
                <a:gd name="T1" fmla="*/ 0 h 186"/>
                <a:gd name="T2" fmla="*/ 87 w 94"/>
                <a:gd name="T3" fmla="*/ 12 h 186"/>
                <a:gd name="T4" fmla="*/ 94 w 94"/>
                <a:gd name="T5" fmla="*/ 43 h 186"/>
                <a:gd name="T6" fmla="*/ 93 w 94"/>
                <a:gd name="T7" fmla="*/ 50 h 186"/>
                <a:gd name="T8" fmla="*/ 90 w 94"/>
                <a:gd name="T9" fmla="*/ 50 h 186"/>
                <a:gd name="T10" fmla="*/ 89 w 94"/>
                <a:gd name="T11" fmla="*/ 44 h 186"/>
                <a:gd name="T12" fmla="*/ 87 w 94"/>
                <a:gd name="T13" fmla="*/ 44 h 186"/>
                <a:gd name="T14" fmla="*/ 87 w 94"/>
                <a:gd name="T15" fmla="*/ 59 h 186"/>
                <a:gd name="T16" fmla="*/ 83 w 94"/>
                <a:gd name="T17" fmla="*/ 66 h 186"/>
                <a:gd name="T18" fmla="*/ 80 w 94"/>
                <a:gd name="T19" fmla="*/ 87 h 186"/>
                <a:gd name="T20" fmla="*/ 54 w 94"/>
                <a:gd name="T21" fmla="*/ 170 h 186"/>
                <a:gd name="T22" fmla="*/ 47 w 94"/>
                <a:gd name="T23" fmla="*/ 179 h 186"/>
                <a:gd name="T24" fmla="*/ 38 w 94"/>
                <a:gd name="T25" fmla="*/ 181 h 186"/>
                <a:gd name="T26" fmla="*/ 26 w 94"/>
                <a:gd name="T27" fmla="*/ 186 h 186"/>
                <a:gd name="T28" fmla="*/ 26 w 94"/>
                <a:gd name="T29" fmla="*/ 185 h 186"/>
                <a:gd name="T30" fmla="*/ 11 w 94"/>
                <a:gd name="T31" fmla="*/ 176 h 186"/>
                <a:gd name="T32" fmla="*/ 8 w 94"/>
                <a:gd name="T33" fmla="*/ 172 h 186"/>
                <a:gd name="T34" fmla="*/ 7 w 94"/>
                <a:gd name="T35" fmla="*/ 155 h 186"/>
                <a:gd name="T36" fmla="*/ 1 w 94"/>
                <a:gd name="T37" fmla="*/ 143 h 186"/>
                <a:gd name="T38" fmla="*/ 0 w 94"/>
                <a:gd name="T39" fmla="*/ 132 h 186"/>
                <a:gd name="T40" fmla="*/ 17 w 94"/>
                <a:gd name="T41" fmla="*/ 103 h 186"/>
                <a:gd name="T42" fmla="*/ 8 w 94"/>
                <a:gd name="T43" fmla="*/ 72 h 186"/>
                <a:gd name="T44" fmla="*/ 8 w 94"/>
                <a:gd name="T45" fmla="*/ 71 h 186"/>
                <a:gd name="T46" fmla="*/ 16 w 94"/>
                <a:gd name="T47" fmla="*/ 59 h 186"/>
                <a:gd name="T48" fmla="*/ 16 w 94"/>
                <a:gd name="T49" fmla="*/ 55 h 186"/>
                <a:gd name="T50" fmla="*/ 26 w 94"/>
                <a:gd name="T51" fmla="*/ 50 h 186"/>
                <a:gd name="T52" fmla="*/ 28 w 94"/>
                <a:gd name="T53" fmla="*/ 52 h 186"/>
                <a:gd name="T54" fmla="*/ 37 w 94"/>
                <a:gd name="T55" fmla="*/ 47 h 186"/>
                <a:gd name="T56" fmla="*/ 38 w 94"/>
                <a:gd name="T57" fmla="*/ 47 h 186"/>
                <a:gd name="T58" fmla="*/ 41 w 94"/>
                <a:gd name="T59" fmla="*/ 52 h 186"/>
                <a:gd name="T60" fmla="*/ 44 w 94"/>
                <a:gd name="T61" fmla="*/ 52 h 186"/>
                <a:gd name="T62" fmla="*/ 41 w 94"/>
                <a:gd name="T63" fmla="*/ 46 h 186"/>
                <a:gd name="T64" fmla="*/ 41 w 94"/>
                <a:gd name="T65" fmla="*/ 44 h 186"/>
                <a:gd name="T66" fmla="*/ 47 w 94"/>
                <a:gd name="T67" fmla="*/ 41 h 186"/>
                <a:gd name="T68" fmla="*/ 48 w 94"/>
                <a:gd name="T69" fmla="*/ 41 h 186"/>
                <a:gd name="T70" fmla="*/ 50 w 94"/>
                <a:gd name="T71" fmla="*/ 44 h 186"/>
                <a:gd name="T72" fmla="*/ 51 w 94"/>
                <a:gd name="T73" fmla="*/ 44 h 186"/>
                <a:gd name="T74" fmla="*/ 50 w 94"/>
                <a:gd name="T75" fmla="*/ 40 h 186"/>
                <a:gd name="T76" fmla="*/ 53 w 94"/>
                <a:gd name="T77" fmla="*/ 35 h 186"/>
                <a:gd name="T78" fmla="*/ 54 w 94"/>
                <a:gd name="T79" fmla="*/ 32 h 186"/>
                <a:gd name="T80" fmla="*/ 56 w 94"/>
                <a:gd name="T81" fmla="*/ 32 h 186"/>
                <a:gd name="T82" fmla="*/ 56 w 94"/>
                <a:gd name="T83" fmla="*/ 37 h 186"/>
                <a:gd name="T84" fmla="*/ 59 w 94"/>
                <a:gd name="T85" fmla="*/ 32 h 186"/>
                <a:gd name="T86" fmla="*/ 62 w 94"/>
                <a:gd name="T87" fmla="*/ 32 h 186"/>
                <a:gd name="T88" fmla="*/ 59 w 94"/>
                <a:gd name="T89" fmla="*/ 29 h 186"/>
                <a:gd name="T90" fmla="*/ 57 w 94"/>
                <a:gd name="T91" fmla="*/ 29 h 186"/>
                <a:gd name="T92" fmla="*/ 60 w 94"/>
                <a:gd name="T93" fmla="*/ 25 h 186"/>
                <a:gd name="T94" fmla="*/ 62 w 94"/>
                <a:gd name="T95" fmla="*/ 25 h 186"/>
                <a:gd name="T96" fmla="*/ 60 w 94"/>
                <a:gd name="T97" fmla="*/ 19 h 186"/>
                <a:gd name="T98" fmla="*/ 65 w 94"/>
                <a:gd name="T99" fmla="*/ 19 h 186"/>
                <a:gd name="T100" fmla="*/ 65 w 94"/>
                <a:gd name="T101" fmla="*/ 20 h 186"/>
                <a:gd name="T102" fmla="*/ 68 w 94"/>
                <a:gd name="T103" fmla="*/ 15 h 186"/>
                <a:gd name="T104" fmla="*/ 72 w 94"/>
                <a:gd name="T105" fmla="*/ 15 h 186"/>
                <a:gd name="T106" fmla="*/ 72 w 94"/>
                <a:gd name="T107" fmla="*/ 3 h 186"/>
                <a:gd name="T108" fmla="*/ 78 w 94"/>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86">
                  <a:moveTo>
                    <a:pt x="78" y="0"/>
                  </a:moveTo>
                  <a:lnTo>
                    <a:pt x="87" y="12"/>
                  </a:lnTo>
                  <a:lnTo>
                    <a:pt x="94" y="43"/>
                  </a:lnTo>
                  <a:lnTo>
                    <a:pt x="93" y="50"/>
                  </a:lnTo>
                  <a:lnTo>
                    <a:pt x="90" y="50"/>
                  </a:lnTo>
                  <a:lnTo>
                    <a:pt x="89" y="44"/>
                  </a:lnTo>
                  <a:lnTo>
                    <a:pt x="87" y="44"/>
                  </a:lnTo>
                  <a:lnTo>
                    <a:pt x="87" y="59"/>
                  </a:lnTo>
                  <a:lnTo>
                    <a:pt x="83" y="66"/>
                  </a:lnTo>
                  <a:lnTo>
                    <a:pt x="80" y="87"/>
                  </a:lnTo>
                  <a:lnTo>
                    <a:pt x="54" y="170"/>
                  </a:lnTo>
                  <a:lnTo>
                    <a:pt x="47" y="179"/>
                  </a:lnTo>
                  <a:lnTo>
                    <a:pt x="38" y="181"/>
                  </a:lnTo>
                  <a:lnTo>
                    <a:pt x="26" y="186"/>
                  </a:lnTo>
                  <a:lnTo>
                    <a:pt x="26" y="185"/>
                  </a:lnTo>
                  <a:lnTo>
                    <a:pt x="11" y="176"/>
                  </a:lnTo>
                  <a:lnTo>
                    <a:pt x="8" y="172"/>
                  </a:lnTo>
                  <a:lnTo>
                    <a:pt x="7" y="155"/>
                  </a:lnTo>
                  <a:lnTo>
                    <a:pt x="1" y="143"/>
                  </a:lnTo>
                  <a:lnTo>
                    <a:pt x="0" y="132"/>
                  </a:lnTo>
                  <a:lnTo>
                    <a:pt x="17" y="103"/>
                  </a:lnTo>
                  <a:lnTo>
                    <a:pt x="8" y="72"/>
                  </a:lnTo>
                  <a:lnTo>
                    <a:pt x="8" y="71"/>
                  </a:lnTo>
                  <a:lnTo>
                    <a:pt x="16" y="59"/>
                  </a:lnTo>
                  <a:lnTo>
                    <a:pt x="16" y="55"/>
                  </a:lnTo>
                  <a:lnTo>
                    <a:pt x="26" y="50"/>
                  </a:lnTo>
                  <a:lnTo>
                    <a:pt x="28" y="52"/>
                  </a:lnTo>
                  <a:lnTo>
                    <a:pt x="37" y="47"/>
                  </a:lnTo>
                  <a:lnTo>
                    <a:pt x="38" y="47"/>
                  </a:lnTo>
                  <a:lnTo>
                    <a:pt x="41" y="52"/>
                  </a:lnTo>
                  <a:lnTo>
                    <a:pt x="44" y="52"/>
                  </a:lnTo>
                  <a:lnTo>
                    <a:pt x="41" y="46"/>
                  </a:lnTo>
                  <a:lnTo>
                    <a:pt x="41" y="44"/>
                  </a:lnTo>
                  <a:lnTo>
                    <a:pt x="47" y="41"/>
                  </a:lnTo>
                  <a:lnTo>
                    <a:pt x="48" y="41"/>
                  </a:lnTo>
                  <a:lnTo>
                    <a:pt x="50" y="44"/>
                  </a:lnTo>
                  <a:lnTo>
                    <a:pt x="51" y="44"/>
                  </a:lnTo>
                  <a:lnTo>
                    <a:pt x="50" y="40"/>
                  </a:lnTo>
                  <a:lnTo>
                    <a:pt x="53" y="35"/>
                  </a:lnTo>
                  <a:lnTo>
                    <a:pt x="54" y="32"/>
                  </a:lnTo>
                  <a:lnTo>
                    <a:pt x="56" y="32"/>
                  </a:lnTo>
                  <a:lnTo>
                    <a:pt x="56" y="37"/>
                  </a:lnTo>
                  <a:lnTo>
                    <a:pt x="59" y="32"/>
                  </a:lnTo>
                  <a:lnTo>
                    <a:pt x="62" y="32"/>
                  </a:lnTo>
                  <a:lnTo>
                    <a:pt x="59" y="29"/>
                  </a:lnTo>
                  <a:lnTo>
                    <a:pt x="57" y="29"/>
                  </a:lnTo>
                  <a:lnTo>
                    <a:pt x="60" y="25"/>
                  </a:lnTo>
                  <a:lnTo>
                    <a:pt x="62" y="25"/>
                  </a:lnTo>
                  <a:lnTo>
                    <a:pt x="60" y="19"/>
                  </a:lnTo>
                  <a:lnTo>
                    <a:pt x="65" y="19"/>
                  </a:lnTo>
                  <a:lnTo>
                    <a:pt x="65" y="20"/>
                  </a:lnTo>
                  <a:lnTo>
                    <a:pt x="68" y="15"/>
                  </a:lnTo>
                  <a:lnTo>
                    <a:pt x="72" y="15"/>
                  </a:lnTo>
                  <a:lnTo>
                    <a:pt x="72" y="3"/>
                  </a:lnTo>
                  <a:lnTo>
                    <a:pt x="7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3" name="Mauritania">
              <a:extLst>
                <a:ext uri="{FF2B5EF4-FFF2-40B4-BE49-F238E27FC236}">
                  <a16:creationId xmlns:a16="http://schemas.microsoft.com/office/drawing/2014/main" id="{2DE10F12-A7A6-4B35-1154-A97F14B29C4B}"/>
                </a:ext>
              </a:extLst>
            </p:cNvPr>
            <p:cNvSpPr>
              <a:spLocks/>
            </p:cNvSpPr>
            <p:nvPr/>
          </p:nvSpPr>
          <p:spPr bwMode="auto">
            <a:xfrm>
              <a:off x="5428290" y="3922409"/>
              <a:ext cx="287323" cy="316236"/>
            </a:xfrm>
            <a:custGeom>
              <a:avLst/>
              <a:gdLst>
                <a:gd name="T0" fmla="*/ 108 w 159"/>
                <a:gd name="T1" fmla="*/ 0 h 175"/>
                <a:gd name="T2" fmla="*/ 110 w 159"/>
                <a:gd name="T3" fmla="*/ 0 h 175"/>
                <a:gd name="T4" fmla="*/ 157 w 159"/>
                <a:gd name="T5" fmla="*/ 32 h 175"/>
                <a:gd name="T6" fmla="*/ 159 w 159"/>
                <a:gd name="T7" fmla="*/ 34 h 175"/>
                <a:gd name="T8" fmla="*/ 135 w 159"/>
                <a:gd name="T9" fmla="*/ 34 h 175"/>
                <a:gd name="T10" fmla="*/ 147 w 159"/>
                <a:gd name="T11" fmla="*/ 153 h 175"/>
                <a:gd name="T12" fmla="*/ 153 w 159"/>
                <a:gd name="T13" fmla="*/ 154 h 175"/>
                <a:gd name="T14" fmla="*/ 150 w 159"/>
                <a:gd name="T15" fmla="*/ 166 h 175"/>
                <a:gd name="T16" fmla="*/ 119 w 159"/>
                <a:gd name="T17" fmla="*/ 166 h 175"/>
                <a:gd name="T18" fmla="*/ 105 w 159"/>
                <a:gd name="T19" fmla="*/ 164 h 175"/>
                <a:gd name="T20" fmla="*/ 89 w 159"/>
                <a:gd name="T21" fmla="*/ 164 h 175"/>
                <a:gd name="T22" fmla="*/ 83 w 159"/>
                <a:gd name="T23" fmla="*/ 170 h 175"/>
                <a:gd name="T24" fmla="*/ 80 w 159"/>
                <a:gd name="T25" fmla="*/ 170 h 175"/>
                <a:gd name="T26" fmla="*/ 79 w 159"/>
                <a:gd name="T27" fmla="*/ 169 h 175"/>
                <a:gd name="T28" fmla="*/ 74 w 159"/>
                <a:gd name="T29" fmla="*/ 161 h 175"/>
                <a:gd name="T30" fmla="*/ 73 w 159"/>
                <a:gd name="T31" fmla="*/ 160 h 175"/>
                <a:gd name="T32" fmla="*/ 68 w 159"/>
                <a:gd name="T33" fmla="*/ 170 h 175"/>
                <a:gd name="T34" fmla="*/ 64 w 159"/>
                <a:gd name="T35" fmla="*/ 175 h 175"/>
                <a:gd name="T36" fmla="*/ 62 w 159"/>
                <a:gd name="T37" fmla="*/ 175 h 175"/>
                <a:gd name="T38" fmla="*/ 53 w 159"/>
                <a:gd name="T39" fmla="*/ 167 h 175"/>
                <a:gd name="T40" fmla="*/ 46 w 159"/>
                <a:gd name="T41" fmla="*/ 157 h 175"/>
                <a:gd name="T42" fmla="*/ 40 w 159"/>
                <a:gd name="T43" fmla="*/ 157 h 175"/>
                <a:gd name="T44" fmla="*/ 33 w 159"/>
                <a:gd name="T45" fmla="*/ 150 h 175"/>
                <a:gd name="T46" fmla="*/ 9 w 159"/>
                <a:gd name="T47" fmla="*/ 151 h 175"/>
                <a:gd name="T48" fmla="*/ 6 w 159"/>
                <a:gd name="T49" fmla="*/ 157 h 175"/>
                <a:gd name="T50" fmla="*/ 4 w 159"/>
                <a:gd name="T51" fmla="*/ 157 h 175"/>
                <a:gd name="T52" fmla="*/ 4 w 159"/>
                <a:gd name="T53" fmla="*/ 156 h 175"/>
                <a:gd name="T54" fmla="*/ 10 w 159"/>
                <a:gd name="T55" fmla="*/ 135 h 175"/>
                <a:gd name="T56" fmla="*/ 10 w 159"/>
                <a:gd name="T57" fmla="*/ 124 h 175"/>
                <a:gd name="T58" fmla="*/ 6 w 159"/>
                <a:gd name="T59" fmla="*/ 111 h 175"/>
                <a:gd name="T60" fmla="*/ 9 w 159"/>
                <a:gd name="T61" fmla="*/ 105 h 175"/>
                <a:gd name="T62" fmla="*/ 7 w 159"/>
                <a:gd name="T63" fmla="*/ 99 h 175"/>
                <a:gd name="T64" fmla="*/ 1 w 159"/>
                <a:gd name="T65" fmla="*/ 89 h 175"/>
                <a:gd name="T66" fmla="*/ 0 w 159"/>
                <a:gd name="T67" fmla="*/ 90 h 175"/>
                <a:gd name="T68" fmla="*/ 0 w 159"/>
                <a:gd name="T69" fmla="*/ 89 h 175"/>
                <a:gd name="T70" fmla="*/ 3 w 159"/>
                <a:gd name="T71" fmla="*/ 83 h 175"/>
                <a:gd name="T72" fmla="*/ 52 w 159"/>
                <a:gd name="T73" fmla="*/ 83 h 175"/>
                <a:gd name="T74" fmla="*/ 50 w 159"/>
                <a:gd name="T75" fmla="*/ 62 h 175"/>
                <a:gd name="T76" fmla="*/ 53 w 159"/>
                <a:gd name="T77" fmla="*/ 58 h 175"/>
                <a:gd name="T78" fmla="*/ 65 w 159"/>
                <a:gd name="T79" fmla="*/ 53 h 175"/>
                <a:gd name="T80" fmla="*/ 67 w 159"/>
                <a:gd name="T81" fmla="*/ 18 h 175"/>
                <a:gd name="T82" fmla="*/ 108 w 159"/>
                <a:gd name="T83" fmla="*/ 18 h 175"/>
                <a:gd name="T84" fmla="*/ 108 w 159"/>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75">
                  <a:moveTo>
                    <a:pt x="108" y="0"/>
                  </a:moveTo>
                  <a:lnTo>
                    <a:pt x="110" y="0"/>
                  </a:lnTo>
                  <a:lnTo>
                    <a:pt x="157" y="32"/>
                  </a:lnTo>
                  <a:lnTo>
                    <a:pt x="159" y="34"/>
                  </a:lnTo>
                  <a:lnTo>
                    <a:pt x="135" y="34"/>
                  </a:lnTo>
                  <a:lnTo>
                    <a:pt x="147" y="153"/>
                  </a:lnTo>
                  <a:lnTo>
                    <a:pt x="153" y="154"/>
                  </a:lnTo>
                  <a:lnTo>
                    <a:pt x="150" y="166"/>
                  </a:lnTo>
                  <a:lnTo>
                    <a:pt x="119" y="166"/>
                  </a:lnTo>
                  <a:lnTo>
                    <a:pt x="105" y="164"/>
                  </a:lnTo>
                  <a:lnTo>
                    <a:pt x="89" y="164"/>
                  </a:lnTo>
                  <a:lnTo>
                    <a:pt x="83" y="170"/>
                  </a:lnTo>
                  <a:lnTo>
                    <a:pt x="80" y="170"/>
                  </a:lnTo>
                  <a:lnTo>
                    <a:pt x="79" y="169"/>
                  </a:lnTo>
                  <a:lnTo>
                    <a:pt x="74" y="161"/>
                  </a:lnTo>
                  <a:lnTo>
                    <a:pt x="73" y="160"/>
                  </a:lnTo>
                  <a:lnTo>
                    <a:pt x="68" y="170"/>
                  </a:lnTo>
                  <a:lnTo>
                    <a:pt x="64" y="175"/>
                  </a:lnTo>
                  <a:lnTo>
                    <a:pt x="62" y="175"/>
                  </a:lnTo>
                  <a:lnTo>
                    <a:pt x="53" y="167"/>
                  </a:lnTo>
                  <a:lnTo>
                    <a:pt x="46" y="157"/>
                  </a:lnTo>
                  <a:lnTo>
                    <a:pt x="40" y="157"/>
                  </a:lnTo>
                  <a:lnTo>
                    <a:pt x="33" y="150"/>
                  </a:lnTo>
                  <a:lnTo>
                    <a:pt x="9" y="151"/>
                  </a:lnTo>
                  <a:lnTo>
                    <a:pt x="6" y="157"/>
                  </a:lnTo>
                  <a:lnTo>
                    <a:pt x="4" y="157"/>
                  </a:lnTo>
                  <a:lnTo>
                    <a:pt x="4" y="156"/>
                  </a:lnTo>
                  <a:lnTo>
                    <a:pt x="10" y="135"/>
                  </a:lnTo>
                  <a:lnTo>
                    <a:pt x="10" y="124"/>
                  </a:lnTo>
                  <a:lnTo>
                    <a:pt x="6" y="111"/>
                  </a:lnTo>
                  <a:lnTo>
                    <a:pt x="9" y="105"/>
                  </a:lnTo>
                  <a:lnTo>
                    <a:pt x="7" y="99"/>
                  </a:lnTo>
                  <a:lnTo>
                    <a:pt x="1" y="89"/>
                  </a:lnTo>
                  <a:lnTo>
                    <a:pt x="0" y="90"/>
                  </a:lnTo>
                  <a:lnTo>
                    <a:pt x="0" y="89"/>
                  </a:lnTo>
                  <a:lnTo>
                    <a:pt x="3" y="83"/>
                  </a:lnTo>
                  <a:lnTo>
                    <a:pt x="52" y="83"/>
                  </a:lnTo>
                  <a:lnTo>
                    <a:pt x="50" y="62"/>
                  </a:lnTo>
                  <a:lnTo>
                    <a:pt x="53" y="58"/>
                  </a:lnTo>
                  <a:lnTo>
                    <a:pt x="65" y="53"/>
                  </a:lnTo>
                  <a:lnTo>
                    <a:pt x="67" y="18"/>
                  </a:lnTo>
                  <a:lnTo>
                    <a:pt x="108" y="18"/>
                  </a:lnTo>
                  <a:lnTo>
                    <a:pt x="10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4" name="Mozambique">
              <a:extLst>
                <a:ext uri="{FF2B5EF4-FFF2-40B4-BE49-F238E27FC236}">
                  <a16:creationId xmlns:a16="http://schemas.microsoft.com/office/drawing/2014/main" id="{4A54D6DC-F045-DB20-E62C-B6A5BBDF7984}"/>
                </a:ext>
              </a:extLst>
            </p:cNvPr>
            <p:cNvSpPr>
              <a:spLocks/>
            </p:cNvSpPr>
            <p:nvPr/>
          </p:nvSpPr>
          <p:spPr bwMode="auto">
            <a:xfrm>
              <a:off x="6534212" y="4833168"/>
              <a:ext cx="254796" cy="406590"/>
            </a:xfrm>
            <a:custGeom>
              <a:avLst/>
              <a:gdLst>
                <a:gd name="T0" fmla="*/ 138 w 141"/>
                <a:gd name="T1" fmla="*/ 0 h 225"/>
                <a:gd name="T2" fmla="*/ 136 w 141"/>
                <a:gd name="T3" fmla="*/ 19 h 225"/>
                <a:gd name="T4" fmla="*/ 138 w 141"/>
                <a:gd name="T5" fmla="*/ 50 h 225"/>
                <a:gd name="T6" fmla="*/ 136 w 141"/>
                <a:gd name="T7" fmla="*/ 64 h 225"/>
                <a:gd name="T8" fmla="*/ 138 w 141"/>
                <a:gd name="T9" fmla="*/ 70 h 225"/>
                <a:gd name="T10" fmla="*/ 128 w 141"/>
                <a:gd name="T11" fmla="*/ 83 h 225"/>
                <a:gd name="T12" fmla="*/ 96 w 141"/>
                <a:gd name="T13" fmla="*/ 98 h 225"/>
                <a:gd name="T14" fmla="*/ 88 w 141"/>
                <a:gd name="T15" fmla="*/ 107 h 225"/>
                <a:gd name="T16" fmla="*/ 82 w 141"/>
                <a:gd name="T17" fmla="*/ 116 h 225"/>
                <a:gd name="T18" fmla="*/ 79 w 141"/>
                <a:gd name="T19" fmla="*/ 113 h 225"/>
                <a:gd name="T20" fmla="*/ 61 w 141"/>
                <a:gd name="T21" fmla="*/ 129 h 225"/>
                <a:gd name="T22" fmla="*/ 65 w 141"/>
                <a:gd name="T23" fmla="*/ 142 h 225"/>
                <a:gd name="T24" fmla="*/ 73 w 141"/>
                <a:gd name="T25" fmla="*/ 160 h 225"/>
                <a:gd name="T26" fmla="*/ 70 w 141"/>
                <a:gd name="T27" fmla="*/ 184 h 225"/>
                <a:gd name="T28" fmla="*/ 71 w 141"/>
                <a:gd name="T29" fmla="*/ 188 h 225"/>
                <a:gd name="T30" fmla="*/ 37 w 141"/>
                <a:gd name="T31" fmla="*/ 209 h 225"/>
                <a:gd name="T32" fmla="*/ 36 w 141"/>
                <a:gd name="T33" fmla="*/ 218 h 225"/>
                <a:gd name="T34" fmla="*/ 39 w 141"/>
                <a:gd name="T35" fmla="*/ 215 h 225"/>
                <a:gd name="T36" fmla="*/ 27 w 141"/>
                <a:gd name="T37" fmla="*/ 225 h 225"/>
                <a:gd name="T38" fmla="*/ 24 w 141"/>
                <a:gd name="T39" fmla="*/ 190 h 225"/>
                <a:gd name="T40" fmla="*/ 21 w 141"/>
                <a:gd name="T41" fmla="*/ 159 h 225"/>
                <a:gd name="T42" fmla="*/ 37 w 141"/>
                <a:gd name="T43" fmla="*/ 129 h 225"/>
                <a:gd name="T44" fmla="*/ 39 w 141"/>
                <a:gd name="T45" fmla="*/ 105 h 225"/>
                <a:gd name="T46" fmla="*/ 34 w 141"/>
                <a:gd name="T47" fmla="*/ 83 h 225"/>
                <a:gd name="T48" fmla="*/ 5 w 141"/>
                <a:gd name="T49" fmla="*/ 74 h 225"/>
                <a:gd name="T50" fmla="*/ 3 w 141"/>
                <a:gd name="T51" fmla="*/ 70 h 225"/>
                <a:gd name="T52" fmla="*/ 0 w 141"/>
                <a:gd name="T53" fmla="*/ 62 h 225"/>
                <a:gd name="T54" fmla="*/ 48 w 141"/>
                <a:gd name="T55" fmla="*/ 55 h 225"/>
                <a:gd name="T56" fmla="*/ 55 w 141"/>
                <a:gd name="T57" fmla="*/ 53 h 225"/>
                <a:gd name="T58" fmla="*/ 59 w 141"/>
                <a:gd name="T59" fmla="*/ 56 h 225"/>
                <a:gd name="T60" fmla="*/ 58 w 141"/>
                <a:gd name="T61" fmla="*/ 74 h 225"/>
                <a:gd name="T62" fmla="*/ 68 w 141"/>
                <a:gd name="T63" fmla="*/ 86 h 225"/>
                <a:gd name="T64" fmla="*/ 70 w 141"/>
                <a:gd name="T65" fmla="*/ 89 h 225"/>
                <a:gd name="T66" fmla="*/ 70 w 141"/>
                <a:gd name="T67" fmla="*/ 79 h 225"/>
                <a:gd name="T68" fmla="*/ 77 w 141"/>
                <a:gd name="T69" fmla="*/ 61 h 225"/>
                <a:gd name="T70" fmla="*/ 61 w 141"/>
                <a:gd name="T71" fmla="*/ 27 h 225"/>
                <a:gd name="T72" fmla="*/ 79 w 141"/>
                <a:gd name="T73" fmla="*/ 13 h 225"/>
                <a:gd name="T74" fmla="*/ 101 w 141"/>
                <a:gd name="T75" fmla="*/ 15 h 225"/>
                <a:gd name="T76" fmla="*/ 117 w 141"/>
                <a:gd name="T77" fmla="*/ 12 h 225"/>
                <a:gd name="T78" fmla="*/ 136 w 141"/>
                <a:gd name="T7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25">
                  <a:moveTo>
                    <a:pt x="136" y="0"/>
                  </a:moveTo>
                  <a:lnTo>
                    <a:pt x="138" y="0"/>
                  </a:lnTo>
                  <a:lnTo>
                    <a:pt x="141" y="7"/>
                  </a:lnTo>
                  <a:lnTo>
                    <a:pt x="136" y="19"/>
                  </a:lnTo>
                  <a:lnTo>
                    <a:pt x="136" y="50"/>
                  </a:lnTo>
                  <a:lnTo>
                    <a:pt x="138" y="50"/>
                  </a:lnTo>
                  <a:lnTo>
                    <a:pt x="141" y="58"/>
                  </a:lnTo>
                  <a:lnTo>
                    <a:pt x="136" y="64"/>
                  </a:lnTo>
                  <a:lnTo>
                    <a:pt x="138" y="65"/>
                  </a:lnTo>
                  <a:lnTo>
                    <a:pt x="138" y="70"/>
                  </a:lnTo>
                  <a:lnTo>
                    <a:pt x="128" y="80"/>
                  </a:lnTo>
                  <a:lnTo>
                    <a:pt x="128" y="83"/>
                  </a:lnTo>
                  <a:lnTo>
                    <a:pt x="117" y="90"/>
                  </a:lnTo>
                  <a:lnTo>
                    <a:pt x="96" y="98"/>
                  </a:lnTo>
                  <a:lnTo>
                    <a:pt x="86" y="105"/>
                  </a:lnTo>
                  <a:lnTo>
                    <a:pt x="88" y="107"/>
                  </a:lnTo>
                  <a:lnTo>
                    <a:pt x="88" y="108"/>
                  </a:lnTo>
                  <a:lnTo>
                    <a:pt x="82" y="116"/>
                  </a:lnTo>
                  <a:lnTo>
                    <a:pt x="80" y="116"/>
                  </a:lnTo>
                  <a:lnTo>
                    <a:pt x="79" y="113"/>
                  </a:lnTo>
                  <a:lnTo>
                    <a:pt x="79" y="116"/>
                  </a:lnTo>
                  <a:lnTo>
                    <a:pt x="61" y="129"/>
                  </a:lnTo>
                  <a:lnTo>
                    <a:pt x="61" y="138"/>
                  </a:lnTo>
                  <a:lnTo>
                    <a:pt x="65" y="142"/>
                  </a:lnTo>
                  <a:lnTo>
                    <a:pt x="70" y="160"/>
                  </a:lnTo>
                  <a:lnTo>
                    <a:pt x="73" y="160"/>
                  </a:lnTo>
                  <a:lnTo>
                    <a:pt x="68" y="185"/>
                  </a:lnTo>
                  <a:lnTo>
                    <a:pt x="70" y="184"/>
                  </a:lnTo>
                  <a:lnTo>
                    <a:pt x="71" y="184"/>
                  </a:lnTo>
                  <a:lnTo>
                    <a:pt x="71" y="188"/>
                  </a:lnTo>
                  <a:lnTo>
                    <a:pt x="62" y="197"/>
                  </a:lnTo>
                  <a:lnTo>
                    <a:pt x="37" y="209"/>
                  </a:lnTo>
                  <a:lnTo>
                    <a:pt x="33" y="215"/>
                  </a:lnTo>
                  <a:lnTo>
                    <a:pt x="36" y="218"/>
                  </a:lnTo>
                  <a:lnTo>
                    <a:pt x="37" y="215"/>
                  </a:lnTo>
                  <a:lnTo>
                    <a:pt x="39" y="215"/>
                  </a:lnTo>
                  <a:lnTo>
                    <a:pt x="39" y="225"/>
                  </a:lnTo>
                  <a:lnTo>
                    <a:pt x="27" y="225"/>
                  </a:lnTo>
                  <a:lnTo>
                    <a:pt x="25" y="212"/>
                  </a:lnTo>
                  <a:lnTo>
                    <a:pt x="24" y="190"/>
                  </a:lnTo>
                  <a:lnTo>
                    <a:pt x="19" y="166"/>
                  </a:lnTo>
                  <a:lnTo>
                    <a:pt x="21" y="159"/>
                  </a:lnTo>
                  <a:lnTo>
                    <a:pt x="27" y="153"/>
                  </a:lnTo>
                  <a:lnTo>
                    <a:pt x="37" y="129"/>
                  </a:lnTo>
                  <a:lnTo>
                    <a:pt x="34" y="116"/>
                  </a:lnTo>
                  <a:lnTo>
                    <a:pt x="39" y="105"/>
                  </a:lnTo>
                  <a:lnTo>
                    <a:pt x="39" y="95"/>
                  </a:lnTo>
                  <a:lnTo>
                    <a:pt x="34" y="83"/>
                  </a:lnTo>
                  <a:lnTo>
                    <a:pt x="18" y="76"/>
                  </a:lnTo>
                  <a:lnTo>
                    <a:pt x="5" y="74"/>
                  </a:lnTo>
                  <a:lnTo>
                    <a:pt x="3" y="74"/>
                  </a:lnTo>
                  <a:lnTo>
                    <a:pt x="3" y="70"/>
                  </a:lnTo>
                  <a:lnTo>
                    <a:pt x="0" y="64"/>
                  </a:lnTo>
                  <a:lnTo>
                    <a:pt x="0" y="62"/>
                  </a:lnTo>
                  <a:lnTo>
                    <a:pt x="42" y="49"/>
                  </a:lnTo>
                  <a:lnTo>
                    <a:pt x="48" y="55"/>
                  </a:lnTo>
                  <a:lnTo>
                    <a:pt x="51" y="55"/>
                  </a:lnTo>
                  <a:lnTo>
                    <a:pt x="55" y="53"/>
                  </a:lnTo>
                  <a:lnTo>
                    <a:pt x="58" y="53"/>
                  </a:lnTo>
                  <a:lnTo>
                    <a:pt x="59" y="56"/>
                  </a:lnTo>
                  <a:lnTo>
                    <a:pt x="61" y="65"/>
                  </a:lnTo>
                  <a:lnTo>
                    <a:pt x="58" y="74"/>
                  </a:lnTo>
                  <a:lnTo>
                    <a:pt x="59" y="79"/>
                  </a:lnTo>
                  <a:lnTo>
                    <a:pt x="68" y="86"/>
                  </a:lnTo>
                  <a:lnTo>
                    <a:pt x="68" y="89"/>
                  </a:lnTo>
                  <a:lnTo>
                    <a:pt x="70" y="89"/>
                  </a:lnTo>
                  <a:lnTo>
                    <a:pt x="68" y="83"/>
                  </a:lnTo>
                  <a:lnTo>
                    <a:pt x="70" y="79"/>
                  </a:lnTo>
                  <a:lnTo>
                    <a:pt x="76" y="74"/>
                  </a:lnTo>
                  <a:lnTo>
                    <a:pt x="77" y="61"/>
                  </a:lnTo>
                  <a:lnTo>
                    <a:pt x="64" y="43"/>
                  </a:lnTo>
                  <a:lnTo>
                    <a:pt x="61" y="27"/>
                  </a:lnTo>
                  <a:lnTo>
                    <a:pt x="65" y="15"/>
                  </a:lnTo>
                  <a:lnTo>
                    <a:pt x="79" y="13"/>
                  </a:lnTo>
                  <a:lnTo>
                    <a:pt x="85" y="18"/>
                  </a:lnTo>
                  <a:lnTo>
                    <a:pt x="101" y="15"/>
                  </a:lnTo>
                  <a:lnTo>
                    <a:pt x="110" y="10"/>
                  </a:lnTo>
                  <a:lnTo>
                    <a:pt x="117" y="12"/>
                  </a:lnTo>
                  <a:lnTo>
                    <a:pt x="131" y="7"/>
                  </a:lnTo>
                  <a:lnTo>
                    <a:pt x="136" y="1"/>
                  </a:lnTo>
                  <a:lnTo>
                    <a:pt x="1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5" name="Morocco">
              <a:extLst>
                <a:ext uri="{FF2B5EF4-FFF2-40B4-BE49-F238E27FC236}">
                  <a16:creationId xmlns:a16="http://schemas.microsoft.com/office/drawing/2014/main" id="{94D034FA-9873-6A35-B6D8-938C8CF4D696}"/>
                </a:ext>
              </a:extLst>
            </p:cNvPr>
            <p:cNvSpPr>
              <a:spLocks/>
            </p:cNvSpPr>
            <p:nvPr/>
          </p:nvSpPr>
          <p:spPr bwMode="auto">
            <a:xfrm>
              <a:off x="5522258" y="3683876"/>
              <a:ext cx="280095" cy="227690"/>
            </a:xfrm>
            <a:custGeom>
              <a:avLst/>
              <a:gdLst>
                <a:gd name="T0" fmla="*/ 99 w 155"/>
                <a:gd name="T1" fmla="*/ 0 h 126"/>
                <a:gd name="T2" fmla="*/ 101 w 155"/>
                <a:gd name="T3" fmla="*/ 0 h 126"/>
                <a:gd name="T4" fmla="*/ 105 w 155"/>
                <a:gd name="T5" fmla="*/ 7 h 126"/>
                <a:gd name="T6" fmla="*/ 114 w 155"/>
                <a:gd name="T7" fmla="*/ 12 h 126"/>
                <a:gd name="T8" fmla="*/ 130 w 155"/>
                <a:gd name="T9" fmla="*/ 9 h 126"/>
                <a:gd name="T10" fmla="*/ 144 w 155"/>
                <a:gd name="T11" fmla="*/ 13 h 126"/>
                <a:gd name="T12" fmla="*/ 144 w 155"/>
                <a:gd name="T13" fmla="*/ 15 h 126"/>
                <a:gd name="T14" fmla="*/ 142 w 155"/>
                <a:gd name="T15" fmla="*/ 15 h 126"/>
                <a:gd name="T16" fmla="*/ 147 w 155"/>
                <a:gd name="T17" fmla="*/ 18 h 126"/>
                <a:gd name="T18" fmla="*/ 148 w 155"/>
                <a:gd name="T19" fmla="*/ 18 h 126"/>
                <a:gd name="T20" fmla="*/ 150 w 155"/>
                <a:gd name="T21" fmla="*/ 44 h 126"/>
                <a:gd name="T22" fmla="*/ 155 w 155"/>
                <a:gd name="T23" fmla="*/ 53 h 126"/>
                <a:gd name="T24" fmla="*/ 154 w 155"/>
                <a:gd name="T25" fmla="*/ 56 h 126"/>
                <a:gd name="T26" fmla="*/ 155 w 155"/>
                <a:gd name="T27" fmla="*/ 58 h 126"/>
                <a:gd name="T28" fmla="*/ 155 w 155"/>
                <a:gd name="T29" fmla="*/ 59 h 126"/>
                <a:gd name="T30" fmla="*/ 154 w 155"/>
                <a:gd name="T31" fmla="*/ 59 h 126"/>
                <a:gd name="T32" fmla="*/ 132 w 155"/>
                <a:gd name="T33" fmla="*/ 61 h 126"/>
                <a:gd name="T34" fmla="*/ 130 w 155"/>
                <a:gd name="T35" fmla="*/ 64 h 126"/>
                <a:gd name="T36" fmla="*/ 120 w 155"/>
                <a:gd name="T37" fmla="*/ 67 h 126"/>
                <a:gd name="T38" fmla="*/ 120 w 155"/>
                <a:gd name="T39" fmla="*/ 74 h 126"/>
                <a:gd name="T40" fmla="*/ 123 w 155"/>
                <a:gd name="T41" fmla="*/ 77 h 126"/>
                <a:gd name="T42" fmla="*/ 121 w 155"/>
                <a:gd name="T43" fmla="*/ 77 h 126"/>
                <a:gd name="T44" fmla="*/ 107 w 155"/>
                <a:gd name="T45" fmla="*/ 84 h 126"/>
                <a:gd name="T46" fmla="*/ 96 w 155"/>
                <a:gd name="T47" fmla="*/ 93 h 126"/>
                <a:gd name="T48" fmla="*/ 84 w 155"/>
                <a:gd name="T49" fmla="*/ 95 h 126"/>
                <a:gd name="T50" fmla="*/ 83 w 155"/>
                <a:gd name="T51" fmla="*/ 98 h 126"/>
                <a:gd name="T52" fmla="*/ 77 w 155"/>
                <a:gd name="T53" fmla="*/ 98 h 126"/>
                <a:gd name="T54" fmla="*/ 64 w 155"/>
                <a:gd name="T55" fmla="*/ 105 h 126"/>
                <a:gd name="T56" fmla="*/ 58 w 155"/>
                <a:gd name="T57" fmla="*/ 110 h 126"/>
                <a:gd name="T58" fmla="*/ 58 w 155"/>
                <a:gd name="T59" fmla="*/ 126 h 126"/>
                <a:gd name="T60" fmla="*/ 0 w 155"/>
                <a:gd name="T61" fmla="*/ 126 h 126"/>
                <a:gd name="T62" fmla="*/ 0 w 155"/>
                <a:gd name="T63" fmla="*/ 123 h 126"/>
                <a:gd name="T64" fmla="*/ 1 w 155"/>
                <a:gd name="T65" fmla="*/ 123 h 126"/>
                <a:gd name="T66" fmla="*/ 18 w 155"/>
                <a:gd name="T67" fmla="*/ 117 h 126"/>
                <a:gd name="T68" fmla="*/ 34 w 155"/>
                <a:gd name="T69" fmla="*/ 104 h 126"/>
                <a:gd name="T70" fmla="*/ 38 w 155"/>
                <a:gd name="T71" fmla="*/ 98 h 126"/>
                <a:gd name="T72" fmla="*/ 43 w 155"/>
                <a:gd name="T73" fmla="*/ 90 h 126"/>
                <a:gd name="T74" fmla="*/ 40 w 155"/>
                <a:gd name="T75" fmla="*/ 83 h 126"/>
                <a:gd name="T76" fmla="*/ 41 w 155"/>
                <a:gd name="T77" fmla="*/ 71 h 126"/>
                <a:gd name="T78" fmla="*/ 49 w 155"/>
                <a:gd name="T79" fmla="*/ 61 h 126"/>
                <a:gd name="T80" fmla="*/ 50 w 155"/>
                <a:gd name="T81" fmla="*/ 53 h 126"/>
                <a:gd name="T82" fmla="*/ 61 w 155"/>
                <a:gd name="T83" fmla="*/ 41 h 126"/>
                <a:gd name="T84" fmla="*/ 83 w 155"/>
                <a:gd name="T85" fmla="*/ 28 h 126"/>
                <a:gd name="T86" fmla="*/ 93 w 155"/>
                <a:gd name="T87" fmla="*/ 3 h 126"/>
                <a:gd name="T88" fmla="*/ 99 w 155"/>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6">
                  <a:moveTo>
                    <a:pt x="99" y="0"/>
                  </a:moveTo>
                  <a:lnTo>
                    <a:pt x="101" y="0"/>
                  </a:lnTo>
                  <a:lnTo>
                    <a:pt x="105" y="7"/>
                  </a:lnTo>
                  <a:lnTo>
                    <a:pt x="114" y="12"/>
                  </a:lnTo>
                  <a:lnTo>
                    <a:pt x="130" y="9"/>
                  </a:lnTo>
                  <a:lnTo>
                    <a:pt x="144" y="13"/>
                  </a:lnTo>
                  <a:lnTo>
                    <a:pt x="144" y="15"/>
                  </a:lnTo>
                  <a:lnTo>
                    <a:pt x="142" y="15"/>
                  </a:lnTo>
                  <a:lnTo>
                    <a:pt x="147" y="18"/>
                  </a:lnTo>
                  <a:lnTo>
                    <a:pt x="148" y="18"/>
                  </a:lnTo>
                  <a:lnTo>
                    <a:pt x="150" y="44"/>
                  </a:lnTo>
                  <a:lnTo>
                    <a:pt x="155" y="53"/>
                  </a:lnTo>
                  <a:lnTo>
                    <a:pt x="154" y="56"/>
                  </a:lnTo>
                  <a:lnTo>
                    <a:pt x="155" y="58"/>
                  </a:lnTo>
                  <a:lnTo>
                    <a:pt x="155" y="59"/>
                  </a:lnTo>
                  <a:lnTo>
                    <a:pt x="154" y="59"/>
                  </a:lnTo>
                  <a:lnTo>
                    <a:pt x="132" y="61"/>
                  </a:lnTo>
                  <a:lnTo>
                    <a:pt x="130" y="64"/>
                  </a:lnTo>
                  <a:lnTo>
                    <a:pt x="120" y="67"/>
                  </a:lnTo>
                  <a:lnTo>
                    <a:pt x="120" y="74"/>
                  </a:lnTo>
                  <a:lnTo>
                    <a:pt x="123" y="77"/>
                  </a:lnTo>
                  <a:lnTo>
                    <a:pt x="121" y="77"/>
                  </a:lnTo>
                  <a:lnTo>
                    <a:pt x="107" y="84"/>
                  </a:lnTo>
                  <a:lnTo>
                    <a:pt x="96" y="93"/>
                  </a:lnTo>
                  <a:lnTo>
                    <a:pt x="84" y="95"/>
                  </a:lnTo>
                  <a:lnTo>
                    <a:pt x="83" y="98"/>
                  </a:lnTo>
                  <a:lnTo>
                    <a:pt x="77" y="98"/>
                  </a:lnTo>
                  <a:lnTo>
                    <a:pt x="64" y="105"/>
                  </a:lnTo>
                  <a:lnTo>
                    <a:pt x="58" y="110"/>
                  </a:lnTo>
                  <a:lnTo>
                    <a:pt x="58" y="126"/>
                  </a:lnTo>
                  <a:lnTo>
                    <a:pt x="0" y="126"/>
                  </a:lnTo>
                  <a:lnTo>
                    <a:pt x="0" y="123"/>
                  </a:lnTo>
                  <a:lnTo>
                    <a:pt x="1" y="123"/>
                  </a:lnTo>
                  <a:lnTo>
                    <a:pt x="18" y="117"/>
                  </a:lnTo>
                  <a:lnTo>
                    <a:pt x="34" y="104"/>
                  </a:lnTo>
                  <a:lnTo>
                    <a:pt x="38" y="98"/>
                  </a:lnTo>
                  <a:lnTo>
                    <a:pt x="43" y="90"/>
                  </a:lnTo>
                  <a:lnTo>
                    <a:pt x="40" y="83"/>
                  </a:lnTo>
                  <a:lnTo>
                    <a:pt x="41" y="71"/>
                  </a:lnTo>
                  <a:lnTo>
                    <a:pt x="49" y="61"/>
                  </a:lnTo>
                  <a:lnTo>
                    <a:pt x="50" y="53"/>
                  </a:lnTo>
                  <a:lnTo>
                    <a:pt x="61" y="41"/>
                  </a:lnTo>
                  <a:lnTo>
                    <a:pt x="83" y="28"/>
                  </a:lnTo>
                  <a:lnTo>
                    <a:pt x="93" y="3"/>
                  </a:lnTo>
                  <a:lnTo>
                    <a:pt x="9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6" name="Malawi">
              <a:extLst>
                <a:ext uri="{FF2B5EF4-FFF2-40B4-BE49-F238E27FC236}">
                  <a16:creationId xmlns:a16="http://schemas.microsoft.com/office/drawing/2014/main" id="{9907EB7F-56CC-D899-7BF5-605E93220065}"/>
                </a:ext>
              </a:extLst>
            </p:cNvPr>
            <p:cNvSpPr>
              <a:spLocks/>
            </p:cNvSpPr>
            <p:nvPr/>
          </p:nvSpPr>
          <p:spPr bwMode="auto">
            <a:xfrm>
              <a:off x="6599266" y="4809676"/>
              <a:ext cx="77705" cy="186128"/>
            </a:xfrm>
            <a:custGeom>
              <a:avLst/>
              <a:gdLst>
                <a:gd name="T0" fmla="*/ 4 w 43"/>
                <a:gd name="T1" fmla="*/ 0 h 103"/>
                <a:gd name="T2" fmla="*/ 12 w 43"/>
                <a:gd name="T3" fmla="*/ 3 h 103"/>
                <a:gd name="T4" fmla="*/ 17 w 43"/>
                <a:gd name="T5" fmla="*/ 3 h 103"/>
                <a:gd name="T6" fmla="*/ 16 w 43"/>
                <a:gd name="T7" fmla="*/ 7 h 103"/>
                <a:gd name="T8" fmla="*/ 20 w 43"/>
                <a:gd name="T9" fmla="*/ 13 h 103"/>
                <a:gd name="T10" fmla="*/ 20 w 43"/>
                <a:gd name="T11" fmla="*/ 31 h 103"/>
                <a:gd name="T12" fmla="*/ 17 w 43"/>
                <a:gd name="T13" fmla="*/ 40 h 103"/>
                <a:gd name="T14" fmla="*/ 25 w 43"/>
                <a:gd name="T15" fmla="*/ 59 h 103"/>
                <a:gd name="T16" fmla="*/ 25 w 43"/>
                <a:gd name="T17" fmla="*/ 63 h 103"/>
                <a:gd name="T18" fmla="*/ 28 w 43"/>
                <a:gd name="T19" fmla="*/ 62 h 103"/>
                <a:gd name="T20" fmla="*/ 29 w 43"/>
                <a:gd name="T21" fmla="*/ 62 h 103"/>
                <a:gd name="T22" fmla="*/ 32 w 43"/>
                <a:gd name="T23" fmla="*/ 65 h 103"/>
                <a:gd name="T24" fmla="*/ 28 w 43"/>
                <a:gd name="T25" fmla="*/ 56 h 103"/>
                <a:gd name="T26" fmla="*/ 28 w 43"/>
                <a:gd name="T27" fmla="*/ 54 h 103"/>
                <a:gd name="T28" fmla="*/ 29 w 43"/>
                <a:gd name="T29" fmla="*/ 54 h 103"/>
                <a:gd name="T30" fmla="*/ 43 w 43"/>
                <a:gd name="T31" fmla="*/ 72 h 103"/>
                <a:gd name="T32" fmla="*/ 43 w 43"/>
                <a:gd name="T33" fmla="*/ 74 h 103"/>
                <a:gd name="T34" fmla="*/ 41 w 43"/>
                <a:gd name="T35" fmla="*/ 87 h 103"/>
                <a:gd name="T36" fmla="*/ 35 w 43"/>
                <a:gd name="T37" fmla="*/ 92 h 103"/>
                <a:gd name="T38" fmla="*/ 34 w 43"/>
                <a:gd name="T39" fmla="*/ 96 h 103"/>
                <a:gd name="T40" fmla="*/ 35 w 43"/>
                <a:gd name="T41" fmla="*/ 103 h 103"/>
                <a:gd name="T42" fmla="*/ 31 w 43"/>
                <a:gd name="T43" fmla="*/ 103 h 103"/>
                <a:gd name="T44" fmla="*/ 31 w 43"/>
                <a:gd name="T45" fmla="*/ 100 h 103"/>
                <a:gd name="T46" fmla="*/ 22 w 43"/>
                <a:gd name="T47" fmla="*/ 92 h 103"/>
                <a:gd name="T48" fmla="*/ 20 w 43"/>
                <a:gd name="T49" fmla="*/ 87 h 103"/>
                <a:gd name="T50" fmla="*/ 25 w 43"/>
                <a:gd name="T51" fmla="*/ 78 h 103"/>
                <a:gd name="T52" fmla="*/ 22 w 43"/>
                <a:gd name="T53" fmla="*/ 69 h 103"/>
                <a:gd name="T54" fmla="*/ 22 w 43"/>
                <a:gd name="T55" fmla="*/ 68 h 103"/>
                <a:gd name="T56" fmla="*/ 19 w 43"/>
                <a:gd name="T57" fmla="*/ 68 h 103"/>
                <a:gd name="T58" fmla="*/ 15 w 43"/>
                <a:gd name="T59" fmla="*/ 69 h 103"/>
                <a:gd name="T60" fmla="*/ 12 w 43"/>
                <a:gd name="T61" fmla="*/ 69 h 103"/>
                <a:gd name="T62" fmla="*/ 6 w 43"/>
                <a:gd name="T63" fmla="*/ 62 h 103"/>
                <a:gd name="T64" fmla="*/ 1 w 43"/>
                <a:gd name="T65" fmla="*/ 57 h 103"/>
                <a:gd name="T66" fmla="*/ 0 w 43"/>
                <a:gd name="T67" fmla="*/ 57 h 103"/>
                <a:gd name="T68" fmla="*/ 0 w 43"/>
                <a:gd name="T69" fmla="*/ 56 h 103"/>
                <a:gd name="T70" fmla="*/ 4 w 43"/>
                <a:gd name="T71" fmla="*/ 44 h 103"/>
                <a:gd name="T72" fmla="*/ 9 w 43"/>
                <a:gd name="T73" fmla="*/ 41 h 103"/>
                <a:gd name="T74" fmla="*/ 7 w 43"/>
                <a:gd name="T75" fmla="*/ 38 h 103"/>
                <a:gd name="T76" fmla="*/ 7 w 43"/>
                <a:gd name="T77" fmla="*/ 29 h 103"/>
                <a:gd name="T78" fmla="*/ 9 w 43"/>
                <a:gd name="T79" fmla="*/ 20 h 103"/>
                <a:gd name="T80" fmla="*/ 12 w 43"/>
                <a:gd name="T81" fmla="*/ 17 h 103"/>
                <a:gd name="T82" fmla="*/ 4 w 43"/>
                <a:gd name="T83" fmla="*/ 1 h 103"/>
                <a:gd name="T84" fmla="*/ 4 w 43"/>
                <a:gd name="T8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03">
                  <a:moveTo>
                    <a:pt x="4" y="0"/>
                  </a:moveTo>
                  <a:lnTo>
                    <a:pt x="12" y="3"/>
                  </a:lnTo>
                  <a:lnTo>
                    <a:pt x="17" y="3"/>
                  </a:lnTo>
                  <a:lnTo>
                    <a:pt x="16" y="7"/>
                  </a:lnTo>
                  <a:lnTo>
                    <a:pt x="20" y="13"/>
                  </a:lnTo>
                  <a:lnTo>
                    <a:pt x="20" y="31"/>
                  </a:lnTo>
                  <a:lnTo>
                    <a:pt x="17" y="40"/>
                  </a:lnTo>
                  <a:lnTo>
                    <a:pt x="25" y="59"/>
                  </a:lnTo>
                  <a:lnTo>
                    <a:pt x="25" y="63"/>
                  </a:lnTo>
                  <a:lnTo>
                    <a:pt x="28" y="62"/>
                  </a:lnTo>
                  <a:lnTo>
                    <a:pt x="29" y="62"/>
                  </a:lnTo>
                  <a:lnTo>
                    <a:pt x="32" y="65"/>
                  </a:lnTo>
                  <a:lnTo>
                    <a:pt x="28" y="56"/>
                  </a:lnTo>
                  <a:lnTo>
                    <a:pt x="28" y="54"/>
                  </a:lnTo>
                  <a:lnTo>
                    <a:pt x="29" y="54"/>
                  </a:lnTo>
                  <a:lnTo>
                    <a:pt x="43" y="72"/>
                  </a:lnTo>
                  <a:lnTo>
                    <a:pt x="43" y="74"/>
                  </a:lnTo>
                  <a:lnTo>
                    <a:pt x="41" y="87"/>
                  </a:lnTo>
                  <a:lnTo>
                    <a:pt x="35" y="92"/>
                  </a:lnTo>
                  <a:lnTo>
                    <a:pt x="34" y="96"/>
                  </a:lnTo>
                  <a:lnTo>
                    <a:pt x="35" y="103"/>
                  </a:lnTo>
                  <a:lnTo>
                    <a:pt x="31" y="103"/>
                  </a:lnTo>
                  <a:lnTo>
                    <a:pt x="31" y="100"/>
                  </a:lnTo>
                  <a:lnTo>
                    <a:pt x="22" y="92"/>
                  </a:lnTo>
                  <a:lnTo>
                    <a:pt x="20" y="87"/>
                  </a:lnTo>
                  <a:lnTo>
                    <a:pt x="25" y="78"/>
                  </a:lnTo>
                  <a:lnTo>
                    <a:pt x="22" y="69"/>
                  </a:lnTo>
                  <a:lnTo>
                    <a:pt x="22" y="68"/>
                  </a:lnTo>
                  <a:lnTo>
                    <a:pt x="19" y="68"/>
                  </a:lnTo>
                  <a:lnTo>
                    <a:pt x="15" y="69"/>
                  </a:lnTo>
                  <a:lnTo>
                    <a:pt x="12" y="69"/>
                  </a:lnTo>
                  <a:lnTo>
                    <a:pt x="6" y="62"/>
                  </a:lnTo>
                  <a:lnTo>
                    <a:pt x="1" y="57"/>
                  </a:lnTo>
                  <a:lnTo>
                    <a:pt x="0" y="57"/>
                  </a:lnTo>
                  <a:lnTo>
                    <a:pt x="0" y="56"/>
                  </a:lnTo>
                  <a:lnTo>
                    <a:pt x="4" y="44"/>
                  </a:lnTo>
                  <a:lnTo>
                    <a:pt x="9" y="41"/>
                  </a:lnTo>
                  <a:lnTo>
                    <a:pt x="7" y="38"/>
                  </a:lnTo>
                  <a:lnTo>
                    <a:pt x="7" y="29"/>
                  </a:lnTo>
                  <a:lnTo>
                    <a:pt x="9" y="20"/>
                  </a:lnTo>
                  <a:lnTo>
                    <a:pt x="12" y="17"/>
                  </a:lnTo>
                  <a:lnTo>
                    <a:pt x="4" y="1"/>
                  </a:lnTo>
                  <a:lnTo>
                    <a:pt x="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7" name="Libya">
              <a:extLst>
                <a:ext uri="{FF2B5EF4-FFF2-40B4-BE49-F238E27FC236}">
                  <a16:creationId xmlns:a16="http://schemas.microsoft.com/office/drawing/2014/main" id="{F5C151B3-5B31-AFEA-84AB-21EC8A3A0497}"/>
                </a:ext>
              </a:extLst>
            </p:cNvPr>
            <p:cNvSpPr>
              <a:spLocks/>
            </p:cNvSpPr>
            <p:nvPr/>
          </p:nvSpPr>
          <p:spPr bwMode="auto">
            <a:xfrm>
              <a:off x="6040885" y="3761580"/>
              <a:ext cx="377676" cy="361412"/>
            </a:xfrm>
            <a:custGeom>
              <a:avLst/>
              <a:gdLst>
                <a:gd name="T0" fmla="*/ 29 w 209"/>
                <a:gd name="T1" fmla="*/ 0 h 200"/>
                <a:gd name="T2" fmla="*/ 30 w 209"/>
                <a:gd name="T3" fmla="*/ 0 h 200"/>
                <a:gd name="T4" fmla="*/ 42 w 209"/>
                <a:gd name="T5" fmla="*/ 6 h 200"/>
                <a:gd name="T6" fmla="*/ 61 w 209"/>
                <a:gd name="T7" fmla="*/ 6 h 200"/>
                <a:gd name="T8" fmla="*/ 79 w 209"/>
                <a:gd name="T9" fmla="*/ 13 h 200"/>
                <a:gd name="T10" fmla="*/ 86 w 209"/>
                <a:gd name="T11" fmla="*/ 28 h 200"/>
                <a:gd name="T12" fmla="*/ 112 w 209"/>
                <a:gd name="T13" fmla="*/ 34 h 200"/>
                <a:gd name="T14" fmla="*/ 126 w 209"/>
                <a:gd name="T15" fmla="*/ 44 h 200"/>
                <a:gd name="T16" fmla="*/ 138 w 209"/>
                <a:gd name="T17" fmla="*/ 38 h 200"/>
                <a:gd name="T18" fmla="*/ 141 w 209"/>
                <a:gd name="T19" fmla="*/ 33 h 200"/>
                <a:gd name="T20" fmla="*/ 140 w 209"/>
                <a:gd name="T21" fmla="*/ 25 h 200"/>
                <a:gd name="T22" fmla="*/ 141 w 209"/>
                <a:gd name="T23" fmla="*/ 18 h 200"/>
                <a:gd name="T24" fmla="*/ 155 w 209"/>
                <a:gd name="T25" fmla="*/ 6 h 200"/>
                <a:gd name="T26" fmla="*/ 168 w 209"/>
                <a:gd name="T27" fmla="*/ 4 h 200"/>
                <a:gd name="T28" fmla="*/ 180 w 209"/>
                <a:gd name="T29" fmla="*/ 7 h 200"/>
                <a:gd name="T30" fmla="*/ 184 w 209"/>
                <a:gd name="T31" fmla="*/ 15 h 200"/>
                <a:gd name="T32" fmla="*/ 205 w 209"/>
                <a:gd name="T33" fmla="*/ 19 h 200"/>
                <a:gd name="T34" fmla="*/ 206 w 209"/>
                <a:gd name="T35" fmla="*/ 19 h 200"/>
                <a:gd name="T36" fmla="*/ 209 w 209"/>
                <a:gd name="T37" fmla="*/ 24 h 200"/>
                <a:gd name="T38" fmla="*/ 209 w 209"/>
                <a:gd name="T39" fmla="*/ 25 h 200"/>
                <a:gd name="T40" fmla="*/ 205 w 209"/>
                <a:gd name="T41" fmla="*/ 30 h 200"/>
                <a:gd name="T42" fmla="*/ 206 w 209"/>
                <a:gd name="T43" fmla="*/ 44 h 200"/>
                <a:gd name="T44" fmla="*/ 203 w 209"/>
                <a:gd name="T45" fmla="*/ 47 h 200"/>
                <a:gd name="T46" fmla="*/ 205 w 209"/>
                <a:gd name="T47" fmla="*/ 59 h 200"/>
                <a:gd name="T48" fmla="*/ 208 w 209"/>
                <a:gd name="T49" fmla="*/ 62 h 200"/>
                <a:gd name="T50" fmla="*/ 209 w 209"/>
                <a:gd name="T51" fmla="*/ 62 h 200"/>
                <a:gd name="T52" fmla="*/ 209 w 209"/>
                <a:gd name="T53" fmla="*/ 193 h 200"/>
                <a:gd name="T54" fmla="*/ 196 w 209"/>
                <a:gd name="T55" fmla="*/ 193 h 200"/>
                <a:gd name="T56" fmla="*/ 196 w 209"/>
                <a:gd name="T57" fmla="*/ 200 h 200"/>
                <a:gd name="T58" fmla="*/ 195 w 209"/>
                <a:gd name="T59" fmla="*/ 200 h 200"/>
                <a:gd name="T60" fmla="*/ 91 w 209"/>
                <a:gd name="T61" fmla="*/ 147 h 200"/>
                <a:gd name="T62" fmla="*/ 79 w 209"/>
                <a:gd name="T63" fmla="*/ 151 h 200"/>
                <a:gd name="T64" fmla="*/ 74 w 209"/>
                <a:gd name="T65" fmla="*/ 153 h 200"/>
                <a:gd name="T66" fmla="*/ 73 w 209"/>
                <a:gd name="T67" fmla="*/ 153 h 200"/>
                <a:gd name="T68" fmla="*/ 63 w 209"/>
                <a:gd name="T69" fmla="*/ 144 h 200"/>
                <a:gd name="T70" fmla="*/ 36 w 209"/>
                <a:gd name="T71" fmla="*/ 145 h 200"/>
                <a:gd name="T72" fmla="*/ 34 w 209"/>
                <a:gd name="T73" fmla="*/ 145 h 200"/>
                <a:gd name="T74" fmla="*/ 34 w 209"/>
                <a:gd name="T75" fmla="*/ 144 h 200"/>
                <a:gd name="T76" fmla="*/ 29 w 209"/>
                <a:gd name="T77" fmla="*/ 132 h 200"/>
                <a:gd name="T78" fmla="*/ 15 w 209"/>
                <a:gd name="T79" fmla="*/ 129 h 200"/>
                <a:gd name="T80" fmla="*/ 12 w 209"/>
                <a:gd name="T81" fmla="*/ 126 h 200"/>
                <a:gd name="T82" fmla="*/ 9 w 209"/>
                <a:gd name="T83" fmla="*/ 117 h 200"/>
                <a:gd name="T84" fmla="*/ 2 w 209"/>
                <a:gd name="T85" fmla="*/ 105 h 200"/>
                <a:gd name="T86" fmla="*/ 6 w 209"/>
                <a:gd name="T87" fmla="*/ 101 h 200"/>
                <a:gd name="T88" fmla="*/ 8 w 209"/>
                <a:gd name="T89" fmla="*/ 81 h 200"/>
                <a:gd name="T90" fmla="*/ 6 w 209"/>
                <a:gd name="T91" fmla="*/ 59 h 200"/>
                <a:gd name="T92" fmla="*/ 0 w 209"/>
                <a:gd name="T93" fmla="*/ 50 h 200"/>
                <a:gd name="T94" fmla="*/ 5 w 209"/>
                <a:gd name="T95" fmla="*/ 44 h 200"/>
                <a:gd name="T96" fmla="*/ 12 w 209"/>
                <a:gd name="T97" fmla="*/ 37 h 200"/>
                <a:gd name="T98" fmla="*/ 12 w 209"/>
                <a:gd name="T99" fmla="*/ 24 h 200"/>
                <a:gd name="T100" fmla="*/ 14 w 209"/>
                <a:gd name="T101" fmla="*/ 24 h 200"/>
                <a:gd name="T102" fmla="*/ 29 w 209"/>
                <a:gd name="T103" fmla="*/ 13 h 200"/>
                <a:gd name="T104" fmla="*/ 29 w 209"/>
                <a:gd name="T10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00">
                  <a:moveTo>
                    <a:pt x="29" y="0"/>
                  </a:moveTo>
                  <a:lnTo>
                    <a:pt x="30" y="0"/>
                  </a:lnTo>
                  <a:lnTo>
                    <a:pt x="42" y="6"/>
                  </a:lnTo>
                  <a:lnTo>
                    <a:pt x="61" y="6"/>
                  </a:lnTo>
                  <a:lnTo>
                    <a:pt x="79" y="13"/>
                  </a:lnTo>
                  <a:lnTo>
                    <a:pt x="86" y="28"/>
                  </a:lnTo>
                  <a:lnTo>
                    <a:pt x="112" y="34"/>
                  </a:lnTo>
                  <a:lnTo>
                    <a:pt x="126" y="44"/>
                  </a:lnTo>
                  <a:lnTo>
                    <a:pt x="138" y="38"/>
                  </a:lnTo>
                  <a:lnTo>
                    <a:pt x="141" y="33"/>
                  </a:lnTo>
                  <a:lnTo>
                    <a:pt x="140" y="25"/>
                  </a:lnTo>
                  <a:lnTo>
                    <a:pt x="141" y="18"/>
                  </a:lnTo>
                  <a:lnTo>
                    <a:pt x="155" y="6"/>
                  </a:lnTo>
                  <a:lnTo>
                    <a:pt x="168" y="4"/>
                  </a:lnTo>
                  <a:lnTo>
                    <a:pt x="180" y="7"/>
                  </a:lnTo>
                  <a:lnTo>
                    <a:pt x="184" y="15"/>
                  </a:lnTo>
                  <a:lnTo>
                    <a:pt x="205" y="19"/>
                  </a:lnTo>
                  <a:lnTo>
                    <a:pt x="206" y="19"/>
                  </a:lnTo>
                  <a:lnTo>
                    <a:pt x="209" y="24"/>
                  </a:lnTo>
                  <a:lnTo>
                    <a:pt x="209" y="25"/>
                  </a:lnTo>
                  <a:lnTo>
                    <a:pt x="205" y="30"/>
                  </a:lnTo>
                  <a:lnTo>
                    <a:pt x="206" y="44"/>
                  </a:lnTo>
                  <a:lnTo>
                    <a:pt x="203" y="47"/>
                  </a:lnTo>
                  <a:lnTo>
                    <a:pt x="205" y="59"/>
                  </a:lnTo>
                  <a:lnTo>
                    <a:pt x="208" y="62"/>
                  </a:lnTo>
                  <a:lnTo>
                    <a:pt x="209" y="62"/>
                  </a:lnTo>
                  <a:lnTo>
                    <a:pt x="209" y="193"/>
                  </a:lnTo>
                  <a:lnTo>
                    <a:pt x="196" y="193"/>
                  </a:lnTo>
                  <a:lnTo>
                    <a:pt x="196" y="200"/>
                  </a:lnTo>
                  <a:lnTo>
                    <a:pt x="195" y="200"/>
                  </a:lnTo>
                  <a:lnTo>
                    <a:pt x="91" y="147"/>
                  </a:lnTo>
                  <a:lnTo>
                    <a:pt x="79" y="151"/>
                  </a:lnTo>
                  <a:lnTo>
                    <a:pt x="74" y="153"/>
                  </a:lnTo>
                  <a:lnTo>
                    <a:pt x="73" y="153"/>
                  </a:lnTo>
                  <a:lnTo>
                    <a:pt x="63" y="144"/>
                  </a:lnTo>
                  <a:lnTo>
                    <a:pt x="36" y="145"/>
                  </a:lnTo>
                  <a:lnTo>
                    <a:pt x="34" y="145"/>
                  </a:lnTo>
                  <a:lnTo>
                    <a:pt x="34" y="144"/>
                  </a:lnTo>
                  <a:lnTo>
                    <a:pt x="29" y="132"/>
                  </a:lnTo>
                  <a:lnTo>
                    <a:pt x="15" y="129"/>
                  </a:lnTo>
                  <a:lnTo>
                    <a:pt x="12" y="126"/>
                  </a:lnTo>
                  <a:lnTo>
                    <a:pt x="9" y="117"/>
                  </a:lnTo>
                  <a:lnTo>
                    <a:pt x="2" y="105"/>
                  </a:lnTo>
                  <a:lnTo>
                    <a:pt x="6" y="101"/>
                  </a:lnTo>
                  <a:lnTo>
                    <a:pt x="8" y="81"/>
                  </a:lnTo>
                  <a:lnTo>
                    <a:pt x="6" y="59"/>
                  </a:lnTo>
                  <a:lnTo>
                    <a:pt x="0" y="50"/>
                  </a:lnTo>
                  <a:lnTo>
                    <a:pt x="5" y="44"/>
                  </a:lnTo>
                  <a:lnTo>
                    <a:pt x="12" y="37"/>
                  </a:lnTo>
                  <a:lnTo>
                    <a:pt x="12" y="24"/>
                  </a:lnTo>
                  <a:lnTo>
                    <a:pt x="14" y="24"/>
                  </a:lnTo>
                  <a:lnTo>
                    <a:pt x="29" y="13"/>
                  </a:lnTo>
                  <a:lnTo>
                    <a:pt x="2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8" name="Liberia">
              <a:extLst>
                <a:ext uri="{FF2B5EF4-FFF2-40B4-BE49-F238E27FC236}">
                  <a16:creationId xmlns:a16="http://schemas.microsoft.com/office/drawing/2014/main" id="{9E0D719F-81AD-532B-06BD-817FF8A04361}"/>
                </a:ext>
              </a:extLst>
            </p:cNvPr>
            <p:cNvSpPr>
              <a:spLocks/>
            </p:cNvSpPr>
            <p:nvPr/>
          </p:nvSpPr>
          <p:spPr bwMode="auto">
            <a:xfrm>
              <a:off x="5554785" y="4385017"/>
              <a:ext cx="97581" cy="103003"/>
            </a:xfrm>
            <a:custGeom>
              <a:avLst/>
              <a:gdLst>
                <a:gd name="T0" fmla="*/ 23 w 54"/>
                <a:gd name="T1" fmla="*/ 0 h 57"/>
                <a:gd name="T2" fmla="*/ 25 w 54"/>
                <a:gd name="T3" fmla="*/ 0 h 57"/>
                <a:gd name="T4" fmla="*/ 28 w 54"/>
                <a:gd name="T5" fmla="*/ 3 h 57"/>
                <a:gd name="T6" fmla="*/ 29 w 54"/>
                <a:gd name="T7" fmla="*/ 11 h 57"/>
                <a:gd name="T8" fmla="*/ 28 w 54"/>
                <a:gd name="T9" fmla="*/ 17 h 57"/>
                <a:gd name="T10" fmla="*/ 34 w 54"/>
                <a:gd name="T11" fmla="*/ 18 h 57"/>
                <a:gd name="T12" fmla="*/ 37 w 54"/>
                <a:gd name="T13" fmla="*/ 12 h 57"/>
                <a:gd name="T14" fmla="*/ 38 w 54"/>
                <a:gd name="T15" fmla="*/ 12 h 57"/>
                <a:gd name="T16" fmla="*/ 41 w 54"/>
                <a:gd name="T17" fmla="*/ 14 h 57"/>
                <a:gd name="T18" fmla="*/ 44 w 54"/>
                <a:gd name="T19" fmla="*/ 20 h 57"/>
                <a:gd name="T20" fmla="*/ 41 w 54"/>
                <a:gd name="T21" fmla="*/ 29 h 57"/>
                <a:gd name="T22" fmla="*/ 47 w 54"/>
                <a:gd name="T23" fmla="*/ 30 h 57"/>
                <a:gd name="T24" fmla="*/ 49 w 54"/>
                <a:gd name="T25" fmla="*/ 30 h 57"/>
                <a:gd name="T26" fmla="*/ 50 w 54"/>
                <a:gd name="T27" fmla="*/ 36 h 57"/>
                <a:gd name="T28" fmla="*/ 54 w 54"/>
                <a:gd name="T29" fmla="*/ 36 h 57"/>
                <a:gd name="T30" fmla="*/ 53 w 54"/>
                <a:gd name="T31" fmla="*/ 55 h 57"/>
                <a:gd name="T32" fmla="*/ 53 w 54"/>
                <a:gd name="T33" fmla="*/ 57 h 57"/>
                <a:gd name="T34" fmla="*/ 29 w 54"/>
                <a:gd name="T35" fmla="*/ 46 h 57"/>
                <a:gd name="T36" fmla="*/ 1 w 54"/>
                <a:gd name="T37" fmla="*/ 23 h 57"/>
                <a:gd name="T38" fmla="*/ 0 w 54"/>
                <a:gd name="T39" fmla="*/ 23 h 57"/>
                <a:gd name="T40" fmla="*/ 0 w 54"/>
                <a:gd name="T41" fmla="*/ 21 h 57"/>
                <a:gd name="T42" fmla="*/ 1 w 54"/>
                <a:gd name="T43" fmla="*/ 21 h 57"/>
                <a:gd name="T44" fmla="*/ 13 w 54"/>
                <a:gd name="T45" fmla="*/ 12 h 57"/>
                <a:gd name="T46" fmla="*/ 13 w 54"/>
                <a:gd name="T47" fmla="*/ 6 h 57"/>
                <a:gd name="T48" fmla="*/ 16 w 54"/>
                <a:gd name="T49" fmla="*/ 6 h 57"/>
                <a:gd name="T50" fmla="*/ 16 w 54"/>
                <a:gd name="T51" fmla="*/ 3 h 57"/>
                <a:gd name="T52" fmla="*/ 23 w 54"/>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7">
                  <a:moveTo>
                    <a:pt x="23" y="0"/>
                  </a:moveTo>
                  <a:lnTo>
                    <a:pt x="25" y="0"/>
                  </a:lnTo>
                  <a:lnTo>
                    <a:pt x="28" y="3"/>
                  </a:lnTo>
                  <a:lnTo>
                    <a:pt x="29" y="11"/>
                  </a:lnTo>
                  <a:lnTo>
                    <a:pt x="28" y="17"/>
                  </a:lnTo>
                  <a:lnTo>
                    <a:pt x="34" y="18"/>
                  </a:lnTo>
                  <a:lnTo>
                    <a:pt x="37" y="12"/>
                  </a:lnTo>
                  <a:lnTo>
                    <a:pt x="38" y="12"/>
                  </a:lnTo>
                  <a:lnTo>
                    <a:pt x="41" y="14"/>
                  </a:lnTo>
                  <a:lnTo>
                    <a:pt x="44" y="20"/>
                  </a:lnTo>
                  <a:lnTo>
                    <a:pt x="41" y="29"/>
                  </a:lnTo>
                  <a:lnTo>
                    <a:pt x="47" y="30"/>
                  </a:lnTo>
                  <a:lnTo>
                    <a:pt x="49" y="30"/>
                  </a:lnTo>
                  <a:lnTo>
                    <a:pt x="50" y="36"/>
                  </a:lnTo>
                  <a:lnTo>
                    <a:pt x="54" y="36"/>
                  </a:lnTo>
                  <a:lnTo>
                    <a:pt x="53" y="55"/>
                  </a:lnTo>
                  <a:lnTo>
                    <a:pt x="53" y="57"/>
                  </a:lnTo>
                  <a:lnTo>
                    <a:pt x="29" y="46"/>
                  </a:lnTo>
                  <a:lnTo>
                    <a:pt x="1" y="23"/>
                  </a:lnTo>
                  <a:lnTo>
                    <a:pt x="0" y="23"/>
                  </a:lnTo>
                  <a:lnTo>
                    <a:pt x="0" y="21"/>
                  </a:lnTo>
                  <a:lnTo>
                    <a:pt x="1" y="21"/>
                  </a:lnTo>
                  <a:lnTo>
                    <a:pt x="13" y="12"/>
                  </a:lnTo>
                  <a:lnTo>
                    <a:pt x="13" y="6"/>
                  </a:lnTo>
                  <a:lnTo>
                    <a:pt x="16" y="6"/>
                  </a:lnTo>
                  <a:lnTo>
                    <a:pt x="16" y="3"/>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9" name="Lesotho">
              <a:extLst>
                <a:ext uri="{FF2B5EF4-FFF2-40B4-BE49-F238E27FC236}">
                  <a16:creationId xmlns:a16="http://schemas.microsoft.com/office/drawing/2014/main" id="{8C8AF8D7-897B-87D2-103E-896BD8F4670E}"/>
                </a:ext>
              </a:extLst>
            </p:cNvPr>
            <p:cNvSpPr>
              <a:spLocks/>
            </p:cNvSpPr>
            <p:nvPr/>
          </p:nvSpPr>
          <p:spPr bwMode="auto">
            <a:xfrm>
              <a:off x="6465543" y="5286740"/>
              <a:ext cx="56019" cy="56019"/>
            </a:xfrm>
            <a:custGeom>
              <a:avLst/>
              <a:gdLst>
                <a:gd name="T0" fmla="*/ 16 w 31"/>
                <a:gd name="T1" fmla="*/ 0 h 31"/>
                <a:gd name="T2" fmla="*/ 23 w 31"/>
                <a:gd name="T3" fmla="*/ 1 h 31"/>
                <a:gd name="T4" fmla="*/ 31 w 31"/>
                <a:gd name="T5" fmla="*/ 11 h 31"/>
                <a:gd name="T6" fmla="*/ 26 w 31"/>
                <a:gd name="T7" fmla="*/ 23 h 31"/>
                <a:gd name="T8" fmla="*/ 14 w 31"/>
                <a:gd name="T9" fmla="*/ 31 h 31"/>
                <a:gd name="T10" fmla="*/ 13 w 31"/>
                <a:gd name="T11" fmla="*/ 31 h 31"/>
                <a:gd name="T12" fmla="*/ 6 w 31"/>
                <a:gd name="T13" fmla="*/ 28 h 31"/>
                <a:gd name="T14" fmla="*/ 0 w 31"/>
                <a:gd name="T15" fmla="*/ 17 h 31"/>
                <a:gd name="T16" fmla="*/ 6 w 31"/>
                <a:gd name="T17" fmla="*/ 5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0"/>
                  </a:moveTo>
                  <a:lnTo>
                    <a:pt x="23" y="1"/>
                  </a:lnTo>
                  <a:lnTo>
                    <a:pt x="31" y="11"/>
                  </a:lnTo>
                  <a:lnTo>
                    <a:pt x="26" y="23"/>
                  </a:lnTo>
                  <a:lnTo>
                    <a:pt x="14" y="31"/>
                  </a:lnTo>
                  <a:lnTo>
                    <a:pt x="13" y="31"/>
                  </a:lnTo>
                  <a:lnTo>
                    <a:pt x="6" y="28"/>
                  </a:lnTo>
                  <a:lnTo>
                    <a:pt x="0" y="17"/>
                  </a:lnTo>
                  <a:lnTo>
                    <a:pt x="6" y="5"/>
                  </a:lnTo>
                  <a:lnTo>
                    <a:pt x="1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0" name="Kenya">
              <a:extLst>
                <a:ext uri="{FF2B5EF4-FFF2-40B4-BE49-F238E27FC236}">
                  <a16:creationId xmlns:a16="http://schemas.microsoft.com/office/drawing/2014/main" id="{289D9F42-1BB5-C1B6-0A11-15C3EA21816A}"/>
                </a:ext>
              </a:extLst>
            </p:cNvPr>
            <p:cNvSpPr>
              <a:spLocks/>
            </p:cNvSpPr>
            <p:nvPr/>
          </p:nvSpPr>
          <p:spPr bwMode="auto">
            <a:xfrm>
              <a:off x="6628179" y="4478984"/>
              <a:ext cx="189742" cy="220462"/>
            </a:xfrm>
            <a:custGeom>
              <a:avLst/>
              <a:gdLst>
                <a:gd name="T0" fmla="*/ 6 w 105"/>
                <a:gd name="T1" fmla="*/ 0 h 122"/>
                <a:gd name="T2" fmla="*/ 25 w 105"/>
                <a:gd name="T3" fmla="*/ 0 h 122"/>
                <a:gd name="T4" fmla="*/ 36 w 105"/>
                <a:gd name="T5" fmla="*/ 2 h 122"/>
                <a:gd name="T6" fmla="*/ 52 w 105"/>
                <a:gd name="T7" fmla="*/ 11 h 122"/>
                <a:gd name="T8" fmla="*/ 65 w 105"/>
                <a:gd name="T9" fmla="*/ 14 h 122"/>
                <a:gd name="T10" fmla="*/ 71 w 105"/>
                <a:gd name="T11" fmla="*/ 14 h 122"/>
                <a:gd name="T12" fmla="*/ 80 w 105"/>
                <a:gd name="T13" fmla="*/ 8 h 122"/>
                <a:gd name="T14" fmla="*/ 90 w 105"/>
                <a:gd name="T15" fmla="*/ 6 h 122"/>
                <a:gd name="T16" fmla="*/ 98 w 105"/>
                <a:gd name="T17" fmla="*/ 9 h 122"/>
                <a:gd name="T18" fmla="*/ 105 w 105"/>
                <a:gd name="T19" fmla="*/ 9 h 122"/>
                <a:gd name="T20" fmla="*/ 105 w 105"/>
                <a:gd name="T21" fmla="*/ 11 h 122"/>
                <a:gd name="T22" fmla="*/ 93 w 105"/>
                <a:gd name="T23" fmla="*/ 25 h 122"/>
                <a:gd name="T24" fmla="*/ 93 w 105"/>
                <a:gd name="T25" fmla="*/ 73 h 122"/>
                <a:gd name="T26" fmla="*/ 101 w 105"/>
                <a:gd name="T27" fmla="*/ 82 h 122"/>
                <a:gd name="T28" fmla="*/ 101 w 105"/>
                <a:gd name="T29" fmla="*/ 83 h 122"/>
                <a:gd name="T30" fmla="*/ 84 w 105"/>
                <a:gd name="T31" fmla="*/ 97 h 122"/>
                <a:gd name="T32" fmla="*/ 76 w 105"/>
                <a:gd name="T33" fmla="*/ 117 h 122"/>
                <a:gd name="T34" fmla="*/ 71 w 105"/>
                <a:gd name="T35" fmla="*/ 122 h 122"/>
                <a:gd name="T36" fmla="*/ 52 w 105"/>
                <a:gd name="T37" fmla="*/ 110 h 122"/>
                <a:gd name="T38" fmla="*/ 49 w 105"/>
                <a:gd name="T39" fmla="*/ 100 h 122"/>
                <a:gd name="T40" fmla="*/ 4 w 105"/>
                <a:gd name="T41" fmla="*/ 74 h 122"/>
                <a:gd name="T42" fmla="*/ 1 w 105"/>
                <a:gd name="T43" fmla="*/ 71 h 122"/>
                <a:gd name="T44" fmla="*/ 1 w 105"/>
                <a:gd name="T45" fmla="*/ 70 h 122"/>
                <a:gd name="T46" fmla="*/ 3 w 105"/>
                <a:gd name="T47" fmla="*/ 67 h 122"/>
                <a:gd name="T48" fmla="*/ 7 w 105"/>
                <a:gd name="T49" fmla="*/ 65 h 122"/>
                <a:gd name="T50" fmla="*/ 1 w 105"/>
                <a:gd name="T51" fmla="*/ 65 h 122"/>
                <a:gd name="T52" fmla="*/ 1 w 105"/>
                <a:gd name="T53" fmla="*/ 57 h 122"/>
                <a:gd name="T54" fmla="*/ 12 w 105"/>
                <a:gd name="T55" fmla="*/ 40 h 122"/>
                <a:gd name="T56" fmla="*/ 15 w 105"/>
                <a:gd name="T57" fmla="*/ 33 h 122"/>
                <a:gd name="T58" fmla="*/ 12 w 105"/>
                <a:gd name="T59" fmla="*/ 24 h 122"/>
                <a:gd name="T60" fmla="*/ 7 w 105"/>
                <a:gd name="T61" fmla="*/ 21 h 122"/>
                <a:gd name="T62" fmla="*/ 4 w 105"/>
                <a:gd name="T63" fmla="*/ 11 h 122"/>
                <a:gd name="T64" fmla="*/ 0 w 105"/>
                <a:gd name="T65" fmla="*/ 9 h 122"/>
                <a:gd name="T66" fmla="*/ 0 w 105"/>
                <a:gd name="T67" fmla="*/ 8 h 122"/>
                <a:gd name="T68" fmla="*/ 6 w 105"/>
                <a:gd name="T6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2">
                  <a:moveTo>
                    <a:pt x="6" y="0"/>
                  </a:moveTo>
                  <a:lnTo>
                    <a:pt x="25" y="0"/>
                  </a:lnTo>
                  <a:lnTo>
                    <a:pt x="36" y="2"/>
                  </a:lnTo>
                  <a:lnTo>
                    <a:pt x="52" y="11"/>
                  </a:lnTo>
                  <a:lnTo>
                    <a:pt x="65" y="14"/>
                  </a:lnTo>
                  <a:lnTo>
                    <a:pt x="71" y="14"/>
                  </a:lnTo>
                  <a:lnTo>
                    <a:pt x="80" y="8"/>
                  </a:lnTo>
                  <a:lnTo>
                    <a:pt x="90" y="6"/>
                  </a:lnTo>
                  <a:lnTo>
                    <a:pt x="98" y="9"/>
                  </a:lnTo>
                  <a:lnTo>
                    <a:pt x="105" y="9"/>
                  </a:lnTo>
                  <a:lnTo>
                    <a:pt x="105" y="11"/>
                  </a:lnTo>
                  <a:lnTo>
                    <a:pt x="93" y="25"/>
                  </a:lnTo>
                  <a:lnTo>
                    <a:pt x="93" y="73"/>
                  </a:lnTo>
                  <a:lnTo>
                    <a:pt x="101" y="82"/>
                  </a:lnTo>
                  <a:lnTo>
                    <a:pt x="101" y="83"/>
                  </a:lnTo>
                  <a:lnTo>
                    <a:pt x="84" y="97"/>
                  </a:lnTo>
                  <a:lnTo>
                    <a:pt x="76" y="117"/>
                  </a:lnTo>
                  <a:lnTo>
                    <a:pt x="71" y="122"/>
                  </a:lnTo>
                  <a:lnTo>
                    <a:pt x="52" y="110"/>
                  </a:lnTo>
                  <a:lnTo>
                    <a:pt x="49" y="100"/>
                  </a:lnTo>
                  <a:lnTo>
                    <a:pt x="4" y="74"/>
                  </a:lnTo>
                  <a:lnTo>
                    <a:pt x="1" y="71"/>
                  </a:lnTo>
                  <a:lnTo>
                    <a:pt x="1" y="70"/>
                  </a:lnTo>
                  <a:lnTo>
                    <a:pt x="3" y="67"/>
                  </a:lnTo>
                  <a:lnTo>
                    <a:pt x="7" y="65"/>
                  </a:lnTo>
                  <a:lnTo>
                    <a:pt x="1" y="65"/>
                  </a:lnTo>
                  <a:lnTo>
                    <a:pt x="1" y="57"/>
                  </a:lnTo>
                  <a:lnTo>
                    <a:pt x="12" y="40"/>
                  </a:lnTo>
                  <a:lnTo>
                    <a:pt x="15" y="33"/>
                  </a:lnTo>
                  <a:lnTo>
                    <a:pt x="12" y="24"/>
                  </a:lnTo>
                  <a:lnTo>
                    <a:pt x="7" y="21"/>
                  </a:lnTo>
                  <a:lnTo>
                    <a:pt x="4" y="11"/>
                  </a:lnTo>
                  <a:lnTo>
                    <a:pt x="0" y="9"/>
                  </a:lnTo>
                  <a:lnTo>
                    <a:pt x="0" y="8"/>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1" name="Guinea">
              <a:extLst>
                <a:ext uri="{FF2B5EF4-FFF2-40B4-BE49-F238E27FC236}">
                  <a16:creationId xmlns:a16="http://schemas.microsoft.com/office/drawing/2014/main" id="{22AB3ED3-CA18-B6F4-931D-21CA2D7C21AE}"/>
                </a:ext>
              </a:extLst>
            </p:cNvPr>
            <p:cNvSpPr>
              <a:spLocks/>
            </p:cNvSpPr>
            <p:nvPr/>
          </p:nvSpPr>
          <p:spPr bwMode="auto">
            <a:xfrm>
              <a:off x="5471661" y="4287435"/>
              <a:ext cx="175286" cy="133723"/>
            </a:xfrm>
            <a:custGeom>
              <a:avLst/>
              <a:gdLst>
                <a:gd name="T0" fmla="*/ 37 w 97"/>
                <a:gd name="T1" fmla="*/ 4 h 74"/>
                <a:gd name="T2" fmla="*/ 47 w 97"/>
                <a:gd name="T3" fmla="*/ 2 h 74"/>
                <a:gd name="T4" fmla="*/ 50 w 97"/>
                <a:gd name="T5" fmla="*/ 7 h 74"/>
                <a:gd name="T6" fmla="*/ 56 w 97"/>
                <a:gd name="T7" fmla="*/ 5 h 74"/>
                <a:gd name="T8" fmla="*/ 62 w 97"/>
                <a:gd name="T9" fmla="*/ 5 h 74"/>
                <a:gd name="T10" fmla="*/ 69 w 97"/>
                <a:gd name="T11" fmla="*/ 7 h 74"/>
                <a:gd name="T12" fmla="*/ 80 w 97"/>
                <a:gd name="T13" fmla="*/ 2 h 74"/>
                <a:gd name="T14" fmla="*/ 89 w 97"/>
                <a:gd name="T15" fmla="*/ 17 h 74"/>
                <a:gd name="T16" fmla="*/ 86 w 97"/>
                <a:gd name="T17" fmla="*/ 22 h 74"/>
                <a:gd name="T18" fmla="*/ 90 w 97"/>
                <a:gd name="T19" fmla="*/ 28 h 74"/>
                <a:gd name="T20" fmla="*/ 92 w 97"/>
                <a:gd name="T21" fmla="*/ 37 h 74"/>
                <a:gd name="T22" fmla="*/ 95 w 97"/>
                <a:gd name="T23" fmla="*/ 44 h 74"/>
                <a:gd name="T24" fmla="*/ 97 w 97"/>
                <a:gd name="T25" fmla="*/ 50 h 74"/>
                <a:gd name="T26" fmla="*/ 95 w 97"/>
                <a:gd name="T27" fmla="*/ 51 h 74"/>
                <a:gd name="T28" fmla="*/ 96 w 97"/>
                <a:gd name="T29" fmla="*/ 53 h 74"/>
                <a:gd name="T30" fmla="*/ 97 w 97"/>
                <a:gd name="T31" fmla="*/ 59 h 74"/>
                <a:gd name="T32" fmla="*/ 92 w 97"/>
                <a:gd name="T33" fmla="*/ 57 h 74"/>
                <a:gd name="T34" fmla="*/ 90 w 97"/>
                <a:gd name="T35" fmla="*/ 59 h 74"/>
                <a:gd name="T36" fmla="*/ 93 w 97"/>
                <a:gd name="T37" fmla="*/ 62 h 74"/>
                <a:gd name="T38" fmla="*/ 90 w 97"/>
                <a:gd name="T39" fmla="*/ 69 h 74"/>
                <a:gd name="T40" fmla="*/ 84 w 97"/>
                <a:gd name="T41" fmla="*/ 68 h 74"/>
                <a:gd name="T42" fmla="*/ 72 w 97"/>
                <a:gd name="T43" fmla="*/ 72 h 74"/>
                <a:gd name="T44" fmla="*/ 74 w 97"/>
                <a:gd name="T45" fmla="*/ 65 h 74"/>
                <a:gd name="T46" fmla="*/ 69 w 97"/>
                <a:gd name="T47" fmla="*/ 56 h 74"/>
                <a:gd name="T48" fmla="*/ 62 w 97"/>
                <a:gd name="T49" fmla="*/ 57 h 74"/>
                <a:gd name="T50" fmla="*/ 56 w 97"/>
                <a:gd name="T51" fmla="*/ 59 h 74"/>
                <a:gd name="T52" fmla="*/ 59 w 97"/>
                <a:gd name="T53" fmla="*/ 50 h 74"/>
                <a:gd name="T54" fmla="*/ 35 w 97"/>
                <a:gd name="T55" fmla="*/ 38 h 74"/>
                <a:gd name="T56" fmla="*/ 23 w 97"/>
                <a:gd name="T57" fmla="*/ 48 h 74"/>
                <a:gd name="T58" fmla="*/ 10 w 97"/>
                <a:gd name="T59" fmla="*/ 35 h 74"/>
                <a:gd name="T60" fmla="*/ 3 w 97"/>
                <a:gd name="T61" fmla="*/ 26 h 74"/>
                <a:gd name="T62" fmla="*/ 1 w 97"/>
                <a:gd name="T63" fmla="*/ 28 h 74"/>
                <a:gd name="T64" fmla="*/ 0 w 97"/>
                <a:gd name="T65" fmla="*/ 25 h 74"/>
                <a:gd name="T66" fmla="*/ 6 w 97"/>
                <a:gd name="T67" fmla="*/ 16 h 74"/>
                <a:gd name="T68" fmla="*/ 14 w 97"/>
                <a:gd name="T69" fmla="*/ 7 h 74"/>
                <a:gd name="T70" fmla="*/ 19 w 97"/>
                <a:gd name="T7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4">
                  <a:moveTo>
                    <a:pt x="17" y="0"/>
                  </a:moveTo>
                  <a:lnTo>
                    <a:pt x="37" y="4"/>
                  </a:lnTo>
                  <a:lnTo>
                    <a:pt x="43" y="4"/>
                  </a:lnTo>
                  <a:lnTo>
                    <a:pt x="47" y="2"/>
                  </a:lnTo>
                  <a:lnTo>
                    <a:pt x="50" y="2"/>
                  </a:lnTo>
                  <a:lnTo>
                    <a:pt x="50" y="7"/>
                  </a:lnTo>
                  <a:lnTo>
                    <a:pt x="55" y="5"/>
                  </a:lnTo>
                  <a:lnTo>
                    <a:pt x="56" y="5"/>
                  </a:lnTo>
                  <a:lnTo>
                    <a:pt x="59" y="10"/>
                  </a:lnTo>
                  <a:lnTo>
                    <a:pt x="62" y="5"/>
                  </a:lnTo>
                  <a:lnTo>
                    <a:pt x="63" y="5"/>
                  </a:lnTo>
                  <a:lnTo>
                    <a:pt x="69" y="7"/>
                  </a:lnTo>
                  <a:lnTo>
                    <a:pt x="75" y="2"/>
                  </a:lnTo>
                  <a:lnTo>
                    <a:pt x="80" y="2"/>
                  </a:lnTo>
                  <a:lnTo>
                    <a:pt x="83" y="13"/>
                  </a:lnTo>
                  <a:lnTo>
                    <a:pt x="89" y="17"/>
                  </a:lnTo>
                  <a:lnTo>
                    <a:pt x="89" y="19"/>
                  </a:lnTo>
                  <a:lnTo>
                    <a:pt x="86" y="22"/>
                  </a:lnTo>
                  <a:lnTo>
                    <a:pt x="90" y="22"/>
                  </a:lnTo>
                  <a:lnTo>
                    <a:pt x="90" y="28"/>
                  </a:lnTo>
                  <a:lnTo>
                    <a:pt x="93" y="34"/>
                  </a:lnTo>
                  <a:lnTo>
                    <a:pt x="92" y="37"/>
                  </a:lnTo>
                  <a:lnTo>
                    <a:pt x="92" y="43"/>
                  </a:lnTo>
                  <a:lnTo>
                    <a:pt x="95" y="44"/>
                  </a:lnTo>
                  <a:lnTo>
                    <a:pt x="96" y="44"/>
                  </a:lnTo>
                  <a:lnTo>
                    <a:pt x="97" y="50"/>
                  </a:lnTo>
                  <a:lnTo>
                    <a:pt x="96" y="50"/>
                  </a:lnTo>
                  <a:lnTo>
                    <a:pt x="95" y="51"/>
                  </a:lnTo>
                  <a:lnTo>
                    <a:pt x="96" y="51"/>
                  </a:lnTo>
                  <a:lnTo>
                    <a:pt x="96" y="53"/>
                  </a:lnTo>
                  <a:lnTo>
                    <a:pt x="97" y="57"/>
                  </a:lnTo>
                  <a:lnTo>
                    <a:pt x="97" y="59"/>
                  </a:lnTo>
                  <a:lnTo>
                    <a:pt x="93" y="59"/>
                  </a:lnTo>
                  <a:lnTo>
                    <a:pt x="92" y="57"/>
                  </a:lnTo>
                  <a:lnTo>
                    <a:pt x="90" y="57"/>
                  </a:lnTo>
                  <a:lnTo>
                    <a:pt x="90" y="59"/>
                  </a:lnTo>
                  <a:lnTo>
                    <a:pt x="93" y="60"/>
                  </a:lnTo>
                  <a:lnTo>
                    <a:pt x="93" y="62"/>
                  </a:lnTo>
                  <a:lnTo>
                    <a:pt x="90" y="68"/>
                  </a:lnTo>
                  <a:lnTo>
                    <a:pt x="90" y="69"/>
                  </a:lnTo>
                  <a:lnTo>
                    <a:pt x="86" y="69"/>
                  </a:lnTo>
                  <a:lnTo>
                    <a:pt x="84" y="68"/>
                  </a:lnTo>
                  <a:lnTo>
                    <a:pt x="80" y="74"/>
                  </a:lnTo>
                  <a:lnTo>
                    <a:pt x="72" y="72"/>
                  </a:lnTo>
                  <a:lnTo>
                    <a:pt x="72" y="71"/>
                  </a:lnTo>
                  <a:lnTo>
                    <a:pt x="74" y="65"/>
                  </a:lnTo>
                  <a:lnTo>
                    <a:pt x="72" y="59"/>
                  </a:lnTo>
                  <a:lnTo>
                    <a:pt x="69" y="56"/>
                  </a:lnTo>
                  <a:lnTo>
                    <a:pt x="62" y="59"/>
                  </a:lnTo>
                  <a:lnTo>
                    <a:pt x="62" y="57"/>
                  </a:lnTo>
                  <a:lnTo>
                    <a:pt x="57" y="59"/>
                  </a:lnTo>
                  <a:lnTo>
                    <a:pt x="56" y="59"/>
                  </a:lnTo>
                  <a:lnTo>
                    <a:pt x="56" y="57"/>
                  </a:lnTo>
                  <a:lnTo>
                    <a:pt x="59" y="50"/>
                  </a:lnTo>
                  <a:lnTo>
                    <a:pt x="50" y="38"/>
                  </a:lnTo>
                  <a:lnTo>
                    <a:pt x="35" y="38"/>
                  </a:lnTo>
                  <a:lnTo>
                    <a:pt x="28" y="48"/>
                  </a:lnTo>
                  <a:lnTo>
                    <a:pt x="23" y="48"/>
                  </a:lnTo>
                  <a:lnTo>
                    <a:pt x="16" y="38"/>
                  </a:lnTo>
                  <a:lnTo>
                    <a:pt x="10" y="35"/>
                  </a:lnTo>
                  <a:lnTo>
                    <a:pt x="4" y="25"/>
                  </a:lnTo>
                  <a:lnTo>
                    <a:pt x="3" y="26"/>
                  </a:lnTo>
                  <a:lnTo>
                    <a:pt x="3" y="28"/>
                  </a:lnTo>
                  <a:lnTo>
                    <a:pt x="1" y="28"/>
                  </a:lnTo>
                  <a:lnTo>
                    <a:pt x="1" y="26"/>
                  </a:lnTo>
                  <a:lnTo>
                    <a:pt x="0" y="25"/>
                  </a:lnTo>
                  <a:lnTo>
                    <a:pt x="0" y="23"/>
                  </a:lnTo>
                  <a:lnTo>
                    <a:pt x="6" y="16"/>
                  </a:lnTo>
                  <a:lnTo>
                    <a:pt x="17" y="13"/>
                  </a:lnTo>
                  <a:lnTo>
                    <a:pt x="14" y="7"/>
                  </a:lnTo>
                  <a:lnTo>
                    <a:pt x="16" y="7"/>
                  </a:lnTo>
                  <a:lnTo>
                    <a:pt x="19" y="4"/>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2" name="Guinea-Bissau">
              <a:extLst>
                <a:ext uri="{FF2B5EF4-FFF2-40B4-BE49-F238E27FC236}">
                  <a16:creationId xmlns:a16="http://schemas.microsoft.com/office/drawing/2014/main" id="{112FCB27-8030-3C54-F5F0-ED7B895D121C}"/>
                </a:ext>
              </a:extLst>
            </p:cNvPr>
            <p:cNvSpPr>
              <a:spLocks/>
            </p:cNvSpPr>
            <p:nvPr/>
          </p:nvSpPr>
          <p:spPr bwMode="auto">
            <a:xfrm>
              <a:off x="5430098" y="4287435"/>
              <a:ext cx="77705" cy="45177"/>
            </a:xfrm>
            <a:custGeom>
              <a:avLst/>
              <a:gdLst>
                <a:gd name="T0" fmla="*/ 23 w 43"/>
                <a:gd name="T1" fmla="*/ 0 h 25"/>
                <a:gd name="T2" fmla="*/ 42 w 43"/>
                <a:gd name="T3" fmla="*/ 0 h 25"/>
                <a:gd name="T4" fmla="*/ 43 w 43"/>
                <a:gd name="T5" fmla="*/ 4 h 25"/>
                <a:gd name="T6" fmla="*/ 43 w 43"/>
                <a:gd name="T7" fmla="*/ 5 h 25"/>
                <a:gd name="T8" fmla="*/ 40 w 43"/>
                <a:gd name="T9" fmla="*/ 7 h 25"/>
                <a:gd name="T10" fmla="*/ 42 w 43"/>
                <a:gd name="T11" fmla="*/ 13 h 25"/>
                <a:gd name="T12" fmla="*/ 42 w 43"/>
                <a:gd name="T13" fmla="*/ 14 h 25"/>
                <a:gd name="T14" fmla="*/ 40 w 43"/>
                <a:gd name="T15" fmla="*/ 14 h 25"/>
                <a:gd name="T16" fmla="*/ 30 w 43"/>
                <a:gd name="T17" fmla="*/ 17 h 25"/>
                <a:gd name="T18" fmla="*/ 24 w 43"/>
                <a:gd name="T19" fmla="*/ 25 h 25"/>
                <a:gd name="T20" fmla="*/ 23 w 43"/>
                <a:gd name="T21" fmla="*/ 25 h 25"/>
                <a:gd name="T22" fmla="*/ 20 w 43"/>
                <a:gd name="T23" fmla="*/ 20 h 25"/>
                <a:gd name="T24" fmla="*/ 18 w 43"/>
                <a:gd name="T25" fmla="*/ 14 h 25"/>
                <a:gd name="T26" fmla="*/ 18 w 43"/>
                <a:gd name="T27" fmla="*/ 13 h 25"/>
                <a:gd name="T28" fmla="*/ 14 w 43"/>
                <a:gd name="T29" fmla="*/ 14 h 25"/>
                <a:gd name="T30" fmla="*/ 12 w 43"/>
                <a:gd name="T31" fmla="*/ 14 h 25"/>
                <a:gd name="T32" fmla="*/ 0 w 43"/>
                <a:gd name="T33" fmla="*/ 4 h 25"/>
                <a:gd name="T34" fmla="*/ 0 w 43"/>
                <a:gd name="T35" fmla="*/ 2 h 25"/>
                <a:gd name="T36" fmla="*/ 14 w 43"/>
                <a:gd name="T37" fmla="*/ 2 h 25"/>
                <a:gd name="T38" fmla="*/ 23 w 43"/>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5">
                  <a:moveTo>
                    <a:pt x="23" y="0"/>
                  </a:moveTo>
                  <a:lnTo>
                    <a:pt x="42" y="0"/>
                  </a:lnTo>
                  <a:lnTo>
                    <a:pt x="43" y="4"/>
                  </a:lnTo>
                  <a:lnTo>
                    <a:pt x="43" y="5"/>
                  </a:lnTo>
                  <a:lnTo>
                    <a:pt x="40" y="7"/>
                  </a:lnTo>
                  <a:lnTo>
                    <a:pt x="42" y="13"/>
                  </a:lnTo>
                  <a:lnTo>
                    <a:pt x="42" y="14"/>
                  </a:lnTo>
                  <a:lnTo>
                    <a:pt x="40" y="14"/>
                  </a:lnTo>
                  <a:lnTo>
                    <a:pt x="30" y="17"/>
                  </a:lnTo>
                  <a:lnTo>
                    <a:pt x="24" y="25"/>
                  </a:lnTo>
                  <a:lnTo>
                    <a:pt x="23" y="25"/>
                  </a:lnTo>
                  <a:lnTo>
                    <a:pt x="20" y="20"/>
                  </a:lnTo>
                  <a:lnTo>
                    <a:pt x="18" y="14"/>
                  </a:lnTo>
                  <a:lnTo>
                    <a:pt x="18" y="13"/>
                  </a:lnTo>
                  <a:lnTo>
                    <a:pt x="14" y="14"/>
                  </a:lnTo>
                  <a:lnTo>
                    <a:pt x="12" y="14"/>
                  </a:lnTo>
                  <a:lnTo>
                    <a:pt x="0" y="4"/>
                  </a:lnTo>
                  <a:lnTo>
                    <a:pt x="0" y="2"/>
                  </a:lnTo>
                  <a:lnTo>
                    <a:pt x="14" y="2"/>
                  </a:lnTo>
                  <a:lnTo>
                    <a:pt x="2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3" name="Ghana">
              <a:extLst>
                <a:ext uri="{FF2B5EF4-FFF2-40B4-BE49-F238E27FC236}">
                  <a16:creationId xmlns:a16="http://schemas.microsoft.com/office/drawing/2014/main" id="{3BD2B060-3440-B753-F560-C288D20ABE92}"/>
                </a:ext>
              </a:extLst>
            </p:cNvPr>
            <p:cNvSpPr>
              <a:spLocks/>
            </p:cNvSpPr>
            <p:nvPr/>
          </p:nvSpPr>
          <p:spPr bwMode="auto">
            <a:xfrm>
              <a:off x="5751755" y="4323577"/>
              <a:ext cx="108424" cy="159021"/>
            </a:xfrm>
            <a:custGeom>
              <a:avLst/>
              <a:gdLst>
                <a:gd name="T0" fmla="*/ 39 w 60"/>
                <a:gd name="T1" fmla="*/ 0 h 88"/>
                <a:gd name="T2" fmla="*/ 40 w 60"/>
                <a:gd name="T3" fmla="*/ 0 h 88"/>
                <a:gd name="T4" fmla="*/ 42 w 60"/>
                <a:gd name="T5" fmla="*/ 3 h 88"/>
                <a:gd name="T6" fmla="*/ 42 w 60"/>
                <a:gd name="T7" fmla="*/ 8 h 88"/>
                <a:gd name="T8" fmla="*/ 46 w 60"/>
                <a:gd name="T9" fmla="*/ 14 h 88"/>
                <a:gd name="T10" fmla="*/ 49 w 60"/>
                <a:gd name="T11" fmla="*/ 25 h 88"/>
                <a:gd name="T12" fmla="*/ 52 w 60"/>
                <a:gd name="T13" fmla="*/ 58 h 88"/>
                <a:gd name="T14" fmla="*/ 60 w 60"/>
                <a:gd name="T15" fmla="*/ 67 h 88"/>
                <a:gd name="T16" fmla="*/ 60 w 60"/>
                <a:gd name="T17" fmla="*/ 68 h 88"/>
                <a:gd name="T18" fmla="*/ 55 w 60"/>
                <a:gd name="T19" fmla="*/ 73 h 88"/>
                <a:gd name="T20" fmla="*/ 45 w 60"/>
                <a:gd name="T21" fmla="*/ 74 h 88"/>
                <a:gd name="T22" fmla="*/ 17 w 60"/>
                <a:gd name="T23" fmla="*/ 88 h 88"/>
                <a:gd name="T24" fmla="*/ 0 w 60"/>
                <a:gd name="T25" fmla="*/ 82 h 88"/>
                <a:gd name="T26" fmla="*/ 0 w 60"/>
                <a:gd name="T27" fmla="*/ 80 h 88"/>
                <a:gd name="T28" fmla="*/ 2 w 60"/>
                <a:gd name="T29" fmla="*/ 80 h 88"/>
                <a:gd name="T30" fmla="*/ 6 w 60"/>
                <a:gd name="T31" fmla="*/ 79 h 88"/>
                <a:gd name="T32" fmla="*/ 6 w 60"/>
                <a:gd name="T33" fmla="*/ 74 h 88"/>
                <a:gd name="T34" fmla="*/ 3 w 60"/>
                <a:gd name="T35" fmla="*/ 71 h 88"/>
                <a:gd name="T36" fmla="*/ 0 w 60"/>
                <a:gd name="T37" fmla="*/ 61 h 88"/>
                <a:gd name="T38" fmla="*/ 6 w 60"/>
                <a:gd name="T39" fmla="*/ 43 h 88"/>
                <a:gd name="T40" fmla="*/ 9 w 60"/>
                <a:gd name="T41" fmla="*/ 39 h 88"/>
                <a:gd name="T42" fmla="*/ 6 w 60"/>
                <a:gd name="T43" fmla="*/ 28 h 88"/>
                <a:gd name="T44" fmla="*/ 6 w 60"/>
                <a:gd name="T45" fmla="*/ 23 h 88"/>
                <a:gd name="T46" fmla="*/ 3 w 60"/>
                <a:gd name="T47" fmla="*/ 8 h 88"/>
                <a:gd name="T48" fmla="*/ 3 w 60"/>
                <a:gd name="T49" fmla="*/ 3 h 88"/>
                <a:gd name="T50" fmla="*/ 5 w 60"/>
                <a:gd name="T51" fmla="*/ 2 h 88"/>
                <a:gd name="T52" fmla="*/ 9 w 60"/>
                <a:gd name="T53" fmla="*/ 2 h 88"/>
                <a:gd name="T54" fmla="*/ 18 w 60"/>
                <a:gd name="T55" fmla="*/ 3 h 88"/>
                <a:gd name="T56" fmla="*/ 31 w 60"/>
                <a:gd name="T57" fmla="*/ 3 h 88"/>
                <a:gd name="T58" fmla="*/ 39 w 60"/>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88">
                  <a:moveTo>
                    <a:pt x="39" y="0"/>
                  </a:moveTo>
                  <a:lnTo>
                    <a:pt x="40" y="0"/>
                  </a:lnTo>
                  <a:lnTo>
                    <a:pt x="42" y="3"/>
                  </a:lnTo>
                  <a:lnTo>
                    <a:pt x="42" y="8"/>
                  </a:lnTo>
                  <a:lnTo>
                    <a:pt x="46" y="14"/>
                  </a:lnTo>
                  <a:lnTo>
                    <a:pt x="49" y="25"/>
                  </a:lnTo>
                  <a:lnTo>
                    <a:pt x="52" y="58"/>
                  </a:lnTo>
                  <a:lnTo>
                    <a:pt x="60" y="67"/>
                  </a:lnTo>
                  <a:lnTo>
                    <a:pt x="60" y="68"/>
                  </a:lnTo>
                  <a:lnTo>
                    <a:pt x="55" y="73"/>
                  </a:lnTo>
                  <a:lnTo>
                    <a:pt x="45" y="74"/>
                  </a:lnTo>
                  <a:lnTo>
                    <a:pt x="17" y="88"/>
                  </a:lnTo>
                  <a:lnTo>
                    <a:pt x="0" y="82"/>
                  </a:lnTo>
                  <a:lnTo>
                    <a:pt x="0" y="80"/>
                  </a:lnTo>
                  <a:lnTo>
                    <a:pt x="2" y="80"/>
                  </a:lnTo>
                  <a:lnTo>
                    <a:pt x="6" y="79"/>
                  </a:lnTo>
                  <a:lnTo>
                    <a:pt x="6" y="74"/>
                  </a:lnTo>
                  <a:lnTo>
                    <a:pt x="3" y="71"/>
                  </a:lnTo>
                  <a:lnTo>
                    <a:pt x="0" y="61"/>
                  </a:lnTo>
                  <a:lnTo>
                    <a:pt x="6" y="43"/>
                  </a:lnTo>
                  <a:lnTo>
                    <a:pt x="9" y="39"/>
                  </a:lnTo>
                  <a:lnTo>
                    <a:pt x="6" y="28"/>
                  </a:lnTo>
                  <a:lnTo>
                    <a:pt x="6" y="23"/>
                  </a:lnTo>
                  <a:lnTo>
                    <a:pt x="3" y="8"/>
                  </a:lnTo>
                  <a:lnTo>
                    <a:pt x="3" y="3"/>
                  </a:lnTo>
                  <a:lnTo>
                    <a:pt x="5" y="2"/>
                  </a:lnTo>
                  <a:lnTo>
                    <a:pt x="9" y="2"/>
                  </a:lnTo>
                  <a:lnTo>
                    <a:pt x="18" y="3"/>
                  </a:lnTo>
                  <a:lnTo>
                    <a:pt x="31" y="3"/>
                  </a:lnTo>
                  <a:lnTo>
                    <a:pt x="3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4" name="The Gambia">
              <a:extLst>
                <a:ext uri="{FF2B5EF4-FFF2-40B4-BE49-F238E27FC236}">
                  <a16:creationId xmlns:a16="http://schemas.microsoft.com/office/drawing/2014/main" id="{0893626C-A720-4B0A-ED15-E8B64DAAF6EB}"/>
                </a:ext>
              </a:extLst>
            </p:cNvPr>
            <p:cNvSpPr>
              <a:spLocks/>
            </p:cNvSpPr>
            <p:nvPr/>
          </p:nvSpPr>
          <p:spPr bwMode="auto">
            <a:xfrm>
              <a:off x="5430098" y="4256715"/>
              <a:ext cx="72283" cy="25299"/>
            </a:xfrm>
            <a:custGeom>
              <a:avLst/>
              <a:gdLst>
                <a:gd name="T0" fmla="*/ 24 w 40"/>
                <a:gd name="T1" fmla="*/ 0 h 14"/>
                <a:gd name="T2" fmla="*/ 24 w 40"/>
                <a:gd name="T3" fmla="*/ 2 h 14"/>
                <a:gd name="T4" fmla="*/ 33 w 40"/>
                <a:gd name="T5" fmla="*/ 6 h 14"/>
                <a:gd name="T6" fmla="*/ 40 w 40"/>
                <a:gd name="T7" fmla="*/ 5 h 14"/>
                <a:gd name="T8" fmla="*/ 40 w 40"/>
                <a:gd name="T9" fmla="*/ 8 h 14"/>
                <a:gd name="T10" fmla="*/ 36 w 40"/>
                <a:gd name="T11" fmla="*/ 11 h 14"/>
                <a:gd name="T12" fmla="*/ 23 w 40"/>
                <a:gd name="T13" fmla="*/ 6 h 14"/>
                <a:gd name="T14" fmla="*/ 14 w 40"/>
                <a:gd name="T15" fmla="*/ 11 h 14"/>
                <a:gd name="T16" fmla="*/ 12 w 40"/>
                <a:gd name="T17" fmla="*/ 11 h 14"/>
                <a:gd name="T18" fmla="*/ 11 w 40"/>
                <a:gd name="T19" fmla="*/ 12 h 14"/>
                <a:gd name="T20" fmla="*/ 5 w 40"/>
                <a:gd name="T21" fmla="*/ 12 h 14"/>
                <a:gd name="T22" fmla="*/ 3 w 40"/>
                <a:gd name="T23" fmla="*/ 14 h 14"/>
                <a:gd name="T24" fmla="*/ 0 w 40"/>
                <a:gd name="T25" fmla="*/ 14 h 14"/>
                <a:gd name="T26" fmla="*/ 0 w 40"/>
                <a:gd name="T27" fmla="*/ 8 h 14"/>
                <a:gd name="T28" fmla="*/ 3 w 40"/>
                <a:gd name="T29" fmla="*/ 5 h 14"/>
                <a:gd name="T30" fmla="*/ 17 w 40"/>
                <a:gd name="T31" fmla="*/ 5 h 14"/>
                <a:gd name="T32" fmla="*/ 23 w 40"/>
                <a:gd name="T33" fmla="*/ 2 h 14"/>
                <a:gd name="T34" fmla="*/ 24 w 4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4">
                  <a:moveTo>
                    <a:pt x="24" y="0"/>
                  </a:moveTo>
                  <a:lnTo>
                    <a:pt x="24" y="2"/>
                  </a:lnTo>
                  <a:lnTo>
                    <a:pt x="33" y="6"/>
                  </a:lnTo>
                  <a:lnTo>
                    <a:pt x="40" y="5"/>
                  </a:lnTo>
                  <a:lnTo>
                    <a:pt x="40" y="8"/>
                  </a:lnTo>
                  <a:lnTo>
                    <a:pt x="36" y="11"/>
                  </a:lnTo>
                  <a:lnTo>
                    <a:pt x="23" y="6"/>
                  </a:lnTo>
                  <a:lnTo>
                    <a:pt x="14" y="11"/>
                  </a:lnTo>
                  <a:lnTo>
                    <a:pt x="12" y="11"/>
                  </a:lnTo>
                  <a:lnTo>
                    <a:pt x="11" y="12"/>
                  </a:lnTo>
                  <a:lnTo>
                    <a:pt x="5" y="12"/>
                  </a:lnTo>
                  <a:lnTo>
                    <a:pt x="3" y="14"/>
                  </a:lnTo>
                  <a:lnTo>
                    <a:pt x="0" y="14"/>
                  </a:lnTo>
                  <a:lnTo>
                    <a:pt x="0" y="8"/>
                  </a:lnTo>
                  <a:lnTo>
                    <a:pt x="3" y="5"/>
                  </a:lnTo>
                  <a:lnTo>
                    <a:pt x="17" y="5"/>
                  </a:lnTo>
                  <a:lnTo>
                    <a:pt x="23" y="2"/>
                  </a:lnTo>
                  <a:lnTo>
                    <a:pt x="2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5" name="Gabon">
              <a:extLst>
                <a:ext uri="{FF2B5EF4-FFF2-40B4-BE49-F238E27FC236}">
                  <a16:creationId xmlns:a16="http://schemas.microsoft.com/office/drawing/2014/main" id="{878B3F24-AE8A-BF8E-3430-68C46CE24071}"/>
                </a:ext>
              </a:extLst>
            </p:cNvPr>
            <p:cNvSpPr>
              <a:spLocks/>
            </p:cNvSpPr>
            <p:nvPr/>
          </p:nvSpPr>
          <p:spPr bwMode="auto">
            <a:xfrm>
              <a:off x="6033656" y="4535002"/>
              <a:ext cx="131916" cy="148179"/>
            </a:xfrm>
            <a:custGeom>
              <a:avLst/>
              <a:gdLst>
                <a:gd name="T0" fmla="*/ 33 w 73"/>
                <a:gd name="T1" fmla="*/ 0 h 82"/>
                <a:gd name="T2" fmla="*/ 37 w 73"/>
                <a:gd name="T3" fmla="*/ 0 h 82"/>
                <a:gd name="T4" fmla="*/ 46 w 73"/>
                <a:gd name="T5" fmla="*/ 2 h 82"/>
                <a:gd name="T6" fmla="*/ 59 w 73"/>
                <a:gd name="T7" fmla="*/ 2 h 82"/>
                <a:gd name="T8" fmla="*/ 56 w 73"/>
                <a:gd name="T9" fmla="*/ 14 h 82"/>
                <a:gd name="T10" fmla="*/ 59 w 73"/>
                <a:gd name="T11" fmla="*/ 14 h 82"/>
                <a:gd name="T12" fmla="*/ 62 w 73"/>
                <a:gd name="T13" fmla="*/ 9 h 82"/>
                <a:gd name="T14" fmla="*/ 62 w 73"/>
                <a:gd name="T15" fmla="*/ 8 h 82"/>
                <a:gd name="T16" fmla="*/ 65 w 73"/>
                <a:gd name="T17" fmla="*/ 8 h 82"/>
                <a:gd name="T18" fmla="*/ 67 w 73"/>
                <a:gd name="T19" fmla="*/ 9 h 82"/>
                <a:gd name="T20" fmla="*/ 70 w 73"/>
                <a:gd name="T21" fmla="*/ 9 h 82"/>
                <a:gd name="T22" fmla="*/ 73 w 73"/>
                <a:gd name="T23" fmla="*/ 14 h 82"/>
                <a:gd name="T24" fmla="*/ 73 w 73"/>
                <a:gd name="T25" fmla="*/ 20 h 82"/>
                <a:gd name="T26" fmla="*/ 70 w 73"/>
                <a:gd name="T27" fmla="*/ 27 h 82"/>
                <a:gd name="T28" fmla="*/ 71 w 73"/>
                <a:gd name="T29" fmla="*/ 40 h 82"/>
                <a:gd name="T30" fmla="*/ 70 w 73"/>
                <a:gd name="T31" fmla="*/ 60 h 82"/>
                <a:gd name="T32" fmla="*/ 65 w 73"/>
                <a:gd name="T33" fmla="*/ 63 h 82"/>
                <a:gd name="T34" fmla="*/ 64 w 73"/>
                <a:gd name="T35" fmla="*/ 63 h 82"/>
                <a:gd name="T36" fmla="*/ 50 w 73"/>
                <a:gd name="T37" fmla="*/ 54 h 82"/>
                <a:gd name="T38" fmla="*/ 38 w 73"/>
                <a:gd name="T39" fmla="*/ 63 h 82"/>
                <a:gd name="T40" fmla="*/ 38 w 73"/>
                <a:gd name="T41" fmla="*/ 76 h 82"/>
                <a:gd name="T42" fmla="*/ 33 w 73"/>
                <a:gd name="T43" fmla="*/ 76 h 82"/>
                <a:gd name="T44" fmla="*/ 31 w 73"/>
                <a:gd name="T45" fmla="*/ 82 h 82"/>
                <a:gd name="T46" fmla="*/ 30 w 73"/>
                <a:gd name="T47" fmla="*/ 82 h 82"/>
                <a:gd name="T48" fmla="*/ 6 w 73"/>
                <a:gd name="T49" fmla="*/ 55 h 82"/>
                <a:gd name="T50" fmla="*/ 0 w 73"/>
                <a:gd name="T51" fmla="*/ 40 h 82"/>
                <a:gd name="T52" fmla="*/ 0 w 73"/>
                <a:gd name="T53" fmla="*/ 39 h 82"/>
                <a:gd name="T54" fmla="*/ 6 w 73"/>
                <a:gd name="T55" fmla="*/ 36 h 82"/>
                <a:gd name="T56" fmla="*/ 6 w 73"/>
                <a:gd name="T57" fmla="*/ 26 h 82"/>
                <a:gd name="T58" fmla="*/ 7 w 73"/>
                <a:gd name="T59" fmla="*/ 26 h 82"/>
                <a:gd name="T60" fmla="*/ 10 w 73"/>
                <a:gd name="T61" fmla="*/ 27 h 82"/>
                <a:gd name="T62" fmla="*/ 7 w 73"/>
                <a:gd name="T63" fmla="*/ 24 h 82"/>
                <a:gd name="T64" fmla="*/ 7 w 73"/>
                <a:gd name="T65" fmla="*/ 23 h 82"/>
                <a:gd name="T66" fmla="*/ 9 w 73"/>
                <a:gd name="T67" fmla="*/ 20 h 82"/>
                <a:gd name="T68" fmla="*/ 9 w 73"/>
                <a:gd name="T69" fmla="*/ 17 h 82"/>
                <a:gd name="T70" fmla="*/ 10 w 73"/>
                <a:gd name="T71" fmla="*/ 17 h 82"/>
                <a:gd name="T72" fmla="*/ 33 w 73"/>
                <a:gd name="T73" fmla="*/ 15 h 82"/>
                <a:gd name="T74" fmla="*/ 33 w 73"/>
                <a:gd name="T7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2">
                  <a:moveTo>
                    <a:pt x="33" y="0"/>
                  </a:moveTo>
                  <a:lnTo>
                    <a:pt x="37" y="0"/>
                  </a:lnTo>
                  <a:lnTo>
                    <a:pt x="46" y="2"/>
                  </a:lnTo>
                  <a:lnTo>
                    <a:pt x="59" y="2"/>
                  </a:lnTo>
                  <a:lnTo>
                    <a:pt x="56" y="14"/>
                  </a:lnTo>
                  <a:lnTo>
                    <a:pt x="59" y="14"/>
                  </a:lnTo>
                  <a:lnTo>
                    <a:pt x="62" y="9"/>
                  </a:lnTo>
                  <a:lnTo>
                    <a:pt x="62" y="8"/>
                  </a:lnTo>
                  <a:lnTo>
                    <a:pt x="65" y="8"/>
                  </a:lnTo>
                  <a:lnTo>
                    <a:pt x="67" y="9"/>
                  </a:lnTo>
                  <a:lnTo>
                    <a:pt x="70" y="9"/>
                  </a:lnTo>
                  <a:lnTo>
                    <a:pt x="73" y="14"/>
                  </a:lnTo>
                  <a:lnTo>
                    <a:pt x="73" y="20"/>
                  </a:lnTo>
                  <a:lnTo>
                    <a:pt x="70" y="27"/>
                  </a:lnTo>
                  <a:lnTo>
                    <a:pt x="71" y="40"/>
                  </a:lnTo>
                  <a:lnTo>
                    <a:pt x="70" y="60"/>
                  </a:lnTo>
                  <a:lnTo>
                    <a:pt x="65" y="63"/>
                  </a:lnTo>
                  <a:lnTo>
                    <a:pt x="64" y="63"/>
                  </a:lnTo>
                  <a:lnTo>
                    <a:pt x="50" y="54"/>
                  </a:lnTo>
                  <a:lnTo>
                    <a:pt x="38" y="63"/>
                  </a:lnTo>
                  <a:lnTo>
                    <a:pt x="38" y="76"/>
                  </a:lnTo>
                  <a:lnTo>
                    <a:pt x="33" y="76"/>
                  </a:lnTo>
                  <a:lnTo>
                    <a:pt x="31" y="82"/>
                  </a:lnTo>
                  <a:lnTo>
                    <a:pt x="30" y="82"/>
                  </a:lnTo>
                  <a:lnTo>
                    <a:pt x="6" y="55"/>
                  </a:lnTo>
                  <a:lnTo>
                    <a:pt x="0" y="40"/>
                  </a:lnTo>
                  <a:lnTo>
                    <a:pt x="0" y="39"/>
                  </a:lnTo>
                  <a:lnTo>
                    <a:pt x="6" y="36"/>
                  </a:lnTo>
                  <a:lnTo>
                    <a:pt x="6" y="26"/>
                  </a:lnTo>
                  <a:lnTo>
                    <a:pt x="7" y="26"/>
                  </a:lnTo>
                  <a:lnTo>
                    <a:pt x="10" y="27"/>
                  </a:lnTo>
                  <a:lnTo>
                    <a:pt x="7" y="24"/>
                  </a:lnTo>
                  <a:lnTo>
                    <a:pt x="7" y="23"/>
                  </a:lnTo>
                  <a:lnTo>
                    <a:pt x="9" y="20"/>
                  </a:lnTo>
                  <a:lnTo>
                    <a:pt x="9" y="17"/>
                  </a:lnTo>
                  <a:lnTo>
                    <a:pt x="10" y="17"/>
                  </a:lnTo>
                  <a:lnTo>
                    <a:pt x="33" y="15"/>
                  </a:lnTo>
                  <a:lnTo>
                    <a:pt x="3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6" name="Eritrea">
              <a:extLst>
                <a:ext uri="{FF2B5EF4-FFF2-40B4-BE49-F238E27FC236}">
                  <a16:creationId xmlns:a16="http://schemas.microsoft.com/office/drawing/2014/main" id="{51E35ADA-1242-A6DF-AFE1-5C3CCD6D28F0}"/>
                </a:ext>
              </a:extLst>
            </p:cNvPr>
            <p:cNvSpPr>
              <a:spLocks/>
            </p:cNvSpPr>
            <p:nvPr/>
          </p:nvSpPr>
          <p:spPr bwMode="auto">
            <a:xfrm>
              <a:off x="6687811" y="4157326"/>
              <a:ext cx="155407" cy="142758"/>
            </a:xfrm>
            <a:custGeom>
              <a:avLst/>
              <a:gdLst>
                <a:gd name="T0" fmla="*/ 25 w 86"/>
                <a:gd name="T1" fmla="*/ 0 h 79"/>
                <a:gd name="T2" fmla="*/ 31 w 86"/>
                <a:gd name="T3" fmla="*/ 8 h 79"/>
                <a:gd name="T4" fmla="*/ 35 w 86"/>
                <a:gd name="T5" fmla="*/ 29 h 79"/>
                <a:gd name="T6" fmla="*/ 43 w 86"/>
                <a:gd name="T7" fmla="*/ 39 h 79"/>
                <a:gd name="T8" fmla="*/ 44 w 86"/>
                <a:gd name="T9" fmla="*/ 40 h 79"/>
                <a:gd name="T10" fmla="*/ 44 w 86"/>
                <a:gd name="T11" fmla="*/ 36 h 79"/>
                <a:gd name="T12" fmla="*/ 49 w 86"/>
                <a:gd name="T13" fmla="*/ 43 h 79"/>
                <a:gd name="T14" fmla="*/ 53 w 86"/>
                <a:gd name="T15" fmla="*/ 43 h 79"/>
                <a:gd name="T16" fmla="*/ 63 w 86"/>
                <a:gd name="T17" fmla="*/ 48 h 79"/>
                <a:gd name="T18" fmla="*/ 78 w 86"/>
                <a:gd name="T19" fmla="*/ 66 h 79"/>
                <a:gd name="T20" fmla="*/ 86 w 86"/>
                <a:gd name="T21" fmla="*/ 72 h 79"/>
                <a:gd name="T22" fmla="*/ 75 w 86"/>
                <a:gd name="T23" fmla="*/ 79 h 79"/>
                <a:gd name="T24" fmla="*/ 59 w 86"/>
                <a:gd name="T25" fmla="*/ 57 h 79"/>
                <a:gd name="T26" fmla="*/ 47 w 86"/>
                <a:gd name="T27" fmla="*/ 51 h 79"/>
                <a:gd name="T28" fmla="*/ 34 w 86"/>
                <a:gd name="T29" fmla="*/ 51 h 79"/>
                <a:gd name="T30" fmla="*/ 23 w 86"/>
                <a:gd name="T31" fmla="*/ 49 h 79"/>
                <a:gd name="T32" fmla="*/ 17 w 86"/>
                <a:gd name="T33" fmla="*/ 58 h 79"/>
                <a:gd name="T34" fmla="*/ 14 w 86"/>
                <a:gd name="T35" fmla="*/ 54 h 79"/>
                <a:gd name="T36" fmla="*/ 1 w 86"/>
                <a:gd name="T37" fmla="*/ 55 h 79"/>
                <a:gd name="T38" fmla="*/ 0 w 86"/>
                <a:gd name="T39" fmla="*/ 43 h 79"/>
                <a:gd name="T40" fmla="*/ 7 w 86"/>
                <a:gd name="T41" fmla="*/ 14 h 79"/>
                <a:gd name="T42" fmla="*/ 25 w 86"/>
                <a:gd name="T43" fmla="*/ 6 h 79"/>
                <a:gd name="T44" fmla="*/ 25 w 86"/>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9">
                  <a:moveTo>
                    <a:pt x="25" y="0"/>
                  </a:moveTo>
                  <a:lnTo>
                    <a:pt x="31" y="8"/>
                  </a:lnTo>
                  <a:lnTo>
                    <a:pt x="35" y="29"/>
                  </a:lnTo>
                  <a:lnTo>
                    <a:pt x="43" y="39"/>
                  </a:lnTo>
                  <a:lnTo>
                    <a:pt x="44" y="40"/>
                  </a:lnTo>
                  <a:lnTo>
                    <a:pt x="44" y="36"/>
                  </a:lnTo>
                  <a:lnTo>
                    <a:pt x="49" y="43"/>
                  </a:lnTo>
                  <a:lnTo>
                    <a:pt x="53" y="43"/>
                  </a:lnTo>
                  <a:lnTo>
                    <a:pt x="63" y="48"/>
                  </a:lnTo>
                  <a:lnTo>
                    <a:pt x="78" y="66"/>
                  </a:lnTo>
                  <a:lnTo>
                    <a:pt x="86" y="72"/>
                  </a:lnTo>
                  <a:lnTo>
                    <a:pt x="75" y="79"/>
                  </a:lnTo>
                  <a:lnTo>
                    <a:pt x="59" y="57"/>
                  </a:lnTo>
                  <a:lnTo>
                    <a:pt x="47" y="51"/>
                  </a:lnTo>
                  <a:lnTo>
                    <a:pt x="34" y="51"/>
                  </a:lnTo>
                  <a:lnTo>
                    <a:pt x="23" y="49"/>
                  </a:lnTo>
                  <a:lnTo>
                    <a:pt x="17" y="58"/>
                  </a:lnTo>
                  <a:lnTo>
                    <a:pt x="14" y="54"/>
                  </a:lnTo>
                  <a:lnTo>
                    <a:pt x="1" y="55"/>
                  </a:lnTo>
                  <a:lnTo>
                    <a:pt x="0" y="43"/>
                  </a:lnTo>
                  <a:lnTo>
                    <a:pt x="7" y="14"/>
                  </a:lnTo>
                  <a:lnTo>
                    <a:pt x="25" y="6"/>
                  </a:lnTo>
                  <a:lnTo>
                    <a:pt x="2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7" name="Equatorial Guinea">
              <a:extLst>
                <a:ext uri="{FF2B5EF4-FFF2-40B4-BE49-F238E27FC236}">
                  <a16:creationId xmlns:a16="http://schemas.microsoft.com/office/drawing/2014/main" id="{33DD197C-A8DA-83DF-B572-61358E44105B}"/>
                </a:ext>
              </a:extLst>
            </p:cNvPr>
            <p:cNvSpPr>
              <a:spLocks/>
            </p:cNvSpPr>
            <p:nvPr/>
          </p:nvSpPr>
          <p:spPr bwMode="auto">
            <a:xfrm>
              <a:off x="6046306" y="4535002"/>
              <a:ext cx="48791" cy="32527"/>
            </a:xfrm>
            <a:custGeom>
              <a:avLst/>
              <a:gdLst>
                <a:gd name="T0" fmla="*/ 17 w 27"/>
                <a:gd name="T1" fmla="*/ 0 h 18"/>
                <a:gd name="T2" fmla="*/ 27 w 27"/>
                <a:gd name="T3" fmla="*/ 0 h 18"/>
                <a:gd name="T4" fmla="*/ 27 w 27"/>
                <a:gd name="T5" fmla="*/ 17 h 18"/>
                <a:gd name="T6" fmla="*/ 17 w 27"/>
                <a:gd name="T7" fmla="*/ 17 h 18"/>
                <a:gd name="T8" fmla="*/ 12 w 27"/>
                <a:gd name="T9" fmla="*/ 18 h 18"/>
                <a:gd name="T10" fmla="*/ 3 w 27"/>
                <a:gd name="T11" fmla="*/ 18 h 18"/>
                <a:gd name="T12" fmla="*/ 0 w 27"/>
                <a:gd name="T13" fmla="*/ 14 h 18"/>
                <a:gd name="T14" fmla="*/ 3 w 27"/>
                <a:gd name="T15" fmla="*/ 2 h 18"/>
                <a:gd name="T16" fmla="*/ 14 w 27"/>
                <a:gd name="T17" fmla="*/ 2 h 18"/>
                <a:gd name="T18" fmla="*/ 17 w 27"/>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17" y="0"/>
                  </a:moveTo>
                  <a:lnTo>
                    <a:pt x="27" y="0"/>
                  </a:lnTo>
                  <a:lnTo>
                    <a:pt x="27" y="17"/>
                  </a:lnTo>
                  <a:lnTo>
                    <a:pt x="17" y="17"/>
                  </a:lnTo>
                  <a:lnTo>
                    <a:pt x="12" y="18"/>
                  </a:lnTo>
                  <a:lnTo>
                    <a:pt x="3" y="18"/>
                  </a:lnTo>
                  <a:lnTo>
                    <a:pt x="0" y="14"/>
                  </a:lnTo>
                  <a:lnTo>
                    <a:pt x="3" y="2"/>
                  </a:lnTo>
                  <a:lnTo>
                    <a:pt x="14" y="2"/>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8" name="Ethiopia">
              <a:extLst>
                <a:ext uri="{FF2B5EF4-FFF2-40B4-BE49-F238E27FC236}">
                  <a16:creationId xmlns:a16="http://schemas.microsoft.com/office/drawing/2014/main" id="{0936CF96-66D1-87C6-6F13-BE85C690B2E8}"/>
                </a:ext>
              </a:extLst>
            </p:cNvPr>
            <p:cNvSpPr>
              <a:spLocks/>
            </p:cNvSpPr>
            <p:nvPr/>
          </p:nvSpPr>
          <p:spPr bwMode="auto">
            <a:xfrm>
              <a:off x="6606495" y="4245872"/>
              <a:ext cx="354183" cy="260217"/>
            </a:xfrm>
            <a:custGeom>
              <a:avLst/>
              <a:gdLst>
                <a:gd name="T0" fmla="*/ 68 w 196"/>
                <a:gd name="T1" fmla="*/ 0 h 144"/>
                <a:gd name="T2" fmla="*/ 79 w 196"/>
                <a:gd name="T3" fmla="*/ 2 h 144"/>
                <a:gd name="T4" fmla="*/ 92 w 196"/>
                <a:gd name="T5" fmla="*/ 2 h 144"/>
                <a:gd name="T6" fmla="*/ 104 w 196"/>
                <a:gd name="T7" fmla="*/ 8 h 144"/>
                <a:gd name="T8" fmla="*/ 120 w 196"/>
                <a:gd name="T9" fmla="*/ 30 h 144"/>
                <a:gd name="T10" fmla="*/ 116 w 196"/>
                <a:gd name="T11" fmla="*/ 43 h 144"/>
                <a:gd name="T12" fmla="*/ 117 w 196"/>
                <a:gd name="T13" fmla="*/ 48 h 144"/>
                <a:gd name="T14" fmla="*/ 126 w 196"/>
                <a:gd name="T15" fmla="*/ 45 h 144"/>
                <a:gd name="T16" fmla="*/ 129 w 196"/>
                <a:gd name="T17" fmla="*/ 48 h 144"/>
                <a:gd name="T18" fmla="*/ 129 w 196"/>
                <a:gd name="T19" fmla="*/ 57 h 144"/>
                <a:gd name="T20" fmla="*/ 144 w 196"/>
                <a:gd name="T21" fmla="*/ 71 h 144"/>
                <a:gd name="T22" fmla="*/ 184 w 196"/>
                <a:gd name="T23" fmla="*/ 86 h 144"/>
                <a:gd name="T24" fmla="*/ 196 w 196"/>
                <a:gd name="T25" fmla="*/ 85 h 144"/>
                <a:gd name="T26" fmla="*/ 194 w 196"/>
                <a:gd name="T27" fmla="*/ 89 h 144"/>
                <a:gd name="T28" fmla="*/ 157 w 196"/>
                <a:gd name="T29" fmla="*/ 125 h 144"/>
                <a:gd name="T30" fmla="*/ 142 w 196"/>
                <a:gd name="T31" fmla="*/ 125 h 144"/>
                <a:gd name="T32" fmla="*/ 116 w 196"/>
                <a:gd name="T33" fmla="*/ 138 h 144"/>
                <a:gd name="T34" fmla="*/ 110 w 196"/>
                <a:gd name="T35" fmla="*/ 140 h 144"/>
                <a:gd name="T36" fmla="*/ 102 w 196"/>
                <a:gd name="T37" fmla="*/ 135 h 144"/>
                <a:gd name="T38" fmla="*/ 94 w 196"/>
                <a:gd name="T39" fmla="*/ 138 h 144"/>
                <a:gd name="T40" fmla="*/ 83 w 196"/>
                <a:gd name="T41" fmla="*/ 144 h 144"/>
                <a:gd name="T42" fmla="*/ 77 w 196"/>
                <a:gd name="T43" fmla="*/ 144 h 144"/>
                <a:gd name="T44" fmla="*/ 64 w 196"/>
                <a:gd name="T45" fmla="*/ 141 h 144"/>
                <a:gd name="T46" fmla="*/ 48 w 196"/>
                <a:gd name="T47" fmla="*/ 131 h 144"/>
                <a:gd name="T48" fmla="*/ 37 w 196"/>
                <a:gd name="T49" fmla="*/ 131 h 144"/>
                <a:gd name="T50" fmla="*/ 37 w 196"/>
                <a:gd name="T51" fmla="*/ 120 h 144"/>
                <a:gd name="T52" fmla="*/ 28 w 196"/>
                <a:gd name="T53" fmla="*/ 117 h 144"/>
                <a:gd name="T54" fmla="*/ 22 w 196"/>
                <a:gd name="T55" fmla="*/ 103 h 144"/>
                <a:gd name="T56" fmla="*/ 15 w 196"/>
                <a:gd name="T57" fmla="*/ 98 h 144"/>
                <a:gd name="T58" fmla="*/ 11 w 196"/>
                <a:gd name="T59" fmla="*/ 91 h 144"/>
                <a:gd name="T60" fmla="*/ 0 w 196"/>
                <a:gd name="T61" fmla="*/ 88 h 144"/>
                <a:gd name="T62" fmla="*/ 3 w 196"/>
                <a:gd name="T63" fmla="*/ 80 h 144"/>
                <a:gd name="T64" fmla="*/ 11 w 196"/>
                <a:gd name="T65" fmla="*/ 80 h 144"/>
                <a:gd name="T66" fmla="*/ 15 w 196"/>
                <a:gd name="T67" fmla="*/ 77 h 144"/>
                <a:gd name="T68" fmla="*/ 16 w 196"/>
                <a:gd name="T69" fmla="*/ 52 h 144"/>
                <a:gd name="T70" fmla="*/ 25 w 196"/>
                <a:gd name="T71" fmla="*/ 46 h 144"/>
                <a:gd name="T72" fmla="*/ 27 w 196"/>
                <a:gd name="T73" fmla="*/ 37 h 144"/>
                <a:gd name="T74" fmla="*/ 42 w 196"/>
                <a:gd name="T75" fmla="*/ 20 h 144"/>
                <a:gd name="T76" fmla="*/ 46 w 196"/>
                <a:gd name="T77" fmla="*/ 6 h 144"/>
                <a:gd name="T78" fmla="*/ 59 w 196"/>
                <a:gd name="T79" fmla="*/ 5 h 144"/>
                <a:gd name="T80" fmla="*/ 62 w 196"/>
                <a:gd name="T81" fmla="*/ 9 h 144"/>
                <a:gd name="T82" fmla="*/ 68 w 196"/>
                <a:gd name="T8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44">
                  <a:moveTo>
                    <a:pt x="68" y="0"/>
                  </a:moveTo>
                  <a:lnTo>
                    <a:pt x="79" y="2"/>
                  </a:lnTo>
                  <a:lnTo>
                    <a:pt x="92" y="2"/>
                  </a:lnTo>
                  <a:lnTo>
                    <a:pt x="104" y="8"/>
                  </a:lnTo>
                  <a:lnTo>
                    <a:pt x="120" y="30"/>
                  </a:lnTo>
                  <a:lnTo>
                    <a:pt x="116" y="43"/>
                  </a:lnTo>
                  <a:lnTo>
                    <a:pt x="117" y="48"/>
                  </a:lnTo>
                  <a:lnTo>
                    <a:pt x="126" y="45"/>
                  </a:lnTo>
                  <a:lnTo>
                    <a:pt x="129" y="48"/>
                  </a:lnTo>
                  <a:lnTo>
                    <a:pt x="129" y="57"/>
                  </a:lnTo>
                  <a:lnTo>
                    <a:pt x="144" y="71"/>
                  </a:lnTo>
                  <a:lnTo>
                    <a:pt x="184" y="86"/>
                  </a:lnTo>
                  <a:lnTo>
                    <a:pt x="196" y="85"/>
                  </a:lnTo>
                  <a:lnTo>
                    <a:pt x="194" y="89"/>
                  </a:lnTo>
                  <a:lnTo>
                    <a:pt x="157" y="125"/>
                  </a:lnTo>
                  <a:lnTo>
                    <a:pt x="142" y="125"/>
                  </a:lnTo>
                  <a:lnTo>
                    <a:pt x="116" y="138"/>
                  </a:lnTo>
                  <a:lnTo>
                    <a:pt x="110" y="140"/>
                  </a:lnTo>
                  <a:lnTo>
                    <a:pt x="102" y="135"/>
                  </a:lnTo>
                  <a:lnTo>
                    <a:pt x="94" y="138"/>
                  </a:lnTo>
                  <a:lnTo>
                    <a:pt x="83" y="144"/>
                  </a:lnTo>
                  <a:lnTo>
                    <a:pt x="77" y="144"/>
                  </a:lnTo>
                  <a:lnTo>
                    <a:pt x="64" y="141"/>
                  </a:lnTo>
                  <a:lnTo>
                    <a:pt x="48" y="131"/>
                  </a:lnTo>
                  <a:lnTo>
                    <a:pt x="37" y="131"/>
                  </a:lnTo>
                  <a:lnTo>
                    <a:pt x="37" y="120"/>
                  </a:lnTo>
                  <a:lnTo>
                    <a:pt x="28" y="117"/>
                  </a:lnTo>
                  <a:lnTo>
                    <a:pt x="22" y="103"/>
                  </a:lnTo>
                  <a:lnTo>
                    <a:pt x="15" y="98"/>
                  </a:lnTo>
                  <a:lnTo>
                    <a:pt x="11" y="91"/>
                  </a:lnTo>
                  <a:lnTo>
                    <a:pt x="0" y="88"/>
                  </a:lnTo>
                  <a:lnTo>
                    <a:pt x="3" y="80"/>
                  </a:lnTo>
                  <a:lnTo>
                    <a:pt x="11" y="80"/>
                  </a:lnTo>
                  <a:lnTo>
                    <a:pt x="15" y="77"/>
                  </a:lnTo>
                  <a:lnTo>
                    <a:pt x="16" y="52"/>
                  </a:lnTo>
                  <a:lnTo>
                    <a:pt x="25" y="46"/>
                  </a:lnTo>
                  <a:lnTo>
                    <a:pt x="27" y="37"/>
                  </a:lnTo>
                  <a:lnTo>
                    <a:pt x="42" y="20"/>
                  </a:lnTo>
                  <a:lnTo>
                    <a:pt x="46" y="6"/>
                  </a:lnTo>
                  <a:lnTo>
                    <a:pt x="59" y="5"/>
                  </a:lnTo>
                  <a:lnTo>
                    <a:pt x="62" y="9"/>
                  </a:lnTo>
                  <a:lnTo>
                    <a:pt x="6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9" name="Egypt">
              <a:extLst>
                <a:ext uri="{FF2B5EF4-FFF2-40B4-BE49-F238E27FC236}">
                  <a16:creationId xmlns:a16="http://schemas.microsoft.com/office/drawing/2014/main" id="{29C39959-4CFD-D76F-390B-E31D692FDCDD}"/>
                </a:ext>
              </a:extLst>
            </p:cNvPr>
            <p:cNvSpPr>
              <a:spLocks/>
            </p:cNvSpPr>
            <p:nvPr/>
          </p:nvSpPr>
          <p:spPr bwMode="auto">
            <a:xfrm>
              <a:off x="6405911" y="3804949"/>
              <a:ext cx="267445" cy="262024"/>
            </a:xfrm>
            <a:custGeom>
              <a:avLst/>
              <a:gdLst>
                <a:gd name="T0" fmla="*/ 6 w 148"/>
                <a:gd name="T1" fmla="*/ 0 h 145"/>
                <a:gd name="T2" fmla="*/ 10 w 148"/>
                <a:gd name="T3" fmla="*/ 0 h 145"/>
                <a:gd name="T4" fmla="*/ 15 w 148"/>
                <a:gd name="T5" fmla="*/ 1 h 145"/>
                <a:gd name="T6" fmla="*/ 22 w 148"/>
                <a:gd name="T7" fmla="*/ 1 h 145"/>
                <a:gd name="T8" fmla="*/ 27 w 148"/>
                <a:gd name="T9" fmla="*/ 3 h 145"/>
                <a:gd name="T10" fmla="*/ 30 w 148"/>
                <a:gd name="T11" fmla="*/ 3 h 145"/>
                <a:gd name="T12" fmla="*/ 58 w 148"/>
                <a:gd name="T13" fmla="*/ 12 h 145"/>
                <a:gd name="T14" fmla="*/ 80 w 148"/>
                <a:gd name="T15" fmla="*/ 3 h 145"/>
                <a:gd name="T16" fmla="*/ 87 w 148"/>
                <a:gd name="T17" fmla="*/ 3 h 145"/>
                <a:gd name="T18" fmla="*/ 92 w 148"/>
                <a:gd name="T19" fmla="*/ 1 h 145"/>
                <a:gd name="T20" fmla="*/ 96 w 148"/>
                <a:gd name="T21" fmla="*/ 1 h 145"/>
                <a:gd name="T22" fmla="*/ 99 w 148"/>
                <a:gd name="T23" fmla="*/ 6 h 145"/>
                <a:gd name="T24" fmla="*/ 105 w 148"/>
                <a:gd name="T25" fmla="*/ 10 h 145"/>
                <a:gd name="T26" fmla="*/ 113 w 148"/>
                <a:gd name="T27" fmla="*/ 9 h 145"/>
                <a:gd name="T28" fmla="*/ 124 w 148"/>
                <a:gd name="T29" fmla="*/ 6 h 145"/>
                <a:gd name="T30" fmla="*/ 126 w 148"/>
                <a:gd name="T31" fmla="*/ 6 h 145"/>
                <a:gd name="T32" fmla="*/ 135 w 148"/>
                <a:gd name="T33" fmla="*/ 35 h 145"/>
                <a:gd name="T34" fmla="*/ 129 w 148"/>
                <a:gd name="T35" fmla="*/ 56 h 145"/>
                <a:gd name="T36" fmla="*/ 129 w 148"/>
                <a:gd name="T37" fmla="*/ 57 h 145"/>
                <a:gd name="T38" fmla="*/ 124 w 148"/>
                <a:gd name="T39" fmla="*/ 59 h 145"/>
                <a:gd name="T40" fmla="*/ 124 w 148"/>
                <a:gd name="T41" fmla="*/ 57 h 145"/>
                <a:gd name="T42" fmla="*/ 114 w 148"/>
                <a:gd name="T43" fmla="*/ 47 h 145"/>
                <a:gd name="T44" fmla="*/ 105 w 148"/>
                <a:gd name="T45" fmla="*/ 26 h 145"/>
                <a:gd name="T46" fmla="*/ 102 w 148"/>
                <a:gd name="T47" fmla="*/ 31 h 145"/>
                <a:gd name="T48" fmla="*/ 107 w 148"/>
                <a:gd name="T49" fmla="*/ 43 h 145"/>
                <a:gd name="T50" fmla="*/ 117 w 148"/>
                <a:gd name="T51" fmla="*/ 55 h 145"/>
                <a:gd name="T52" fmla="*/ 124 w 148"/>
                <a:gd name="T53" fmla="*/ 77 h 145"/>
                <a:gd name="T54" fmla="*/ 139 w 148"/>
                <a:gd name="T55" fmla="*/ 105 h 145"/>
                <a:gd name="T56" fmla="*/ 148 w 148"/>
                <a:gd name="T57" fmla="*/ 112 h 145"/>
                <a:gd name="T58" fmla="*/ 148 w 148"/>
                <a:gd name="T59" fmla="*/ 114 h 145"/>
                <a:gd name="T60" fmla="*/ 147 w 148"/>
                <a:gd name="T61" fmla="*/ 114 h 145"/>
                <a:gd name="T62" fmla="*/ 144 w 148"/>
                <a:gd name="T63" fmla="*/ 115 h 145"/>
                <a:gd name="T64" fmla="*/ 145 w 148"/>
                <a:gd name="T65" fmla="*/ 126 h 145"/>
                <a:gd name="T66" fmla="*/ 139 w 148"/>
                <a:gd name="T67" fmla="*/ 130 h 145"/>
                <a:gd name="T68" fmla="*/ 136 w 148"/>
                <a:gd name="T69" fmla="*/ 130 h 145"/>
                <a:gd name="T70" fmla="*/ 133 w 148"/>
                <a:gd name="T71" fmla="*/ 136 h 145"/>
                <a:gd name="T72" fmla="*/ 133 w 148"/>
                <a:gd name="T73" fmla="*/ 138 h 145"/>
                <a:gd name="T74" fmla="*/ 126 w 148"/>
                <a:gd name="T75" fmla="*/ 139 h 145"/>
                <a:gd name="T76" fmla="*/ 124 w 148"/>
                <a:gd name="T77" fmla="*/ 143 h 145"/>
                <a:gd name="T78" fmla="*/ 124 w 148"/>
                <a:gd name="T79" fmla="*/ 145 h 145"/>
                <a:gd name="T80" fmla="*/ 119 w 148"/>
                <a:gd name="T81" fmla="*/ 145 h 145"/>
                <a:gd name="T82" fmla="*/ 113 w 148"/>
                <a:gd name="T83" fmla="*/ 142 h 145"/>
                <a:gd name="T84" fmla="*/ 6 w 148"/>
                <a:gd name="T85" fmla="*/ 142 h 145"/>
                <a:gd name="T86" fmla="*/ 6 w 148"/>
                <a:gd name="T87" fmla="*/ 40 h 145"/>
                <a:gd name="T88" fmla="*/ 3 w 148"/>
                <a:gd name="T89" fmla="*/ 37 h 145"/>
                <a:gd name="T90" fmla="*/ 0 w 148"/>
                <a:gd name="T91" fmla="*/ 23 h 145"/>
                <a:gd name="T92" fmla="*/ 3 w 148"/>
                <a:gd name="T93" fmla="*/ 20 h 145"/>
                <a:gd name="T94" fmla="*/ 1 w 148"/>
                <a:gd name="T95" fmla="*/ 4 h 145"/>
                <a:gd name="T96" fmla="*/ 3 w 148"/>
                <a:gd name="T97" fmla="*/ 4 h 145"/>
                <a:gd name="T98" fmla="*/ 6 w 148"/>
                <a:gd name="T9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5">
                  <a:moveTo>
                    <a:pt x="6" y="0"/>
                  </a:moveTo>
                  <a:lnTo>
                    <a:pt x="10" y="0"/>
                  </a:lnTo>
                  <a:lnTo>
                    <a:pt x="15" y="1"/>
                  </a:lnTo>
                  <a:lnTo>
                    <a:pt x="22" y="1"/>
                  </a:lnTo>
                  <a:lnTo>
                    <a:pt x="27" y="3"/>
                  </a:lnTo>
                  <a:lnTo>
                    <a:pt x="30" y="3"/>
                  </a:lnTo>
                  <a:lnTo>
                    <a:pt x="58" y="12"/>
                  </a:lnTo>
                  <a:lnTo>
                    <a:pt x="80" y="3"/>
                  </a:lnTo>
                  <a:lnTo>
                    <a:pt x="87" y="3"/>
                  </a:lnTo>
                  <a:lnTo>
                    <a:pt x="92" y="1"/>
                  </a:lnTo>
                  <a:lnTo>
                    <a:pt x="96" y="1"/>
                  </a:lnTo>
                  <a:lnTo>
                    <a:pt x="99" y="6"/>
                  </a:lnTo>
                  <a:lnTo>
                    <a:pt x="105" y="10"/>
                  </a:lnTo>
                  <a:lnTo>
                    <a:pt x="113" y="9"/>
                  </a:lnTo>
                  <a:lnTo>
                    <a:pt x="124" y="6"/>
                  </a:lnTo>
                  <a:lnTo>
                    <a:pt x="126" y="6"/>
                  </a:lnTo>
                  <a:lnTo>
                    <a:pt x="135" y="35"/>
                  </a:lnTo>
                  <a:lnTo>
                    <a:pt x="129" y="56"/>
                  </a:lnTo>
                  <a:lnTo>
                    <a:pt x="129" y="57"/>
                  </a:lnTo>
                  <a:lnTo>
                    <a:pt x="124" y="59"/>
                  </a:lnTo>
                  <a:lnTo>
                    <a:pt x="124" y="57"/>
                  </a:lnTo>
                  <a:lnTo>
                    <a:pt x="114" y="47"/>
                  </a:lnTo>
                  <a:lnTo>
                    <a:pt x="105" y="26"/>
                  </a:lnTo>
                  <a:lnTo>
                    <a:pt x="102" y="31"/>
                  </a:lnTo>
                  <a:lnTo>
                    <a:pt x="107" y="43"/>
                  </a:lnTo>
                  <a:lnTo>
                    <a:pt x="117" y="55"/>
                  </a:lnTo>
                  <a:lnTo>
                    <a:pt x="124" y="77"/>
                  </a:lnTo>
                  <a:lnTo>
                    <a:pt x="139" y="105"/>
                  </a:lnTo>
                  <a:lnTo>
                    <a:pt x="148" y="112"/>
                  </a:lnTo>
                  <a:lnTo>
                    <a:pt x="148" y="114"/>
                  </a:lnTo>
                  <a:lnTo>
                    <a:pt x="147" y="114"/>
                  </a:lnTo>
                  <a:lnTo>
                    <a:pt x="144" y="115"/>
                  </a:lnTo>
                  <a:lnTo>
                    <a:pt x="145" y="126"/>
                  </a:lnTo>
                  <a:lnTo>
                    <a:pt x="139" y="130"/>
                  </a:lnTo>
                  <a:lnTo>
                    <a:pt x="136" y="130"/>
                  </a:lnTo>
                  <a:lnTo>
                    <a:pt x="133" y="136"/>
                  </a:lnTo>
                  <a:lnTo>
                    <a:pt x="133" y="138"/>
                  </a:lnTo>
                  <a:lnTo>
                    <a:pt x="126" y="139"/>
                  </a:lnTo>
                  <a:lnTo>
                    <a:pt x="124" y="143"/>
                  </a:lnTo>
                  <a:lnTo>
                    <a:pt x="124" y="145"/>
                  </a:lnTo>
                  <a:lnTo>
                    <a:pt x="119" y="145"/>
                  </a:lnTo>
                  <a:lnTo>
                    <a:pt x="113" y="142"/>
                  </a:lnTo>
                  <a:lnTo>
                    <a:pt x="6" y="142"/>
                  </a:lnTo>
                  <a:lnTo>
                    <a:pt x="6" y="40"/>
                  </a:lnTo>
                  <a:lnTo>
                    <a:pt x="3" y="37"/>
                  </a:lnTo>
                  <a:lnTo>
                    <a:pt x="0" y="23"/>
                  </a:lnTo>
                  <a:lnTo>
                    <a:pt x="3" y="20"/>
                  </a:lnTo>
                  <a:lnTo>
                    <a:pt x="1" y="4"/>
                  </a:lnTo>
                  <a:lnTo>
                    <a:pt x="3" y="4"/>
                  </a:lnTo>
                  <a:lnTo>
                    <a:pt x="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0" name="Djibouti">
              <a:extLst>
                <a:ext uri="{FF2B5EF4-FFF2-40B4-BE49-F238E27FC236}">
                  <a16:creationId xmlns:a16="http://schemas.microsoft.com/office/drawing/2014/main" id="{68994018-91C6-E870-88FE-91538CD23A23}"/>
                </a:ext>
              </a:extLst>
            </p:cNvPr>
            <p:cNvSpPr>
              <a:spLocks/>
            </p:cNvSpPr>
            <p:nvPr/>
          </p:nvSpPr>
          <p:spPr bwMode="auto">
            <a:xfrm>
              <a:off x="6812499" y="4287435"/>
              <a:ext cx="41563" cy="45177"/>
            </a:xfrm>
            <a:custGeom>
              <a:avLst/>
              <a:gdLst>
                <a:gd name="T0" fmla="*/ 17 w 23"/>
                <a:gd name="T1" fmla="*/ 0 h 25"/>
                <a:gd name="T2" fmla="*/ 18 w 23"/>
                <a:gd name="T3" fmla="*/ 0 h 25"/>
                <a:gd name="T4" fmla="*/ 21 w 23"/>
                <a:gd name="T5" fmla="*/ 4 h 25"/>
                <a:gd name="T6" fmla="*/ 23 w 23"/>
                <a:gd name="T7" fmla="*/ 10 h 25"/>
                <a:gd name="T8" fmla="*/ 23 w 23"/>
                <a:gd name="T9" fmla="*/ 11 h 25"/>
                <a:gd name="T10" fmla="*/ 12 w 23"/>
                <a:gd name="T11" fmla="*/ 16 h 25"/>
                <a:gd name="T12" fmla="*/ 20 w 23"/>
                <a:gd name="T13" fmla="*/ 16 h 25"/>
                <a:gd name="T14" fmla="*/ 20 w 23"/>
                <a:gd name="T15" fmla="*/ 17 h 25"/>
                <a:gd name="T16" fmla="*/ 17 w 23"/>
                <a:gd name="T17" fmla="*/ 25 h 25"/>
                <a:gd name="T18" fmla="*/ 15 w 23"/>
                <a:gd name="T19" fmla="*/ 25 h 25"/>
                <a:gd name="T20" fmla="*/ 12 w 23"/>
                <a:gd name="T21" fmla="*/ 23 h 25"/>
                <a:gd name="T22" fmla="*/ 3 w 23"/>
                <a:gd name="T23" fmla="*/ 25 h 25"/>
                <a:gd name="T24" fmla="*/ 2 w 23"/>
                <a:gd name="T25" fmla="*/ 25 h 25"/>
                <a:gd name="T26" fmla="*/ 0 w 23"/>
                <a:gd name="T27" fmla="*/ 20 h 25"/>
                <a:gd name="T28" fmla="*/ 6 w 23"/>
                <a:gd name="T29" fmla="*/ 7 h 25"/>
                <a:gd name="T30" fmla="*/ 17 w 2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7" y="0"/>
                  </a:moveTo>
                  <a:lnTo>
                    <a:pt x="18" y="0"/>
                  </a:lnTo>
                  <a:lnTo>
                    <a:pt x="21" y="4"/>
                  </a:lnTo>
                  <a:lnTo>
                    <a:pt x="23" y="10"/>
                  </a:lnTo>
                  <a:lnTo>
                    <a:pt x="23" y="11"/>
                  </a:lnTo>
                  <a:lnTo>
                    <a:pt x="12" y="16"/>
                  </a:lnTo>
                  <a:lnTo>
                    <a:pt x="20" y="16"/>
                  </a:lnTo>
                  <a:lnTo>
                    <a:pt x="20" y="17"/>
                  </a:lnTo>
                  <a:lnTo>
                    <a:pt x="17" y="25"/>
                  </a:lnTo>
                  <a:lnTo>
                    <a:pt x="15" y="25"/>
                  </a:lnTo>
                  <a:lnTo>
                    <a:pt x="12" y="23"/>
                  </a:lnTo>
                  <a:lnTo>
                    <a:pt x="3" y="25"/>
                  </a:lnTo>
                  <a:lnTo>
                    <a:pt x="2" y="25"/>
                  </a:lnTo>
                  <a:lnTo>
                    <a:pt x="0" y="20"/>
                  </a:lnTo>
                  <a:lnTo>
                    <a:pt x="6" y="7"/>
                  </a:lnTo>
                  <a:lnTo>
                    <a:pt x="1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1" name="Democratic Republic of the Congo">
              <a:extLst>
                <a:ext uri="{FF2B5EF4-FFF2-40B4-BE49-F238E27FC236}">
                  <a16:creationId xmlns:a16="http://schemas.microsoft.com/office/drawing/2014/main" id="{8016A48D-D2AA-8298-F983-162C399F794C}"/>
                </a:ext>
              </a:extLst>
            </p:cNvPr>
            <p:cNvSpPr>
              <a:spLocks/>
            </p:cNvSpPr>
            <p:nvPr/>
          </p:nvSpPr>
          <p:spPr bwMode="auto">
            <a:xfrm>
              <a:off x="6116782" y="4462720"/>
              <a:ext cx="449959" cy="442731"/>
            </a:xfrm>
            <a:custGeom>
              <a:avLst/>
              <a:gdLst>
                <a:gd name="T0" fmla="*/ 184 w 249"/>
                <a:gd name="T1" fmla="*/ 0 h 245"/>
                <a:gd name="T2" fmla="*/ 188 w 249"/>
                <a:gd name="T3" fmla="*/ 2 h 245"/>
                <a:gd name="T4" fmla="*/ 191 w 249"/>
                <a:gd name="T5" fmla="*/ 3 h 245"/>
                <a:gd name="T6" fmla="*/ 200 w 249"/>
                <a:gd name="T7" fmla="*/ 2 h 245"/>
                <a:gd name="T8" fmla="*/ 212 w 249"/>
                <a:gd name="T9" fmla="*/ 12 h 245"/>
                <a:gd name="T10" fmla="*/ 224 w 249"/>
                <a:gd name="T11" fmla="*/ 11 h 245"/>
                <a:gd name="T12" fmla="*/ 228 w 249"/>
                <a:gd name="T13" fmla="*/ 9 h 245"/>
                <a:gd name="T14" fmla="*/ 243 w 249"/>
                <a:gd name="T15" fmla="*/ 34 h 245"/>
                <a:gd name="T16" fmla="*/ 249 w 249"/>
                <a:gd name="T17" fmla="*/ 42 h 245"/>
                <a:gd name="T18" fmla="*/ 240 w 249"/>
                <a:gd name="T19" fmla="*/ 54 h 245"/>
                <a:gd name="T20" fmla="*/ 230 w 249"/>
                <a:gd name="T21" fmla="*/ 86 h 245"/>
                <a:gd name="T22" fmla="*/ 222 w 249"/>
                <a:gd name="T23" fmla="*/ 104 h 245"/>
                <a:gd name="T24" fmla="*/ 222 w 249"/>
                <a:gd name="T25" fmla="*/ 137 h 245"/>
                <a:gd name="T26" fmla="*/ 224 w 249"/>
                <a:gd name="T27" fmla="*/ 153 h 245"/>
                <a:gd name="T28" fmla="*/ 237 w 249"/>
                <a:gd name="T29" fmla="*/ 168 h 245"/>
                <a:gd name="T30" fmla="*/ 240 w 249"/>
                <a:gd name="T31" fmla="*/ 177 h 245"/>
                <a:gd name="T32" fmla="*/ 222 w 249"/>
                <a:gd name="T33" fmla="*/ 180 h 245"/>
                <a:gd name="T34" fmla="*/ 218 w 249"/>
                <a:gd name="T35" fmla="*/ 205 h 245"/>
                <a:gd name="T36" fmla="*/ 219 w 249"/>
                <a:gd name="T37" fmla="*/ 229 h 245"/>
                <a:gd name="T38" fmla="*/ 230 w 249"/>
                <a:gd name="T39" fmla="*/ 244 h 245"/>
                <a:gd name="T40" fmla="*/ 228 w 249"/>
                <a:gd name="T41" fmla="*/ 245 h 245"/>
                <a:gd name="T42" fmla="*/ 206 w 249"/>
                <a:gd name="T43" fmla="*/ 230 h 245"/>
                <a:gd name="T44" fmla="*/ 193 w 249"/>
                <a:gd name="T45" fmla="*/ 224 h 245"/>
                <a:gd name="T46" fmla="*/ 172 w 249"/>
                <a:gd name="T47" fmla="*/ 220 h 245"/>
                <a:gd name="T48" fmla="*/ 160 w 249"/>
                <a:gd name="T49" fmla="*/ 218 h 245"/>
                <a:gd name="T50" fmla="*/ 154 w 249"/>
                <a:gd name="T51" fmla="*/ 212 h 245"/>
                <a:gd name="T52" fmla="*/ 130 w 249"/>
                <a:gd name="T53" fmla="*/ 218 h 245"/>
                <a:gd name="T54" fmla="*/ 126 w 249"/>
                <a:gd name="T55" fmla="*/ 214 h 245"/>
                <a:gd name="T56" fmla="*/ 124 w 249"/>
                <a:gd name="T57" fmla="*/ 193 h 245"/>
                <a:gd name="T58" fmla="*/ 121 w 249"/>
                <a:gd name="T59" fmla="*/ 165 h 245"/>
                <a:gd name="T60" fmla="*/ 110 w 249"/>
                <a:gd name="T61" fmla="*/ 160 h 245"/>
                <a:gd name="T62" fmla="*/ 92 w 249"/>
                <a:gd name="T63" fmla="*/ 174 h 245"/>
                <a:gd name="T64" fmla="*/ 83 w 249"/>
                <a:gd name="T65" fmla="*/ 175 h 245"/>
                <a:gd name="T66" fmla="*/ 75 w 249"/>
                <a:gd name="T67" fmla="*/ 177 h 245"/>
                <a:gd name="T68" fmla="*/ 61 w 249"/>
                <a:gd name="T69" fmla="*/ 165 h 245"/>
                <a:gd name="T70" fmla="*/ 52 w 249"/>
                <a:gd name="T71" fmla="*/ 146 h 245"/>
                <a:gd name="T72" fmla="*/ 1 w 249"/>
                <a:gd name="T73" fmla="*/ 152 h 245"/>
                <a:gd name="T74" fmla="*/ 0 w 249"/>
                <a:gd name="T75" fmla="*/ 146 h 245"/>
                <a:gd name="T76" fmla="*/ 3 w 249"/>
                <a:gd name="T77" fmla="*/ 135 h 245"/>
                <a:gd name="T78" fmla="*/ 9 w 249"/>
                <a:gd name="T79" fmla="*/ 129 h 245"/>
                <a:gd name="T80" fmla="*/ 19 w 249"/>
                <a:gd name="T81" fmla="*/ 128 h 245"/>
                <a:gd name="T82" fmla="*/ 27 w 249"/>
                <a:gd name="T83" fmla="*/ 126 h 245"/>
                <a:gd name="T84" fmla="*/ 30 w 249"/>
                <a:gd name="T85" fmla="*/ 132 h 245"/>
                <a:gd name="T86" fmla="*/ 50 w 249"/>
                <a:gd name="T87" fmla="*/ 112 h 245"/>
                <a:gd name="T88" fmla="*/ 58 w 249"/>
                <a:gd name="T89" fmla="*/ 88 h 245"/>
                <a:gd name="T90" fmla="*/ 74 w 249"/>
                <a:gd name="T91" fmla="*/ 43 h 245"/>
                <a:gd name="T92" fmla="*/ 83 w 249"/>
                <a:gd name="T93" fmla="*/ 23 h 245"/>
                <a:gd name="T94" fmla="*/ 86 w 249"/>
                <a:gd name="T95" fmla="*/ 20 h 245"/>
                <a:gd name="T96" fmla="*/ 93 w 249"/>
                <a:gd name="T97" fmla="*/ 2 h 245"/>
                <a:gd name="T98" fmla="*/ 110 w 249"/>
                <a:gd name="T99" fmla="*/ 9 h 245"/>
                <a:gd name="T100" fmla="*/ 121 w 249"/>
                <a:gd name="T101" fmla="*/ 12 h 245"/>
                <a:gd name="T102" fmla="*/ 138 w 249"/>
                <a:gd name="T103" fmla="*/ 6 h 245"/>
                <a:gd name="T104" fmla="*/ 145 w 249"/>
                <a:gd name="T105" fmla="*/ 8 h 245"/>
                <a:gd name="T106" fmla="*/ 164 w 249"/>
                <a:gd name="T107" fmla="*/ 5 h 245"/>
                <a:gd name="T108" fmla="*/ 169 w 249"/>
                <a:gd name="T109" fmla="*/ 2 h 245"/>
                <a:gd name="T110" fmla="*/ 179 w 249"/>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45">
                  <a:moveTo>
                    <a:pt x="179" y="0"/>
                  </a:moveTo>
                  <a:lnTo>
                    <a:pt x="184" y="0"/>
                  </a:lnTo>
                  <a:lnTo>
                    <a:pt x="187" y="3"/>
                  </a:lnTo>
                  <a:lnTo>
                    <a:pt x="188" y="2"/>
                  </a:lnTo>
                  <a:lnTo>
                    <a:pt x="190" y="2"/>
                  </a:lnTo>
                  <a:lnTo>
                    <a:pt x="191" y="3"/>
                  </a:lnTo>
                  <a:lnTo>
                    <a:pt x="193" y="2"/>
                  </a:lnTo>
                  <a:lnTo>
                    <a:pt x="200" y="2"/>
                  </a:lnTo>
                  <a:lnTo>
                    <a:pt x="207" y="11"/>
                  </a:lnTo>
                  <a:lnTo>
                    <a:pt x="212" y="12"/>
                  </a:lnTo>
                  <a:lnTo>
                    <a:pt x="215" y="11"/>
                  </a:lnTo>
                  <a:lnTo>
                    <a:pt x="224" y="11"/>
                  </a:lnTo>
                  <a:lnTo>
                    <a:pt x="227" y="9"/>
                  </a:lnTo>
                  <a:lnTo>
                    <a:pt x="228" y="9"/>
                  </a:lnTo>
                  <a:lnTo>
                    <a:pt x="244" y="23"/>
                  </a:lnTo>
                  <a:lnTo>
                    <a:pt x="243" y="34"/>
                  </a:lnTo>
                  <a:lnTo>
                    <a:pt x="249" y="40"/>
                  </a:lnTo>
                  <a:lnTo>
                    <a:pt x="249" y="42"/>
                  </a:lnTo>
                  <a:lnTo>
                    <a:pt x="240" y="51"/>
                  </a:lnTo>
                  <a:lnTo>
                    <a:pt x="240" y="54"/>
                  </a:lnTo>
                  <a:lnTo>
                    <a:pt x="231" y="64"/>
                  </a:lnTo>
                  <a:lnTo>
                    <a:pt x="230" y="86"/>
                  </a:lnTo>
                  <a:lnTo>
                    <a:pt x="219" y="100"/>
                  </a:lnTo>
                  <a:lnTo>
                    <a:pt x="222" y="104"/>
                  </a:lnTo>
                  <a:lnTo>
                    <a:pt x="224" y="113"/>
                  </a:lnTo>
                  <a:lnTo>
                    <a:pt x="222" y="137"/>
                  </a:lnTo>
                  <a:lnTo>
                    <a:pt x="224" y="143"/>
                  </a:lnTo>
                  <a:lnTo>
                    <a:pt x="224" y="153"/>
                  </a:lnTo>
                  <a:lnTo>
                    <a:pt x="230" y="160"/>
                  </a:lnTo>
                  <a:lnTo>
                    <a:pt x="237" y="168"/>
                  </a:lnTo>
                  <a:lnTo>
                    <a:pt x="240" y="175"/>
                  </a:lnTo>
                  <a:lnTo>
                    <a:pt x="240" y="177"/>
                  </a:lnTo>
                  <a:lnTo>
                    <a:pt x="239" y="177"/>
                  </a:lnTo>
                  <a:lnTo>
                    <a:pt x="222" y="180"/>
                  </a:lnTo>
                  <a:lnTo>
                    <a:pt x="216" y="189"/>
                  </a:lnTo>
                  <a:lnTo>
                    <a:pt x="218" y="205"/>
                  </a:lnTo>
                  <a:lnTo>
                    <a:pt x="213" y="223"/>
                  </a:lnTo>
                  <a:lnTo>
                    <a:pt x="219" y="229"/>
                  </a:lnTo>
                  <a:lnTo>
                    <a:pt x="228" y="229"/>
                  </a:lnTo>
                  <a:lnTo>
                    <a:pt x="230" y="244"/>
                  </a:lnTo>
                  <a:lnTo>
                    <a:pt x="230" y="245"/>
                  </a:lnTo>
                  <a:lnTo>
                    <a:pt x="228" y="245"/>
                  </a:lnTo>
                  <a:lnTo>
                    <a:pt x="216" y="242"/>
                  </a:lnTo>
                  <a:lnTo>
                    <a:pt x="206" y="230"/>
                  </a:lnTo>
                  <a:lnTo>
                    <a:pt x="199" y="229"/>
                  </a:lnTo>
                  <a:lnTo>
                    <a:pt x="193" y="224"/>
                  </a:lnTo>
                  <a:lnTo>
                    <a:pt x="182" y="226"/>
                  </a:lnTo>
                  <a:lnTo>
                    <a:pt x="172" y="220"/>
                  </a:lnTo>
                  <a:lnTo>
                    <a:pt x="169" y="215"/>
                  </a:lnTo>
                  <a:lnTo>
                    <a:pt x="160" y="218"/>
                  </a:lnTo>
                  <a:lnTo>
                    <a:pt x="157" y="211"/>
                  </a:lnTo>
                  <a:lnTo>
                    <a:pt x="154" y="212"/>
                  </a:lnTo>
                  <a:lnTo>
                    <a:pt x="135" y="214"/>
                  </a:lnTo>
                  <a:lnTo>
                    <a:pt x="130" y="218"/>
                  </a:lnTo>
                  <a:lnTo>
                    <a:pt x="126" y="215"/>
                  </a:lnTo>
                  <a:lnTo>
                    <a:pt x="126" y="214"/>
                  </a:lnTo>
                  <a:lnTo>
                    <a:pt x="129" y="208"/>
                  </a:lnTo>
                  <a:lnTo>
                    <a:pt x="124" y="193"/>
                  </a:lnTo>
                  <a:lnTo>
                    <a:pt x="123" y="168"/>
                  </a:lnTo>
                  <a:lnTo>
                    <a:pt x="121" y="165"/>
                  </a:lnTo>
                  <a:lnTo>
                    <a:pt x="110" y="165"/>
                  </a:lnTo>
                  <a:lnTo>
                    <a:pt x="110" y="160"/>
                  </a:lnTo>
                  <a:lnTo>
                    <a:pt x="96" y="162"/>
                  </a:lnTo>
                  <a:lnTo>
                    <a:pt x="92" y="174"/>
                  </a:lnTo>
                  <a:lnTo>
                    <a:pt x="87" y="174"/>
                  </a:lnTo>
                  <a:lnTo>
                    <a:pt x="83" y="175"/>
                  </a:lnTo>
                  <a:lnTo>
                    <a:pt x="80" y="175"/>
                  </a:lnTo>
                  <a:lnTo>
                    <a:pt x="75" y="177"/>
                  </a:lnTo>
                  <a:lnTo>
                    <a:pt x="71" y="177"/>
                  </a:lnTo>
                  <a:lnTo>
                    <a:pt x="61" y="165"/>
                  </a:lnTo>
                  <a:lnTo>
                    <a:pt x="56" y="150"/>
                  </a:lnTo>
                  <a:lnTo>
                    <a:pt x="52" y="146"/>
                  </a:lnTo>
                  <a:lnTo>
                    <a:pt x="13" y="147"/>
                  </a:lnTo>
                  <a:lnTo>
                    <a:pt x="1" y="152"/>
                  </a:lnTo>
                  <a:lnTo>
                    <a:pt x="0" y="152"/>
                  </a:lnTo>
                  <a:lnTo>
                    <a:pt x="0" y="146"/>
                  </a:lnTo>
                  <a:lnTo>
                    <a:pt x="1" y="144"/>
                  </a:lnTo>
                  <a:lnTo>
                    <a:pt x="3" y="135"/>
                  </a:lnTo>
                  <a:lnTo>
                    <a:pt x="3" y="134"/>
                  </a:lnTo>
                  <a:lnTo>
                    <a:pt x="9" y="129"/>
                  </a:lnTo>
                  <a:lnTo>
                    <a:pt x="16" y="131"/>
                  </a:lnTo>
                  <a:lnTo>
                    <a:pt x="19" y="128"/>
                  </a:lnTo>
                  <a:lnTo>
                    <a:pt x="27" y="125"/>
                  </a:lnTo>
                  <a:lnTo>
                    <a:pt x="27" y="126"/>
                  </a:lnTo>
                  <a:lnTo>
                    <a:pt x="28" y="131"/>
                  </a:lnTo>
                  <a:lnTo>
                    <a:pt x="30" y="132"/>
                  </a:lnTo>
                  <a:lnTo>
                    <a:pt x="46" y="119"/>
                  </a:lnTo>
                  <a:lnTo>
                    <a:pt x="50" y="112"/>
                  </a:lnTo>
                  <a:lnTo>
                    <a:pt x="53" y="97"/>
                  </a:lnTo>
                  <a:lnTo>
                    <a:pt x="58" y="88"/>
                  </a:lnTo>
                  <a:lnTo>
                    <a:pt x="70" y="79"/>
                  </a:lnTo>
                  <a:lnTo>
                    <a:pt x="74" y="43"/>
                  </a:lnTo>
                  <a:lnTo>
                    <a:pt x="81" y="30"/>
                  </a:lnTo>
                  <a:lnTo>
                    <a:pt x="83" y="23"/>
                  </a:lnTo>
                  <a:lnTo>
                    <a:pt x="83" y="21"/>
                  </a:lnTo>
                  <a:lnTo>
                    <a:pt x="86" y="20"/>
                  </a:lnTo>
                  <a:lnTo>
                    <a:pt x="86" y="11"/>
                  </a:lnTo>
                  <a:lnTo>
                    <a:pt x="93" y="2"/>
                  </a:lnTo>
                  <a:lnTo>
                    <a:pt x="102" y="2"/>
                  </a:lnTo>
                  <a:lnTo>
                    <a:pt x="110" y="9"/>
                  </a:lnTo>
                  <a:lnTo>
                    <a:pt x="113" y="9"/>
                  </a:lnTo>
                  <a:lnTo>
                    <a:pt x="121" y="12"/>
                  </a:lnTo>
                  <a:lnTo>
                    <a:pt x="133" y="12"/>
                  </a:lnTo>
                  <a:lnTo>
                    <a:pt x="138" y="6"/>
                  </a:lnTo>
                  <a:lnTo>
                    <a:pt x="139" y="6"/>
                  </a:lnTo>
                  <a:lnTo>
                    <a:pt x="145" y="8"/>
                  </a:lnTo>
                  <a:lnTo>
                    <a:pt x="161" y="3"/>
                  </a:lnTo>
                  <a:lnTo>
                    <a:pt x="164" y="5"/>
                  </a:lnTo>
                  <a:lnTo>
                    <a:pt x="169" y="3"/>
                  </a:lnTo>
                  <a:lnTo>
                    <a:pt x="169" y="2"/>
                  </a:lnTo>
                  <a:lnTo>
                    <a:pt x="176" y="2"/>
                  </a:lnTo>
                  <a:lnTo>
                    <a:pt x="17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2" name="Cote d'Ivoire">
              <a:extLst>
                <a:ext uri="{FF2B5EF4-FFF2-40B4-BE49-F238E27FC236}">
                  <a16:creationId xmlns:a16="http://schemas.microsoft.com/office/drawing/2014/main" id="{6BC4A2D4-3F66-081B-4543-21C698D07A1D}"/>
                </a:ext>
              </a:extLst>
            </p:cNvPr>
            <p:cNvSpPr>
              <a:spLocks/>
            </p:cNvSpPr>
            <p:nvPr/>
          </p:nvSpPr>
          <p:spPr bwMode="auto">
            <a:xfrm>
              <a:off x="5623454" y="4334418"/>
              <a:ext cx="148179" cy="153601"/>
            </a:xfrm>
            <a:custGeom>
              <a:avLst/>
              <a:gdLst>
                <a:gd name="T0" fmla="*/ 31 w 82"/>
                <a:gd name="T1" fmla="*/ 0 h 85"/>
                <a:gd name="T2" fmla="*/ 33 w 82"/>
                <a:gd name="T3" fmla="*/ 6 h 85"/>
                <a:gd name="T4" fmla="*/ 37 w 82"/>
                <a:gd name="T5" fmla="*/ 3 h 85"/>
                <a:gd name="T6" fmla="*/ 45 w 82"/>
                <a:gd name="T7" fmla="*/ 5 h 85"/>
                <a:gd name="T8" fmla="*/ 46 w 82"/>
                <a:gd name="T9" fmla="*/ 5 h 85"/>
                <a:gd name="T10" fmla="*/ 52 w 82"/>
                <a:gd name="T11" fmla="*/ 14 h 85"/>
                <a:gd name="T12" fmla="*/ 56 w 82"/>
                <a:gd name="T13" fmla="*/ 14 h 85"/>
                <a:gd name="T14" fmla="*/ 65 w 82"/>
                <a:gd name="T15" fmla="*/ 9 h 85"/>
                <a:gd name="T16" fmla="*/ 71 w 82"/>
                <a:gd name="T17" fmla="*/ 11 h 85"/>
                <a:gd name="T18" fmla="*/ 73 w 82"/>
                <a:gd name="T19" fmla="*/ 11 h 85"/>
                <a:gd name="T20" fmla="*/ 76 w 82"/>
                <a:gd name="T21" fmla="*/ 17 h 85"/>
                <a:gd name="T22" fmla="*/ 79 w 82"/>
                <a:gd name="T23" fmla="*/ 17 h 85"/>
                <a:gd name="T24" fmla="*/ 79 w 82"/>
                <a:gd name="T25" fmla="*/ 21 h 85"/>
                <a:gd name="T26" fmla="*/ 82 w 82"/>
                <a:gd name="T27" fmla="*/ 33 h 85"/>
                <a:gd name="T28" fmla="*/ 82 w 82"/>
                <a:gd name="T29" fmla="*/ 34 h 85"/>
                <a:gd name="T30" fmla="*/ 79 w 82"/>
                <a:gd name="T31" fmla="*/ 37 h 85"/>
                <a:gd name="T32" fmla="*/ 73 w 82"/>
                <a:gd name="T33" fmla="*/ 55 h 85"/>
                <a:gd name="T34" fmla="*/ 74 w 82"/>
                <a:gd name="T35" fmla="*/ 65 h 85"/>
                <a:gd name="T36" fmla="*/ 79 w 82"/>
                <a:gd name="T37" fmla="*/ 67 h 85"/>
                <a:gd name="T38" fmla="*/ 79 w 82"/>
                <a:gd name="T39" fmla="*/ 74 h 85"/>
                <a:gd name="T40" fmla="*/ 73 w 82"/>
                <a:gd name="T41" fmla="*/ 76 h 85"/>
                <a:gd name="T42" fmla="*/ 51 w 82"/>
                <a:gd name="T43" fmla="*/ 74 h 85"/>
                <a:gd name="T44" fmla="*/ 33 w 82"/>
                <a:gd name="T45" fmla="*/ 79 h 85"/>
                <a:gd name="T46" fmla="*/ 19 w 82"/>
                <a:gd name="T47" fmla="*/ 85 h 85"/>
                <a:gd name="T48" fmla="*/ 13 w 82"/>
                <a:gd name="T49" fmla="*/ 85 h 85"/>
                <a:gd name="T50" fmla="*/ 13 w 82"/>
                <a:gd name="T51" fmla="*/ 83 h 85"/>
                <a:gd name="T52" fmla="*/ 15 w 82"/>
                <a:gd name="T53" fmla="*/ 65 h 85"/>
                <a:gd name="T54" fmla="*/ 12 w 82"/>
                <a:gd name="T55" fmla="*/ 64 h 85"/>
                <a:gd name="T56" fmla="*/ 9 w 82"/>
                <a:gd name="T57" fmla="*/ 60 h 85"/>
                <a:gd name="T58" fmla="*/ 2 w 82"/>
                <a:gd name="T59" fmla="*/ 58 h 85"/>
                <a:gd name="T60" fmla="*/ 0 w 82"/>
                <a:gd name="T61" fmla="*/ 57 h 85"/>
                <a:gd name="T62" fmla="*/ 5 w 82"/>
                <a:gd name="T63" fmla="*/ 48 h 85"/>
                <a:gd name="T64" fmla="*/ 2 w 82"/>
                <a:gd name="T65" fmla="*/ 42 h 85"/>
                <a:gd name="T66" fmla="*/ 6 w 82"/>
                <a:gd name="T67" fmla="*/ 42 h 85"/>
                <a:gd name="T68" fmla="*/ 8 w 82"/>
                <a:gd name="T69" fmla="*/ 36 h 85"/>
                <a:gd name="T70" fmla="*/ 5 w 82"/>
                <a:gd name="T71" fmla="*/ 34 h 85"/>
                <a:gd name="T72" fmla="*/ 5 w 82"/>
                <a:gd name="T73" fmla="*/ 30 h 85"/>
                <a:gd name="T74" fmla="*/ 8 w 82"/>
                <a:gd name="T75" fmla="*/ 30 h 85"/>
                <a:gd name="T76" fmla="*/ 9 w 82"/>
                <a:gd name="T77" fmla="*/ 31 h 85"/>
                <a:gd name="T78" fmla="*/ 12 w 82"/>
                <a:gd name="T79" fmla="*/ 31 h 85"/>
                <a:gd name="T80" fmla="*/ 11 w 82"/>
                <a:gd name="T81" fmla="*/ 27 h 85"/>
                <a:gd name="T82" fmla="*/ 9 w 82"/>
                <a:gd name="T83" fmla="*/ 27 h 85"/>
                <a:gd name="T84" fmla="*/ 11 w 82"/>
                <a:gd name="T85" fmla="*/ 24 h 85"/>
                <a:gd name="T86" fmla="*/ 11 w 82"/>
                <a:gd name="T87" fmla="*/ 19 h 85"/>
                <a:gd name="T88" fmla="*/ 6 w 82"/>
                <a:gd name="T89" fmla="*/ 18 h 85"/>
                <a:gd name="T90" fmla="*/ 6 w 82"/>
                <a:gd name="T91" fmla="*/ 11 h 85"/>
                <a:gd name="T92" fmla="*/ 8 w 82"/>
                <a:gd name="T93" fmla="*/ 8 h 85"/>
                <a:gd name="T94" fmla="*/ 15 w 82"/>
                <a:gd name="T95" fmla="*/ 3 h 85"/>
                <a:gd name="T96" fmla="*/ 21 w 82"/>
                <a:gd name="T97" fmla="*/ 6 h 85"/>
                <a:gd name="T98" fmla="*/ 25 w 82"/>
                <a:gd name="T99" fmla="*/ 5 h 85"/>
                <a:gd name="T100" fmla="*/ 25 w 82"/>
                <a:gd name="T101" fmla="*/ 2 h 85"/>
                <a:gd name="T102" fmla="*/ 31 w 82"/>
                <a:gd name="T10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5">
                  <a:moveTo>
                    <a:pt x="31" y="0"/>
                  </a:moveTo>
                  <a:lnTo>
                    <a:pt x="33" y="6"/>
                  </a:lnTo>
                  <a:lnTo>
                    <a:pt x="37" y="3"/>
                  </a:lnTo>
                  <a:lnTo>
                    <a:pt x="45" y="5"/>
                  </a:lnTo>
                  <a:lnTo>
                    <a:pt x="46" y="5"/>
                  </a:lnTo>
                  <a:lnTo>
                    <a:pt x="52" y="14"/>
                  </a:lnTo>
                  <a:lnTo>
                    <a:pt x="56" y="14"/>
                  </a:lnTo>
                  <a:lnTo>
                    <a:pt x="65" y="9"/>
                  </a:lnTo>
                  <a:lnTo>
                    <a:pt x="71" y="11"/>
                  </a:lnTo>
                  <a:lnTo>
                    <a:pt x="73" y="11"/>
                  </a:lnTo>
                  <a:lnTo>
                    <a:pt x="76" y="17"/>
                  </a:lnTo>
                  <a:lnTo>
                    <a:pt x="79" y="17"/>
                  </a:lnTo>
                  <a:lnTo>
                    <a:pt x="79" y="21"/>
                  </a:lnTo>
                  <a:lnTo>
                    <a:pt x="82" y="33"/>
                  </a:lnTo>
                  <a:lnTo>
                    <a:pt x="82" y="34"/>
                  </a:lnTo>
                  <a:lnTo>
                    <a:pt x="79" y="37"/>
                  </a:lnTo>
                  <a:lnTo>
                    <a:pt x="73" y="55"/>
                  </a:lnTo>
                  <a:lnTo>
                    <a:pt x="74" y="65"/>
                  </a:lnTo>
                  <a:lnTo>
                    <a:pt x="79" y="67"/>
                  </a:lnTo>
                  <a:lnTo>
                    <a:pt x="79" y="74"/>
                  </a:lnTo>
                  <a:lnTo>
                    <a:pt x="73" y="76"/>
                  </a:lnTo>
                  <a:lnTo>
                    <a:pt x="51" y="74"/>
                  </a:lnTo>
                  <a:lnTo>
                    <a:pt x="33" y="79"/>
                  </a:lnTo>
                  <a:lnTo>
                    <a:pt x="19" y="85"/>
                  </a:lnTo>
                  <a:lnTo>
                    <a:pt x="13" y="85"/>
                  </a:lnTo>
                  <a:lnTo>
                    <a:pt x="13" y="83"/>
                  </a:lnTo>
                  <a:lnTo>
                    <a:pt x="15" y="65"/>
                  </a:lnTo>
                  <a:lnTo>
                    <a:pt x="12" y="64"/>
                  </a:lnTo>
                  <a:lnTo>
                    <a:pt x="9" y="60"/>
                  </a:lnTo>
                  <a:lnTo>
                    <a:pt x="2" y="58"/>
                  </a:lnTo>
                  <a:lnTo>
                    <a:pt x="0" y="57"/>
                  </a:lnTo>
                  <a:lnTo>
                    <a:pt x="5" y="48"/>
                  </a:lnTo>
                  <a:lnTo>
                    <a:pt x="2" y="42"/>
                  </a:lnTo>
                  <a:lnTo>
                    <a:pt x="6" y="42"/>
                  </a:lnTo>
                  <a:lnTo>
                    <a:pt x="8" y="36"/>
                  </a:lnTo>
                  <a:lnTo>
                    <a:pt x="5" y="34"/>
                  </a:lnTo>
                  <a:lnTo>
                    <a:pt x="5" y="30"/>
                  </a:lnTo>
                  <a:lnTo>
                    <a:pt x="8" y="30"/>
                  </a:lnTo>
                  <a:lnTo>
                    <a:pt x="9" y="31"/>
                  </a:lnTo>
                  <a:lnTo>
                    <a:pt x="12" y="31"/>
                  </a:lnTo>
                  <a:lnTo>
                    <a:pt x="11" y="27"/>
                  </a:lnTo>
                  <a:lnTo>
                    <a:pt x="9" y="27"/>
                  </a:lnTo>
                  <a:lnTo>
                    <a:pt x="11" y="24"/>
                  </a:lnTo>
                  <a:lnTo>
                    <a:pt x="11" y="19"/>
                  </a:lnTo>
                  <a:lnTo>
                    <a:pt x="6" y="18"/>
                  </a:lnTo>
                  <a:lnTo>
                    <a:pt x="6" y="11"/>
                  </a:lnTo>
                  <a:lnTo>
                    <a:pt x="8" y="8"/>
                  </a:lnTo>
                  <a:lnTo>
                    <a:pt x="15" y="3"/>
                  </a:lnTo>
                  <a:lnTo>
                    <a:pt x="21" y="6"/>
                  </a:lnTo>
                  <a:lnTo>
                    <a:pt x="25" y="5"/>
                  </a:lnTo>
                  <a:lnTo>
                    <a:pt x="25" y="2"/>
                  </a:lnTo>
                  <a:lnTo>
                    <a:pt x="3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3" name="Congo">
              <a:extLst>
                <a:ext uri="{FF2B5EF4-FFF2-40B4-BE49-F238E27FC236}">
                  <a16:creationId xmlns:a16="http://schemas.microsoft.com/office/drawing/2014/main" id="{96C3A71F-B14F-24D3-FE68-F3B2707CE3A4}"/>
                </a:ext>
              </a:extLst>
            </p:cNvPr>
            <p:cNvSpPr>
              <a:spLocks/>
            </p:cNvSpPr>
            <p:nvPr/>
          </p:nvSpPr>
          <p:spPr bwMode="auto">
            <a:xfrm>
              <a:off x="6087868" y="4500668"/>
              <a:ext cx="180706" cy="209619"/>
            </a:xfrm>
            <a:custGeom>
              <a:avLst/>
              <a:gdLst>
                <a:gd name="T0" fmla="*/ 83 w 100"/>
                <a:gd name="T1" fmla="*/ 0 h 116"/>
                <a:gd name="T2" fmla="*/ 90 w 100"/>
                <a:gd name="T3" fmla="*/ 3 h 116"/>
                <a:gd name="T4" fmla="*/ 99 w 100"/>
                <a:gd name="T5" fmla="*/ 0 h 116"/>
                <a:gd name="T6" fmla="*/ 100 w 100"/>
                <a:gd name="T7" fmla="*/ 0 h 116"/>
                <a:gd name="T8" fmla="*/ 100 w 100"/>
                <a:gd name="T9" fmla="*/ 2 h 116"/>
                <a:gd name="T10" fmla="*/ 99 w 100"/>
                <a:gd name="T11" fmla="*/ 9 h 116"/>
                <a:gd name="T12" fmla="*/ 91 w 100"/>
                <a:gd name="T13" fmla="*/ 24 h 116"/>
                <a:gd name="T14" fmla="*/ 87 w 100"/>
                <a:gd name="T15" fmla="*/ 58 h 116"/>
                <a:gd name="T16" fmla="*/ 75 w 100"/>
                <a:gd name="T17" fmla="*/ 68 h 116"/>
                <a:gd name="T18" fmla="*/ 71 w 100"/>
                <a:gd name="T19" fmla="*/ 76 h 116"/>
                <a:gd name="T20" fmla="*/ 68 w 100"/>
                <a:gd name="T21" fmla="*/ 91 h 116"/>
                <a:gd name="T22" fmla="*/ 63 w 100"/>
                <a:gd name="T23" fmla="*/ 99 h 116"/>
                <a:gd name="T24" fmla="*/ 46 w 100"/>
                <a:gd name="T25" fmla="*/ 113 h 116"/>
                <a:gd name="T26" fmla="*/ 43 w 100"/>
                <a:gd name="T27" fmla="*/ 111 h 116"/>
                <a:gd name="T28" fmla="*/ 41 w 100"/>
                <a:gd name="T29" fmla="*/ 105 h 116"/>
                <a:gd name="T30" fmla="*/ 37 w 100"/>
                <a:gd name="T31" fmla="*/ 108 h 116"/>
                <a:gd name="T32" fmla="*/ 34 w 100"/>
                <a:gd name="T33" fmla="*/ 111 h 116"/>
                <a:gd name="T34" fmla="*/ 32 w 100"/>
                <a:gd name="T35" fmla="*/ 111 h 116"/>
                <a:gd name="T36" fmla="*/ 25 w 100"/>
                <a:gd name="T37" fmla="*/ 110 h 116"/>
                <a:gd name="T38" fmla="*/ 22 w 100"/>
                <a:gd name="T39" fmla="*/ 107 h 116"/>
                <a:gd name="T40" fmla="*/ 13 w 100"/>
                <a:gd name="T41" fmla="*/ 114 h 116"/>
                <a:gd name="T42" fmla="*/ 13 w 100"/>
                <a:gd name="T43" fmla="*/ 116 h 116"/>
                <a:gd name="T44" fmla="*/ 11 w 100"/>
                <a:gd name="T45" fmla="*/ 114 h 116"/>
                <a:gd name="T46" fmla="*/ 7 w 100"/>
                <a:gd name="T47" fmla="*/ 108 h 116"/>
                <a:gd name="T48" fmla="*/ 0 w 100"/>
                <a:gd name="T49" fmla="*/ 101 h 116"/>
                <a:gd name="T50" fmla="*/ 0 w 100"/>
                <a:gd name="T51" fmla="*/ 99 h 116"/>
                <a:gd name="T52" fmla="*/ 3 w 100"/>
                <a:gd name="T53" fmla="*/ 95 h 116"/>
                <a:gd name="T54" fmla="*/ 7 w 100"/>
                <a:gd name="T55" fmla="*/ 94 h 116"/>
                <a:gd name="T56" fmla="*/ 7 w 100"/>
                <a:gd name="T57" fmla="*/ 82 h 116"/>
                <a:gd name="T58" fmla="*/ 20 w 100"/>
                <a:gd name="T59" fmla="*/ 71 h 116"/>
                <a:gd name="T60" fmla="*/ 35 w 100"/>
                <a:gd name="T61" fmla="*/ 80 h 116"/>
                <a:gd name="T62" fmla="*/ 38 w 100"/>
                <a:gd name="T63" fmla="*/ 79 h 116"/>
                <a:gd name="T64" fmla="*/ 40 w 100"/>
                <a:gd name="T65" fmla="*/ 59 h 116"/>
                <a:gd name="T66" fmla="*/ 38 w 100"/>
                <a:gd name="T67" fmla="*/ 46 h 116"/>
                <a:gd name="T68" fmla="*/ 41 w 100"/>
                <a:gd name="T69" fmla="*/ 37 h 116"/>
                <a:gd name="T70" fmla="*/ 41 w 100"/>
                <a:gd name="T71" fmla="*/ 33 h 116"/>
                <a:gd name="T72" fmla="*/ 40 w 100"/>
                <a:gd name="T73" fmla="*/ 30 h 116"/>
                <a:gd name="T74" fmla="*/ 34 w 100"/>
                <a:gd name="T75" fmla="*/ 28 h 116"/>
                <a:gd name="T76" fmla="*/ 29 w 100"/>
                <a:gd name="T77" fmla="*/ 34 h 116"/>
                <a:gd name="T78" fmla="*/ 26 w 100"/>
                <a:gd name="T79" fmla="*/ 33 h 116"/>
                <a:gd name="T80" fmla="*/ 26 w 100"/>
                <a:gd name="T81" fmla="*/ 21 h 116"/>
                <a:gd name="T82" fmla="*/ 47 w 100"/>
                <a:gd name="T83" fmla="*/ 21 h 116"/>
                <a:gd name="T84" fmla="*/ 59 w 100"/>
                <a:gd name="T85" fmla="*/ 22 h 116"/>
                <a:gd name="T86" fmla="*/ 63 w 100"/>
                <a:gd name="T87" fmla="*/ 27 h 116"/>
                <a:gd name="T88" fmla="*/ 65 w 100"/>
                <a:gd name="T89" fmla="*/ 12 h 116"/>
                <a:gd name="T90" fmla="*/ 65 w 100"/>
                <a:gd name="T91" fmla="*/ 10 h 116"/>
                <a:gd name="T92" fmla="*/ 78 w 100"/>
                <a:gd name="T93" fmla="*/ 2 h 116"/>
                <a:gd name="T94" fmla="*/ 83 w 100"/>
                <a:gd name="T9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6">
                  <a:moveTo>
                    <a:pt x="83" y="0"/>
                  </a:moveTo>
                  <a:lnTo>
                    <a:pt x="90" y="3"/>
                  </a:lnTo>
                  <a:lnTo>
                    <a:pt x="99" y="0"/>
                  </a:lnTo>
                  <a:lnTo>
                    <a:pt x="100" y="0"/>
                  </a:lnTo>
                  <a:lnTo>
                    <a:pt x="100" y="2"/>
                  </a:lnTo>
                  <a:lnTo>
                    <a:pt x="99" y="9"/>
                  </a:lnTo>
                  <a:lnTo>
                    <a:pt x="91" y="24"/>
                  </a:lnTo>
                  <a:lnTo>
                    <a:pt x="87" y="58"/>
                  </a:lnTo>
                  <a:lnTo>
                    <a:pt x="75" y="68"/>
                  </a:lnTo>
                  <a:lnTo>
                    <a:pt x="71" y="76"/>
                  </a:lnTo>
                  <a:lnTo>
                    <a:pt x="68" y="91"/>
                  </a:lnTo>
                  <a:lnTo>
                    <a:pt x="63" y="99"/>
                  </a:lnTo>
                  <a:lnTo>
                    <a:pt x="46" y="113"/>
                  </a:lnTo>
                  <a:lnTo>
                    <a:pt x="43" y="111"/>
                  </a:lnTo>
                  <a:lnTo>
                    <a:pt x="41" y="105"/>
                  </a:lnTo>
                  <a:lnTo>
                    <a:pt x="37" y="108"/>
                  </a:lnTo>
                  <a:lnTo>
                    <a:pt x="34" y="111"/>
                  </a:lnTo>
                  <a:lnTo>
                    <a:pt x="32" y="111"/>
                  </a:lnTo>
                  <a:lnTo>
                    <a:pt x="25" y="110"/>
                  </a:lnTo>
                  <a:lnTo>
                    <a:pt x="22" y="107"/>
                  </a:lnTo>
                  <a:lnTo>
                    <a:pt x="13" y="114"/>
                  </a:lnTo>
                  <a:lnTo>
                    <a:pt x="13" y="116"/>
                  </a:lnTo>
                  <a:lnTo>
                    <a:pt x="11" y="114"/>
                  </a:lnTo>
                  <a:lnTo>
                    <a:pt x="7" y="108"/>
                  </a:lnTo>
                  <a:lnTo>
                    <a:pt x="0" y="101"/>
                  </a:lnTo>
                  <a:lnTo>
                    <a:pt x="0" y="99"/>
                  </a:lnTo>
                  <a:lnTo>
                    <a:pt x="3" y="95"/>
                  </a:lnTo>
                  <a:lnTo>
                    <a:pt x="7" y="94"/>
                  </a:lnTo>
                  <a:lnTo>
                    <a:pt x="7" y="82"/>
                  </a:lnTo>
                  <a:lnTo>
                    <a:pt x="20" y="71"/>
                  </a:lnTo>
                  <a:lnTo>
                    <a:pt x="35" y="80"/>
                  </a:lnTo>
                  <a:lnTo>
                    <a:pt x="38" y="79"/>
                  </a:lnTo>
                  <a:lnTo>
                    <a:pt x="40" y="59"/>
                  </a:lnTo>
                  <a:lnTo>
                    <a:pt x="38" y="46"/>
                  </a:lnTo>
                  <a:lnTo>
                    <a:pt x="41" y="37"/>
                  </a:lnTo>
                  <a:lnTo>
                    <a:pt x="41" y="33"/>
                  </a:lnTo>
                  <a:lnTo>
                    <a:pt x="40" y="30"/>
                  </a:lnTo>
                  <a:lnTo>
                    <a:pt x="34" y="28"/>
                  </a:lnTo>
                  <a:lnTo>
                    <a:pt x="29" y="34"/>
                  </a:lnTo>
                  <a:lnTo>
                    <a:pt x="26" y="33"/>
                  </a:lnTo>
                  <a:lnTo>
                    <a:pt x="26" y="21"/>
                  </a:lnTo>
                  <a:lnTo>
                    <a:pt x="47" y="21"/>
                  </a:lnTo>
                  <a:lnTo>
                    <a:pt x="59" y="22"/>
                  </a:lnTo>
                  <a:lnTo>
                    <a:pt x="63" y="27"/>
                  </a:lnTo>
                  <a:lnTo>
                    <a:pt x="65" y="12"/>
                  </a:lnTo>
                  <a:lnTo>
                    <a:pt x="65" y="10"/>
                  </a:lnTo>
                  <a:lnTo>
                    <a:pt x="78" y="2"/>
                  </a:lnTo>
                  <a:lnTo>
                    <a:pt x="8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4" name="Chad">
              <a:extLst>
                <a:ext uri="{FF2B5EF4-FFF2-40B4-BE49-F238E27FC236}">
                  <a16:creationId xmlns:a16="http://schemas.microsoft.com/office/drawing/2014/main" id="{1B497A83-4164-4284-6CAA-1D3E6BD81494}"/>
                </a:ext>
              </a:extLst>
            </p:cNvPr>
            <p:cNvSpPr>
              <a:spLocks/>
            </p:cNvSpPr>
            <p:nvPr/>
          </p:nvSpPr>
          <p:spPr bwMode="auto">
            <a:xfrm>
              <a:off x="6140272" y="4023604"/>
              <a:ext cx="254796" cy="392133"/>
            </a:xfrm>
            <a:custGeom>
              <a:avLst/>
              <a:gdLst>
                <a:gd name="T0" fmla="*/ 36 w 141"/>
                <a:gd name="T1" fmla="*/ 0 h 217"/>
                <a:gd name="T2" fmla="*/ 37 w 141"/>
                <a:gd name="T3" fmla="*/ 0 h 217"/>
                <a:gd name="T4" fmla="*/ 141 w 141"/>
                <a:gd name="T5" fmla="*/ 54 h 217"/>
                <a:gd name="T6" fmla="*/ 141 w 141"/>
                <a:gd name="T7" fmla="*/ 105 h 217"/>
                <a:gd name="T8" fmla="*/ 128 w 141"/>
                <a:gd name="T9" fmla="*/ 107 h 217"/>
                <a:gd name="T10" fmla="*/ 125 w 141"/>
                <a:gd name="T11" fmla="*/ 114 h 217"/>
                <a:gd name="T12" fmla="*/ 119 w 141"/>
                <a:gd name="T13" fmla="*/ 123 h 217"/>
                <a:gd name="T14" fmla="*/ 119 w 141"/>
                <a:gd name="T15" fmla="*/ 128 h 217"/>
                <a:gd name="T16" fmla="*/ 117 w 141"/>
                <a:gd name="T17" fmla="*/ 131 h 217"/>
                <a:gd name="T18" fmla="*/ 113 w 141"/>
                <a:gd name="T19" fmla="*/ 143 h 217"/>
                <a:gd name="T20" fmla="*/ 113 w 141"/>
                <a:gd name="T21" fmla="*/ 146 h 217"/>
                <a:gd name="T22" fmla="*/ 119 w 141"/>
                <a:gd name="T23" fmla="*/ 146 h 217"/>
                <a:gd name="T24" fmla="*/ 120 w 141"/>
                <a:gd name="T25" fmla="*/ 153 h 217"/>
                <a:gd name="T26" fmla="*/ 126 w 141"/>
                <a:gd name="T27" fmla="*/ 165 h 217"/>
                <a:gd name="T28" fmla="*/ 126 w 141"/>
                <a:gd name="T29" fmla="*/ 166 h 217"/>
                <a:gd name="T30" fmla="*/ 123 w 141"/>
                <a:gd name="T31" fmla="*/ 169 h 217"/>
                <a:gd name="T32" fmla="*/ 114 w 141"/>
                <a:gd name="T33" fmla="*/ 171 h 217"/>
                <a:gd name="T34" fmla="*/ 111 w 141"/>
                <a:gd name="T35" fmla="*/ 180 h 217"/>
                <a:gd name="T36" fmla="*/ 95 w 141"/>
                <a:gd name="T37" fmla="*/ 194 h 217"/>
                <a:gd name="T38" fmla="*/ 76 w 141"/>
                <a:gd name="T39" fmla="*/ 197 h 217"/>
                <a:gd name="T40" fmla="*/ 77 w 141"/>
                <a:gd name="T41" fmla="*/ 200 h 217"/>
                <a:gd name="T42" fmla="*/ 77 w 141"/>
                <a:gd name="T43" fmla="*/ 202 h 217"/>
                <a:gd name="T44" fmla="*/ 71 w 141"/>
                <a:gd name="T45" fmla="*/ 208 h 217"/>
                <a:gd name="T46" fmla="*/ 70 w 141"/>
                <a:gd name="T47" fmla="*/ 208 h 217"/>
                <a:gd name="T48" fmla="*/ 58 w 141"/>
                <a:gd name="T49" fmla="*/ 209 h 217"/>
                <a:gd name="T50" fmla="*/ 48 w 141"/>
                <a:gd name="T51" fmla="*/ 215 h 217"/>
                <a:gd name="T52" fmla="*/ 46 w 141"/>
                <a:gd name="T53" fmla="*/ 215 h 217"/>
                <a:gd name="T54" fmla="*/ 43 w 141"/>
                <a:gd name="T55" fmla="*/ 211 h 217"/>
                <a:gd name="T56" fmla="*/ 36 w 141"/>
                <a:gd name="T57" fmla="*/ 217 h 217"/>
                <a:gd name="T58" fmla="*/ 27 w 141"/>
                <a:gd name="T59" fmla="*/ 217 h 217"/>
                <a:gd name="T60" fmla="*/ 22 w 141"/>
                <a:gd name="T61" fmla="*/ 200 h 217"/>
                <a:gd name="T62" fmla="*/ 14 w 141"/>
                <a:gd name="T63" fmla="*/ 194 h 217"/>
                <a:gd name="T64" fmla="*/ 9 w 141"/>
                <a:gd name="T65" fmla="*/ 189 h 217"/>
                <a:gd name="T66" fmla="*/ 9 w 141"/>
                <a:gd name="T67" fmla="*/ 187 h 217"/>
                <a:gd name="T68" fmla="*/ 12 w 141"/>
                <a:gd name="T69" fmla="*/ 183 h 217"/>
                <a:gd name="T70" fmla="*/ 25 w 141"/>
                <a:gd name="T71" fmla="*/ 181 h 217"/>
                <a:gd name="T72" fmla="*/ 19 w 141"/>
                <a:gd name="T73" fmla="*/ 169 h 217"/>
                <a:gd name="T74" fmla="*/ 21 w 141"/>
                <a:gd name="T75" fmla="*/ 156 h 217"/>
                <a:gd name="T76" fmla="*/ 17 w 141"/>
                <a:gd name="T77" fmla="*/ 144 h 217"/>
                <a:gd name="T78" fmla="*/ 22 w 141"/>
                <a:gd name="T79" fmla="*/ 143 h 217"/>
                <a:gd name="T80" fmla="*/ 22 w 141"/>
                <a:gd name="T81" fmla="*/ 137 h 217"/>
                <a:gd name="T82" fmla="*/ 11 w 141"/>
                <a:gd name="T83" fmla="*/ 135 h 217"/>
                <a:gd name="T84" fmla="*/ 8 w 141"/>
                <a:gd name="T85" fmla="*/ 128 h 217"/>
                <a:gd name="T86" fmla="*/ 2 w 141"/>
                <a:gd name="T87" fmla="*/ 125 h 217"/>
                <a:gd name="T88" fmla="*/ 0 w 141"/>
                <a:gd name="T89" fmla="*/ 125 h 217"/>
                <a:gd name="T90" fmla="*/ 0 w 141"/>
                <a:gd name="T91" fmla="*/ 123 h 217"/>
                <a:gd name="T92" fmla="*/ 5 w 141"/>
                <a:gd name="T93" fmla="*/ 114 h 217"/>
                <a:gd name="T94" fmla="*/ 27 w 141"/>
                <a:gd name="T95" fmla="*/ 88 h 217"/>
                <a:gd name="T96" fmla="*/ 28 w 141"/>
                <a:gd name="T97" fmla="*/ 67 h 217"/>
                <a:gd name="T98" fmla="*/ 31 w 141"/>
                <a:gd name="T99" fmla="*/ 48 h 217"/>
                <a:gd name="T100" fmla="*/ 34 w 141"/>
                <a:gd name="T101" fmla="*/ 42 h 217"/>
                <a:gd name="T102" fmla="*/ 27 w 141"/>
                <a:gd name="T103" fmla="*/ 36 h 217"/>
                <a:gd name="T104" fmla="*/ 22 w 141"/>
                <a:gd name="T105" fmla="*/ 28 h 217"/>
                <a:gd name="T106" fmla="*/ 22 w 141"/>
                <a:gd name="T107" fmla="*/ 5 h 217"/>
                <a:gd name="T108" fmla="*/ 36 w 141"/>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7">
                  <a:moveTo>
                    <a:pt x="36" y="0"/>
                  </a:moveTo>
                  <a:lnTo>
                    <a:pt x="37" y="0"/>
                  </a:lnTo>
                  <a:lnTo>
                    <a:pt x="141" y="54"/>
                  </a:lnTo>
                  <a:lnTo>
                    <a:pt x="141" y="105"/>
                  </a:lnTo>
                  <a:lnTo>
                    <a:pt x="128" y="107"/>
                  </a:lnTo>
                  <a:lnTo>
                    <a:pt x="125" y="114"/>
                  </a:lnTo>
                  <a:lnTo>
                    <a:pt x="119" y="123"/>
                  </a:lnTo>
                  <a:lnTo>
                    <a:pt x="119" y="128"/>
                  </a:lnTo>
                  <a:lnTo>
                    <a:pt x="117" y="131"/>
                  </a:lnTo>
                  <a:lnTo>
                    <a:pt x="113" y="143"/>
                  </a:lnTo>
                  <a:lnTo>
                    <a:pt x="113" y="146"/>
                  </a:lnTo>
                  <a:lnTo>
                    <a:pt x="119" y="146"/>
                  </a:lnTo>
                  <a:lnTo>
                    <a:pt x="120" y="153"/>
                  </a:lnTo>
                  <a:lnTo>
                    <a:pt x="126" y="165"/>
                  </a:lnTo>
                  <a:lnTo>
                    <a:pt x="126" y="166"/>
                  </a:lnTo>
                  <a:lnTo>
                    <a:pt x="123" y="169"/>
                  </a:lnTo>
                  <a:lnTo>
                    <a:pt x="114" y="171"/>
                  </a:lnTo>
                  <a:lnTo>
                    <a:pt x="111" y="180"/>
                  </a:lnTo>
                  <a:lnTo>
                    <a:pt x="95" y="194"/>
                  </a:lnTo>
                  <a:lnTo>
                    <a:pt x="76" y="197"/>
                  </a:lnTo>
                  <a:lnTo>
                    <a:pt x="77" y="200"/>
                  </a:lnTo>
                  <a:lnTo>
                    <a:pt x="77" y="202"/>
                  </a:lnTo>
                  <a:lnTo>
                    <a:pt x="71" y="208"/>
                  </a:lnTo>
                  <a:lnTo>
                    <a:pt x="70" y="208"/>
                  </a:lnTo>
                  <a:lnTo>
                    <a:pt x="58" y="209"/>
                  </a:lnTo>
                  <a:lnTo>
                    <a:pt x="48" y="215"/>
                  </a:lnTo>
                  <a:lnTo>
                    <a:pt x="46" y="215"/>
                  </a:lnTo>
                  <a:lnTo>
                    <a:pt x="43" y="211"/>
                  </a:lnTo>
                  <a:lnTo>
                    <a:pt x="36" y="217"/>
                  </a:lnTo>
                  <a:lnTo>
                    <a:pt x="27" y="217"/>
                  </a:lnTo>
                  <a:lnTo>
                    <a:pt x="22" y="200"/>
                  </a:lnTo>
                  <a:lnTo>
                    <a:pt x="14" y="194"/>
                  </a:lnTo>
                  <a:lnTo>
                    <a:pt x="9" y="189"/>
                  </a:lnTo>
                  <a:lnTo>
                    <a:pt x="9" y="187"/>
                  </a:lnTo>
                  <a:lnTo>
                    <a:pt x="12" y="183"/>
                  </a:lnTo>
                  <a:lnTo>
                    <a:pt x="25" y="181"/>
                  </a:lnTo>
                  <a:lnTo>
                    <a:pt x="19" y="169"/>
                  </a:lnTo>
                  <a:lnTo>
                    <a:pt x="21" y="156"/>
                  </a:lnTo>
                  <a:lnTo>
                    <a:pt x="17" y="144"/>
                  </a:lnTo>
                  <a:lnTo>
                    <a:pt x="22" y="143"/>
                  </a:lnTo>
                  <a:lnTo>
                    <a:pt x="22" y="137"/>
                  </a:lnTo>
                  <a:lnTo>
                    <a:pt x="11" y="135"/>
                  </a:lnTo>
                  <a:lnTo>
                    <a:pt x="8" y="128"/>
                  </a:lnTo>
                  <a:lnTo>
                    <a:pt x="2" y="125"/>
                  </a:lnTo>
                  <a:lnTo>
                    <a:pt x="0" y="125"/>
                  </a:lnTo>
                  <a:lnTo>
                    <a:pt x="0" y="123"/>
                  </a:lnTo>
                  <a:lnTo>
                    <a:pt x="5" y="114"/>
                  </a:lnTo>
                  <a:lnTo>
                    <a:pt x="27" y="88"/>
                  </a:lnTo>
                  <a:lnTo>
                    <a:pt x="28" y="67"/>
                  </a:lnTo>
                  <a:lnTo>
                    <a:pt x="31" y="48"/>
                  </a:lnTo>
                  <a:lnTo>
                    <a:pt x="34" y="42"/>
                  </a:lnTo>
                  <a:lnTo>
                    <a:pt x="27" y="36"/>
                  </a:lnTo>
                  <a:lnTo>
                    <a:pt x="22" y="28"/>
                  </a:lnTo>
                  <a:lnTo>
                    <a:pt x="22" y="5"/>
                  </a:lnTo>
                  <a:lnTo>
                    <a:pt x="3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5" name="Central African Republic">
              <a:extLst>
                <a:ext uri="{FF2B5EF4-FFF2-40B4-BE49-F238E27FC236}">
                  <a16:creationId xmlns:a16="http://schemas.microsoft.com/office/drawing/2014/main" id="{6C4E1FBB-5528-8CFB-A84A-5AAAEEE754D2}"/>
                </a:ext>
              </a:extLst>
            </p:cNvPr>
            <p:cNvSpPr>
              <a:spLocks/>
            </p:cNvSpPr>
            <p:nvPr/>
          </p:nvSpPr>
          <p:spPr bwMode="auto">
            <a:xfrm>
              <a:off x="6167379" y="4327191"/>
              <a:ext cx="310814" cy="195162"/>
            </a:xfrm>
            <a:custGeom>
              <a:avLst/>
              <a:gdLst>
                <a:gd name="T0" fmla="*/ 105 w 172"/>
                <a:gd name="T1" fmla="*/ 0 h 108"/>
                <a:gd name="T2" fmla="*/ 108 w 172"/>
                <a:gd name="T3" fmla="*/ 0 h 108"/>
                <a:gd name="T4" fmla="*/ 108 w 172"/>
                <a:gd name="T5" fmla="*/ 1 h 108"/>
                <a:gd name="T6" fmla="*/ 120 w 172"/>
                <a:gd name="T7" fmla="*/ 13 h 108"/>
                <a:gd name="T8" fmla="*/ 120 w 172"/>
                <a:gd name="T9" fmla="*/ 28 h 108"/>
                <a:gd name="T10" fmla="*/ 128 w 172"/>
                <a:gd name="T11" fmla="*/ 31 h 108"/>
                <a:gd name="T12" fmla="*/ 128 w 172"/>
                <a:gd name="T13" fmla="*/ 32 h 108"/>
                <a:gd name="T14" fmla="*/ 129 w 172"/>
                <a:gd name="T15" fmla="*/ 35 h 108"/>
                <a:gd name="T16" fmla="*/ 141 w 172"/>
                <a:gd name="T17" fmla="*/ 38 h 108"/>
                <a:gd name="T18" fmla="*/ 141 w 172"/>
                <a:gd name="T19" fmla="*/ 40 h 108"/>
                <a:gd name="T20" fmla="*/ 142 w 172"/>
                <a:gd name="T21" fmla="*/ 46 h 108"/>
                <a:gd name="T22" fmla="*/ 156 w 172"/>
                <a:gd name="T23" fmla="*/ 55 h 108"/>
                <a:gd name="T24" fmla="*/ 160 w 172"/>
                <a:gd name="T25" fmla="*/ 65 h 108"/>
                <a:gd name="T26" fmla="*/ 169 w 172"/>
                <a:gd name="T27" fmla="*/ 71 h 108"/>
                <a:gd name="T28" fmla="*/ 172 w 172"/>
                <a:gd name="T29" fmla="*/ 77 h 108"/>
                <a:gd name="T30" fmla="*/ 172 w 172"/>
                <a:gd name="T31" fmla="*/ 78 h 108"/>
                <a:gd name="T32" fmla="*/ 166 w 172"/>
                <a:gd name="T33" fmla="*/ 78 h 108"/>
                <a:gd name="T34" fmla="*/ 163 w 172"/>
                <a:gd name="T35" fmla="*/ 80 h 108"/>
                <a:gd name="T36" fmla="*/ 162 w 172"/>
                <a:gd name="T37" fmla="*/ 80 h 108"/>
                <a:gd name="T38" fmla="*/ 160 w 172"/>
                <a:gd name="T39" fmla="*/ 78 h 108"/>
                <a:gd name="T40" fmla="*/ 159 w 172"/>
                <a:gd name="T41" fmla="*/ 80 h 108"/>
                <a:gd name="T42" fmla="*/ 156 w 172"/>
                <a:gd name="T43" fmla="*/ 77 h 108"/>
                <a:gd name="T44" fmla="*/ 142 w 172"/>
                <a:gd name="T45" fmla="*/ 78 h 108"/>
                <a:gd name="T46" fmla="*/ 141 w 172"/>
                <a:gd name="T47" fmla="*/ 80 h 108"/>
                <a:gd name="T48" fmla="*/ 136 w 172"/>
                <a:gd name="T49" fmla="*/ 81 h 108"/>
                <a:gd name="T50" fmla="*/ 135 w 172"/>
                <a:gd name="T51" fmla="*/ 81 h 108"/>
                <a:gd name="T52" fmla="*/ 133 w 172"/>
                <a:gd name="T53" fmla="*/ 80 h 108"/>
                <a:gd name="T54" fmla="*/ 117 w 172"/>
                <a:gd name="T55" fmla="*/ 84 h 108"/>
                <a:gd name="T56" fmla="*/ 111 w 172"/>
                <a:gd name="T57" fmla="*/ 83 h 108"/>
                <a:gd name="T58" fmla="*/ 105 w 172"/>
                <a:gd name="T59" fmla="*/ 89 h 108"/>
                <a:gd name="T60" fmla="*/ 93 w 172"/>
                <a:gd name="T61" fmla="*/ 89 h 108"/>
                <a:gd name="T62" fmla="*/ 85 w 172"/>
                <a:gd name="T63" fmla="*/ 86 h 108"/>
                <a:gd name="T64" fmla="*/ 82 w 172"/>
                <a:gd name="T65" fmla="*/ 87 h 108"/>
                <a:gd name="T66" fmla="*/ 80 w 172"/>
                <a:gd name="T67" fmla="*/ 86 h 108"/>
                <a:gd name="T68" fmla="*/ 74 w 172"/>
                <a:gd name="T69" fmla="*/ 78 h 108"/>
                <a:gd name="T70" fmla="*/ 67 w 172"/>
                <a:gd name="T71" fmla="*/ 78 h 108"/>
                <a:gd name="T72" fmla="*/ 59 w 172"/>
                <a:gd name="T73" fmla="*/ 86 h 108"/>
                <a:gd name="T74" fmla="*/ 59 w 172"/>
                <a:gd name="T75" fmla="*/ 96 h 108"/>
                <a:gd name="T76" fmla="*/ 58 w 172"/>
                <a:gd name="T77" fmla="*/ 96 h 108"/>
                <a:gd name="T78" fmla="*/ 56 w 172"/>
                <a:gd name="T79" fmla="*/ 98 h 108"/>
                <a:gd name="T80" fmla="*/ 46 w 172"/>
                <a:gd name="T81" fmla="*/ 101 h 108"/>
                <a:gd name="T82" fmla="*/ 37 w 172"/>
                <a:gd name="T83" fmla="*/ 98 h 108"/>
                <a:gd name="T84" fmla="*/ 34 w 172"/>
                <a:gd name="T85" fmla="*/ 99 h 108"/>
                <a:gd name="T86" fmla="*/ 22 w 172"/>
                <a:gd name="T87" fmla="*/ 108 h 108"/>
                <a:gd name="T88" fmla="*/ 21 w 172"/>
                <a:gd name="T89" fmla="*/ 108 h 108"/>
                <a:gd name="T90" fmla="*/ 12 w 172"/>
                <a:gd name="T91" fmla="*/ 101 h 108"/>
                <a:gd name="T92" fmla="*/ 2 w 172"/>
                <a:gd name="T93" fmla="*/ 83 h 108"/>
                <a:gd name="T94" fmla="*/ 0 w 172"/>
                <a:gd name="T95" fmla="*/ 68 h 108"/>
                <a:gd name="T96" fmla="*/ 12 w 172"/>
                <a:gd name="T97" fmla="*/ 47 h 108"/>
                <a:gd name="T98" fmla="*/ 21 w 172"/>
                <a:gd name="T99" fmla="*/ 47 h 108"/>
                <a:gd name="T100" fmla="*/ 28 w 172"/>
                <a:gd name="T101" fmla="*/ 41 h 108"/>
                <a:gd name="T102" fmla="*/ 33 w 172"/>
                <a:gd name="T103" fmla="*/ 46 h 108"/>
                <a:gd name="T104" fmla="*/ 43 w 172"/>
                <a:gd name="T105" fmla="*/ 40 h 108"/>
                <a:gd name="T106" fmla="*/ 55 w 172"/>
                <a:gd name="T107" fmla="*/ 38 h 108"/>
                <a:gd name="T108" fmla="*/ 61 w 172"/>
                <a:gd name="T109" fmla="*/ 32 h 108"/>
                <a:gd name="T110" fmla="*/ 59 w 172"/>
                <a:gd name="T111" fmla="*/ 28 h 108"/>
                <a:gd name="T112" fmla="*/ 61 w 172"/>
                <a:gd name="T113" fmla="*/ 28 h 108"/>
                <a:gd name="T114" fmla="*/ 79 w 172"/>
                <a:gd name="T115" fmla="*/ 25 h 108"/>
                <a:gd name="T116" fmla="*/ 95 w 172"/>
                <a:gd name="T117" fmla="*/ 10 h 108"/>
                <a:gd name="T118" fmla="*/ 98 w 172"/>
                <a:gd name="T119" fmla="*/ 3 h 108"/>
                <a:gd name="T120" fmla="*/ 98 w 172"/>
                <a:gd name="T121" fmla="*/ 1 h 108"/>
                <a:gd name="T122" fmla="*/ 101 w 172"/>
                <a:gd name="T123" fmla="*/ 1 h 108"/>
                <a:gd name="T124" fmla="*/ 105 w 172"/>
                <a:gd name="T1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08">
                  <a:moveTo>
                    <a:pt x="105" y="0"/>
                  </a:moveTo>
                  <a:lnTo>
                    <a:pt x="108" y="0"/>
                  </a:lnTo>
                  <a:lnTo>
                    <a:pt x="108" y="1"/>
                  </a:lnTo>
                  <a:lnTo>
                    <a:pt x="120" y="13"/>
                  </a:lnTo>
                  <a:lnTo>
                    <a:pt x="120" y="28"/>
                  </a:lnTo>
                  <a:lnTo>
                    <a:pt x="128" y="31"/>
                  </a:lnTo>
                  <a:lnTo>
                    <a:pt x="128" y="32"/>
                  </a:lnTo>
                  <a:lnTo>
                    <a:pt x="129" y="35"/>
                  </a:lnTo>
                  <a:lnTo>
                    <a:pt x="141" y="38"/>
                  </a:lnTo>
                  <a:lnTo>
                    <a:pt x="141" y="40"/>
                  </a:lnTo>
                  <a:lnTo>
                    <a:pt x="142" y="46"/>
                  </a:lnTo>
                  <a:lnTo>
                    <a:pt x="156" y="55"/>
                  </a:lnTo>
                  <a:lnTo>
                    <a:pt x="160" y="65"/>
                  </a:lnTo>
                  <a:lnTo>
                    <a:pt x="169" y="71"/>
                  </a:lnTo>
                  <a:lnTo>
                    <a:pt x="172" y="77"/>
                  </a:lnTo>
                  <a:lnTo>
                    <a:pt x="172" y="78"/>
                  </a:lnTo>
                  <a:lnTo>
                    <a:pt x="166" y="78"/>
                  </a:lnTo>
                  <a:lnTo>
                    <a:pt x="163" y="80"/>
                  </a:lnTo>
                  <a:lnTo>
                    <a:pt x="162" y="80"/>
                  </a:lnTo>
                  <a:lnTo>
                    <a:pt x="160" y="78"/>
                  </a:lnTo>
                  <a:lnTo>
                    <a:pt x="159" y="80"/>
                  </a:lnTo>
                  <a:lnTo>
                    <a:pt x="156" y="77"/>
                  </a:lnTo>
                  <a:lnTo>
                    <a:pt x="142" y="78"/>
                  </a:lnTo>
                  <a:lnTo>
                    <a:pt x="141" y="80"/>
                  </a:lnTo>
                  <a:lnTo>
                    <a:pt x="136" y="81"/>
                  </a:lnTo>
                  <a:lnTo>
                    <a:pt x="135" y="81"/>
                  </a:lnTo>
                  <a:lnTo>
                    <a:pt x="133" y="80"/>
                  </a:lnTo>
                  <a:lnTo>
                    <a:pt x="117" y="84"/>
                  </a:lnTo>
                  <a:lnTo>
                    <a:pt x="111" y="83"/>
                  </a:lnTo>
                  <a:lnTo>
                    <a:pt x="105" y="89"/>
                  </a:lnTo>
                  <a:lnTo>
                    <a:pt x="93" y="89"/>
                  </a:lnTo>
                  <a:lnTo>
                    <a:pt x="85" y="86"/>
                  </a:lnTo>
                  <a:lnTo>
                    <a:pt x="82" y="87"/>
                  </a:lnTo>
                  <a:lnTo>
                    <a:pt x="80" y="86"/>
                  </a:lnTo>
                  <a:lnTo>
                    <a:pt x="74" y="78"/>
                  </a:lnTo>
                  <a:lnTo>
                    <a:pt x="67" y="78"/>
                  </a:lnTo>
                  <a:lnTo>
                    <a:pt x="59" y="86"/>
                  </a:lnTo>
                  <a:lnTo>
                    <a:pt x="59" y="96"/>
                  </a:lnTo>
                  <a:lnTo>
                    <a:pt x="58" y="96"/>
                  </a:lnTo>
                  <a:lnTo>
                    <a:pt x="56" y="98"/>
                  </a:lnTo>
                  <a:lnTo>
                    <a:pt x="46" y="101"/>
                  </a:lnTo>
                  <a:lnTo>
                    <a:pt x="37" y="98"/>
                  </a:lnTo>
                  <a:lnTo>
                    <a:pt x="34" y="99"/>
                  </a:lnTo>
                  <a:lnTo>
                    <a:pt x="22" y="108"/>
                  </a:lnTo>
                  <a:lnTo>
                    <a:pt x="21" y="108"/>
                  </a:lnTo>
                  <a:lnTo>
                    <a:pt x="12" y="101"/>
                  </a:lnTo>
                  <a:lnTo>
                    <a:pt x="2" y="83"/>
                  </a:lnTo>
                  <a:lnTo>
                    <a:pt x="0" y="68"/>
                  </a:lnTo>
                  <a:lnTo>
                    <a:pt x="12" y="47"/>
                  </a:lnTo>
                  <a:lnTo>
                    <a:pt x="21" y="47"/>
                  </a:lnTo>
                  <a:lnTo>
                    <a:pt x="28" y="41"/>
                  </a:lnTo>
                  <a:lnTo>
                    <a:pt x="33" y="46"/>
                  </a:lnTo>
                  <a:lnTo>
                    <a:pt x="43" y="40"/>
                  </a:lnTo>
                  <a:lnTo>
                    <a:pt x="55" y="38"/>
                  </a:lnTo>
                  <a:lnTo>
                    <a:pt x="61" y="32"/>
                  </a:lnTo>
                  <a:lnTo>
                    <a:pt x="59" y="28"/>
                  </a:lnTo>
                  <a:lnTo>
                    <a:pt x="61" y="28"/>
                  </a:lnTo>
                  <a:lnTo>
                    <a:pt x="79" y="25"/>
                  </a:lnTo>
                  <a:lnTo>
                    <a:pt x="95" y="10"/>
                  </a:lnTo>
                  <a:lnTo>
                    <a:pt x="98" y="3"/>
                  </a:lnTo>
                  <a:lnTo>
                    <a:pt x="98" y="1"/>
                  </a:lnTo>
                  <a:lnTo>
                    <a:pt x="101" y="1"/>
                  </a:lnTo>
                  <a:lnTo>
                    <a:pt x="10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6" name="Cameroon">
              <a:extLst>
                <a:ext uri="{FF2B5EF4-FFF2-40B4-BE49-F238E27FC236}">
                  <a16:creationId xmlns:a16="http://schemas.microsoft.com/office/drawing/2014/main" id="{4513D947-F07E-763E-F784-7D74361C5383}"/>
                </a:ext>
              </a:extLst>
            </p:cNvPr>
            <p:cNvSpPr>
              <a:spLocks/>
            </p:cNvSpPr>
            <p:nvPr/>
          </p:nvSpPr>
          <p:spPr bwMode="auto">
            <a:xfrm>
              <a:off x="6024620" y="4283821"/>
              <a:ext cx="182514" cy="267445"/>
            </a:xfrm>
            <a:custGeom>
              <a:avLst/>
              <a:gdLst>
                <a:gd name="T0" fmla="*/ 81 w 101"/>
                <a:gd name="T1" fmla="*/ 0 h 148"/>
                <a:gd name="T2" fmla="*/ 82 w 101"/>
                <a:gd name="T3" fmla="*/ 0 h 148"/>
                <a:gd name="T4" fmla="*/ 86 w 101"/>
                <a:gd name="T5" fmla="*/ 12 h 148"/>
                <a:gd name="T6" fmla="*/ 85 w 101"/>
                <a:gd name="T7" fmla="*/ 25 h 148"/>
                <a:gd name="T8" fmla="*/ 91 w 101"/>
                <a:gd name="T9" fmla="*/ 39 h 148"/>
                <a:gd name="T10" fmla="*/ 76 w 101"/>
                <a:gd name="T11" fmla="*/ 40 h 148"/>
                <a:gd name="T12" fmla="*/ 75 w 101"/>
                <a:gd name="T13" fmla="*/ 43 h 148"/>
                <a:gd name="T14" fmla="*/ 78 w 101"/>
                <a:gd name="T15" fmla="*/ 50 h 148"/>
                <a:gd name="T16" fmla="*/ 86 w 101"/>
                <a:gd name="T17" fmla="*/ 55 h 148"/>
                <a:gd name="T18" fmla="*/ 88 w 101"/>
                <a:gd name="T19" fmla="*/ 55 h 148"/>
                <a:gd name="T20" fmla="*/ 92 w 101"/>
                <a:gd name="T21" fmla="*/ 71 h 148"/>
                <a:gd name="T22" fmla="*/ 92 w 101"/>
                <a:gd name="T23" fmla="*/ 73 h 148"/>
                <a:gd name="T24" fmla="*/ 81 w 101"/>
                <a:gd name="T25" fmla="*/ 92 h 148"/>
                <a:gd name="T26" fmla="*/ 82 w 101"/>
                <a:gd name="T27" fmla="*/ 105 h 148"/>
                <a:gd name="T28" fmla="*/ 92 w 101"/>
                <a:gd name="T29" fmla="*/ 125 h 148"/>
                <a:gd name="T30" fmla="*/ 101 w 101"/>
                <a:gd name="T31" fmla="*/ 130 h 148"/>
                <a:gd name="T32" fmla="*/ 101 w 101"/>
                <a:gd name="T33" fmla="*/ 132 h 148"/>
                <a:gd name="T34" fmla="*/ 100 w 101"/>
                <a:gd name="T35" fmla="*/ 148 h 148"/>
                <a:gd name="T36" fmla="*/ 98 w 101"/>
                <a:gd name="T37" fmla="*/ 148 h 148"/>
                <a:gd name="T38" fmla="*/ 94 w 101"/>
                <a:gd name="T39" fmla="*/ 144 h 148"/>
                <a:gd name="T40" fmla="*/ 81 w 101"/>
                <a:gd name="T41" fmla="*/ 142 h 148"/>
                <a:gd name="T42" fmla="*/ 64 w 101"/>
                <a:gd name="T43" fmla="*/ 142 h 148"/>
                <a:gd name="T44" fmla="*/ 38 w 101"/>
                <a:gd name="T45" fmla="*/ 141 h 148"/>
                <a:gd name="T46" fmla="*/ 29 w 101"/>
                <a:gd name="T47" fmla="*/ 141 h 148"/>
                <a:gd name="T48" fmla="*/ 26 w 101"/>
                <a:gd name="T49" fmla="*/ 142 h 148"/>
                <a:gd name="T50" fmla="*/ 17 w 101"/>
                <a:gd name="T51" fmla="*/ 142 h 148"/>
                <a:gd name="T52" fmla="*/ 15 w 101"/>
                <a:gd name="T53" fmla="*/ 141 h 148"/>
                <a:gd name="T54" fmla="*/ 20 w 101"/>
                <a:gd name="T55" fmla="*/ 126 h 148"/>
                <a:gd name="T56" fmla="*/ 15 w 101"/>
                <a:gd name="T57" fmla="*/ 122 h 148"/>
                <a:gd name="T58" fmla="*/ 14 w 101"/>
                <a:gd name="T59" fmla="*/ 122 h 148"/>
                <a:gd name="T60" fmla="*/ 14 w 101"/>
                <a:gd name="T61" fmla="*/ 120 h 148"/>
                <a:gd name="T62" fmla="*/ 15 w 101"/>
                <a:gd name="T63" fmla="*/ 117 h 148"/>
                <a:gd name="T64" fmla="*/ 8 w 101"/>
                <a:gd name="T65" fmla="*/ 117 h 148"/>
                <a:gd name="T66" fmla="*/ 8 w 101"/>
                <a:gd name="T67" fmla="*/ 116 h 148"/>
                <a:gd name="T68" fmla="*/ 5 w 101"/>
                <a:gd name="T69" fmla="*/ 111 h 148"/>
                <a:gd name="T70" fmla="*/ 2 w 101"/>
                <a:gd name="T71" fmla="*/ 111 h 148"/>
                <a:gd name="T72" fmla="*/ 2 w 101"/>
                <a:gd name="T73" fmla="*/ 110 h 148"/>
                <a:gd name="T74" fmla="*/ 0 w 101"/>
                <a:gd name="T75" fmla="*/ 108 h 148"/>
                <a:gd name="T76" fmla="*/ 5 w 101"/>
                <a:gd name="T77" fmla="*/ 92 h 148"/>
                <a:gd name="T78" fmla="*/ 14 w 101"/>
                <a:gd name="T79" fmla="*/ 79 h 148"/>
                <a:gd name="T80" fmla="*/ 29 w 101"/>
                <a:gd name="T81" fmla="*/ 79 h 148"/>
                <a:gd name="T82" fmla="*/ 35 w 101"/>
                <a:gd name="T83" fmla="*/ 85 h 148"/>
                <a:gd name="T84" fmla="*/ 41 w 101"/>
                <a:gd name="T85" fmla="*/ 83 h 148"/>
                <a:gd name="T86" fmla="*/ 51 w 101"/>
                <a:gd name="T87" fmla="*/ 58 h 148"/>
                <a:gd name="T88" fmla="*/ 57 w 101"/>
                <a:gd name="T89" fmla="*/ 52 h 148"/>
                <a:gd name="T90" fmla="*/ 66 w 101"/>
                <a:gd name="T91" fmla="*/ 25 h 148"/>
                <a:gd name="T92" fmla="*/ 78 w 101"/>
                <a:gd name="T93" fmla="*/ 15 h 148"/>
                <a:gd name="T94" fmla="*/ 78 w 101"/>
                <a:gd name="T95" fmla="*/ 9 h 148"/>
                <a:gd name="T96" fmla="*/ 75 w 101"/>
                <a:gd name="T97" fmla="*/ 6 h 148"/>
                <a:gd name="T98" fmla="*/ 75 w 101"/>
                <a:gd name="T99" fmla="*/ 4 h 148"/>
                <a:gd name="T100" fmla="*/ 81 w 101"/>
                <a:gd name="T10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48">
                  <a:moveTo>
                    <a:pt x="81" y="0"/>
                  </a:moveTo>
                  <a:lnTo>
                    <a:pt x="82" y="0"/>
                  </a:lnTo>
                  <a:lnTo>
                    <a:pt x="86" y="12"/>
                  </a:lnTo>
                  <a:lnTo>
                    <a:pt x="85" y="25"/>
                  </a:lnTo>
                  <a:lnTo>
                    <a:pt x="91" y="39"/>
                  </a:lnTo>
                  <a:lnTo>
                    <a:pt x="76" y="40"/>
                  </a:lnTo>
                  <a:lnTo>
                    <a:pt x="75" y="43"/>
                  </a:lnTo>
                  <a:lnTo>
                    <a:pt x="78" y="50"/>
                  </a:lnTo>
                  <a:lnTo>
                    <a:pt x="86" y="55"/>
                  </a:lnTo>
                  <a:lnTo>
                    <a:pt x="88" y="55"/>
                  </a:lnTo>
                  <a:lnTo>
                    <a:pt x="92" y="71"/>
                  </a:lnTo>
                  <a:lnTo>
                    <a:pt x="92" y="73"/>
                  </a:lnTo>
                  <a:lnTo>
                    <a:pt x="81" y="92"/>
                  </a:lnTo>
                  <a:lnTo>
                    <a:pt x="82" y="105"/>
                  </a:lnTo>
                  <a:lnTo>
                    <a:pt x="92" y="125"/>
                  </a:lnTo>
                  <a:lnTo>
                    <a:pt x="101" y="130"/>
                  </a:lnTo>
                  <a:lnTo>
                    <a:pt x="101" y="132"/>
                  </a:lnTo>
                  <a:lnTo>
                    <a:pt x="100" y="148"/>
                  </a:lnTo>
                  <a:lnTo>
                    <a:pt x="98" y="148"/>
                  </a:lnTo>
                  <a:lnTo>
                    <a:pt x="94" y="144"/>
                  </a:lnTo>
                  <a:lnTo>
                    <a:pt x="81" y="142"/>
                  </a:lnTo>
                  <a:lnTo>
                    <a:pt x="64" y="142"/>
                  </a:lnTo>
                  <a:lnTo>
                    <a:pt x="38" y="141"/>
                  </a:lnTo>
                  <a:lnTo>
                    <a:pt x="29" y="141"/>
                  </a:lnTo>
                  <a:lnTo>
                    <a:pt x="26" y="142"/>
                  </a:lnTo>
                  <a:lnTo>
                    <a:pt x="17" y="142"/>
                  </a:lnTo>
                  <a:lnTo>
                    <a:pt x="15" y="141"/>
                  </a:lnTo>
                  <a:lnTo>
                    <a:pt x="20" y="126"/>
                  </a:lnTo>
                  <a:lnTo>
                    <a:pt x="15" y="122"/>
                  </a:lnTo>
                  <a:lnTo>
                    <a:pt x="14" y="122"/>
                  </a:lnTo>
                  <a:lnTo>
                    <a:pt x="14" y="120"/>
                  </a:lnTo>
                  <a:lnTo>
                    <a:pt x="15" y="117"/>
                  </a:lnTo>
                  <a:lnTo>
                    <a:pt x="8" y="117"/>
                  </a:lnTo>
                  <a:lnTo>
                    <a:pt x="8" y="116"/>
                  </a:lnTo>
                  <a:lnTo>
                    <a:pt x="5" y="111"/>
                  </a:lnTo>
                  <a:lnTo>
                    <a:pt x="2" y="111"/>
                  </a:lnTo>
                  <a:lnTo>
                    <a:pt x="2" y="110"/>
                  </a:lnTo>
                  <a:lnTo>
                    <a:pt x="0" y="108"/>
                  </a:lnTo>
                  <a:lnTo>
                    <a:pt x="5" y="92"/>
                  </a:lnTo>
                  <a:lnTo>
                    <a:pt x="14" y="79"/>
                  </a:lnTo>
                  <a:lnTo>
                    <a:pt x="29" y="79"/>
                  </a:lnTo>
                  <a:lnTo>
                    <a:pt x="35" y="85"/>
                  </a:lnTo>
                  <a:lnTo>
                    <a:pt x="41" y="83"/>
                  </a:lnTo>
                  <a:lnTo>
                    <a:pt x="51" y="58"/>
                  </a:lnTo>
                  <a:lnTo>
                    <a:pt x="57" y="52"/>
                  </a:lnTo>
                  <a:lnTo>
                    <a:pt x="66" y="25"/>
                  </a:lnTo>
                  <a:lnTo>
                    <a:pt x="78" y="15"/>
                  </a:lnTo>
                  <a:lnTo>
                    <a:pt x="78" y="9"/>
                  </a:lnTo>
                  <a:lnTo>
                    <a:pt x="75" y="6"/>
                  </a:lnTo>
                  <a:lnTo>
                    <a:pt x="75" y="4"/>
                  </a:lnTo>
                  <a:lnTo>
                    <a:pt x="8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7" name="Cabinda (Province)">
              <a:extLst>
                <a:ext uri="{FF2B5EF4-FFF2-40B4-BE49-F238E27FC236}">
                  <a16:creationId xmlns:a16="http://schemas.microsoft.com/office/drawing/2014/main" id="{EE6FB817-67C3-3726-56DD-FDE66A6C7C6F}"/>
                </a:ext>
              </a:extLst>
            </p:cNvPr>
            <p:cNvSpPr>
              <a:spLocks/>
            </p:cNvSpPr>
            <p:nvPr/>
          </p:nvSpPr>
          <p:spPr bwMode="auto">
            <a:xfrm>
              <a:off x="6107746" y="4690410"/>
              <a:ext cx="27107" cy="37948"/>
            </a:xfrm>
            <a:custGeom>
              <a:avLst/>
              <a:gdLst>
                <a:gd name="T0" fmla="*/ 9 w 15"/>
                <a:gd name="T1" fmla="*/ 0 h 21"/>
                <a:gd name="T2" fmla="*/ 11 w 15"/>
                <a:gd name="T3" fmla="*/ 0 h 21"/>
                <a:gd name="T4" fmla="*/ 15 w 15"/>
                <a:gd name="T5" fmla="*/ 3 h 21"/>
                <a:gd name="T6" fmla="*/ 15 w 15"/>
                <a:gd name="T7" fmla="*/ 5 h 21"/>
                <a:gd name="T8" fmla="*/ 9 w 15"/>
                <a:gd name="T9" fmla="*/ 9 h 21"/>
                <a:gd name="T10" fmla="*/ 8 w 15"/>
                <a:gd name="T11" fmla="*/ 20 h 21"/>
                <a:gd name="T12" fmla="*/ 6 w 15"/>
                <a:gd name="T13" fmla="*/ 21 h 21"/>
                <a:gd name="T14" fmla="*/ 5 w 15"/>
                <a:gd name="T15" fmla="*/ 21 h 21"/>
                <a:gd name="T16" fmla="*/ 5 w 15"/>
                <a:gd name="T17" fmla="*/ 20 h 21"/>
                <a:gd name="T18" fmla="*/ 0 w 15"/>
                <a:gd name="T19" fmla="*/ 9 h 21"/>
                <a:gd name="T20" fmla="*/ 9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9" y="0"/>
                  </a:moveTo>
                  <a:lnTo>
                    <a:pt x="11" y="0"/>
                  </a:lnTo>
                  <a:lnTo>
                    <a:pt x="15" y="3"/>
                  </a:lnTo>
                  <a:lnTo>
                    <a:pt x="15" y="5"/>
                  </a:lnTo>
                  <a:lnTo>
                    <a:pt x="9" y="9"/>
                  </a:lnTo>
                  <a:lnTo>
                    <a:pt x="8" y="20"/>
                  </a:lnTo>
                  <a:lnTo>
                    <a:pt x="6" y="21"/>
                  </a:lnTo>
                  <a:lnTo>
                    <a:pt x="5" y="21"/>
                  </a:lnTo>
                  <a:lnTo>
                    <a:pt x="5" y="20"/>
                  </a:lnTo>
                  <a:lnTo>
                    <a:pt x="0" y="9"/>
                  </a:lnTo>
                  <a:lnTo>
                    <a:pt x="9"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8" name="Botswana">
              <a:extLst>
                <a:ext uri="{FF2B5EF4-FFF2-40B4-BE49-F238E27FC236}">
                  <a16:creationId xmlns:a16="http://schemas.microsoft.com/office/drawing/2014/main" id="{6C180FCE-9951-114D-42C5-F6534518B342}"/>
                </a:ext>
              </a:extLst>
            </p:cNvPr>
            <p:cNvSpPr>
              <a:spLocks/>
            </p:cNvSpPr>
            <p:nvPr/>
          </p:nvSpPr>
          <p:spPr bwMode="auto">
            <a:xfrm>
              <a:off x="6295680" y="5010260"/>
              <a:ext cx="225883" cy="233112"/>
            </a:xfrm>
            <a:custGeom>
              <a:avLst/>
              <a:gdLst>
                <a:gd name="T0" fmla="*/ 64 w 125"/>
                <a:gd name="T1" fmla="*/ 0 h 129"/>
                <a:gd name="T2" fmla="*/ 70 w 125"/>
                <a:gd name="T3" fmla="*/ 0 h 129"/>
                <a:gd name="T4" fmla="*/ 70 w 125"/>
                <a:gd name="T5" fmla="*/ 1 h 129"/>
                <a:gd name="T6" fmla="*/ 82 w 125"/>
                <a:gd name="T7" fmla="*/ 22 h 129"/>
                <a:gd name="T8" fmla="*/ 104 w 125"/>
                <a:gd name="T9" fmla="*/ 40 h 129"/>
                <a:gd name="T10" fmla="*/ 105 w 125"/>
                <a:gd name="T11" fmla="*/ 52 h 129"/>
                <a:gd name="T12" fmla="*/ 123 w 125"/>
                <a:gd name="T13" fmla="*/ 61 h 129"/>
                <a:gd name="T14" fmla="*/ 125 w 125"/>
                <a:gd name="T15" fmla="*/ 61 h 129"/>
                <a:gd name="T16" fmla="*/ 123 w 125"/>
                <a:gd name="T17" fmla="*/ 62 h 129"/>
                <a:gd name="T18" fmla="*/ 100 w 125"/>
                <a:gd name="T19" fmla="*/ 77 h 129"/>
                <a:gd name="T20" fmla="*/ 79 w 125"/>
                <a:gd name="T21" fmla="*/ 99 h 129"/>
                <a:gd name="T22" fmla="*/ 74 w 125"/>
                <a:gd name="T23" fmla="*/ 110 h 129"/>
                <a:gd name="T24" fmla="*/ 74 w 125"/>
                <a:gd name="T25" fmla="*/ 111 h 129"/>
                <a:gd name="T26" fmla="*/ 64 w 125"/>
                <a:gd name="T27" fmla="*/ 112 h 129"/>
                <a:gd name="T28" fmla="*/ 51 w 125"/>
                <a:gd name="T29" fmla="*/ 108 h 129"/>
                <a:gd name="T30" fmla="*/ 45 w 125"/>
                <a:gd name="T31" fmla="*/ 108 h 129"/>
                <a:gd name="T32" fmla="*/ 31 w 125"/>
                <a:gd name="T33" fmla="*/ 126 h 129"/>
                <a:gd name="T34" fmla="*/ 21 w 125"/>
                <a:gd name="T35" fmla="*/ 129 h 129"/>
                <a:gd name="T36" fmla="*/ 11 w 125"/>
                <a:gd name="T37" fmla="*/ 127 h 129"/>
                <a:gd name="T38" fmla="*/ 11 w 125"/>
                <a:gd name="T39" fmla="*/ 111 h 129"/>
                <a:gd name="T40" fmla="*/ 0 w 125"/>
                <a:gd name="T41" fmla="*/ 98 h 129"/>
                <a:gd name="T42" fmla="*/ 0 w 125"/>
                <a:gd name="T43" fmla="*/ 58 h 129"/>
                <a:gd name="T44" fmla="*/ 12 w 125"/>
                <a:gd name="T45" fmla="*/ 58 h 129"/>
                <a:gd name="T46" fmla="*/ 12 w 125"/>
                <a:gd name="T47" fmla="*/ 10 h 129"/>
                <a:gd name="T48" fmla="*/ 14 w 125"/>
                <a:gd name="T49" fmla="*/ 10 h 129"/>
                <a:gd name="T50" fmla="*/ 39 w 125"/>
                <a:gd name="T51" fmla="*/ 4 h 129"/>
                <a:gd name="T52" fmla="*/ 45 w 125"/>
                <a:gd name="T53" fmla="*/ 6 h 129"/>
                <a:gd name="T54" fmla="*/ 46 w 125"/>
                <a:gd name="T55" fmla="*/ 6 h 129"/>
                <a:gd name="T56" fmla="*/ 48 w 125"/>
                <a:gd name="T57" fmla="*/ 12 h 129"/>
                <a:gd name="T58" fmla="*/ 55 w 125"/>
                <a:gd name="T59" fmla="*/ 4 h 129"/>
                <a:gd name="T60" fmla="*/ 64 w 125"/>
                <a:gd name="T6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9">
                  <a:moveTo>
                    <a:pt x="64" y="0"/>
                  </a:moveTo>
                  <a:lnTo>
                    <a:pt x="70" y="0"/>
                  </a:lnTo>
                  <a:lnTo>
                    <a:pt x="70" y="1"/>
                  </a:lnTo>
                  <a:lnTo>
                    <a:pt x="82" y="22"/>
                  </a:lnTo>
                  <a:lnTo>
                    <a:pt x="104" y="40"/>
                  </a:lnTo>
                  <a:lnTo>
                    <a:pt x="105" y="52"/>
                  </a:lnTo>
                  <a:lnTo>
                    <a:pt x="123" y="61"/>
                  </a:lnTo>
                  <a:lnTo>
                    <a:pt x="125" y="61"/>
                  </a:lnTo>
                  <a:lnTo>
                    <a:pt x="123" y="62"/>
                  </a:lnTo>
                  <a:lnTo>
                    <a:pt x="100" y="77"/>
                  </a:lnTo>
                  <a:lnTo>
                    <a:pt x="79" y="99"/>
                  </a:lnTo>
                  <a:lnTo>
                    <a:pt x="74" y="110"/>
                  </a:lnTo>
                  <a:lnTo>
                    <a:pt x="74" y="111"/>
                  </a:lnTo>
                  <a:lnTo>
                    <a:pt x="64" y="112"/>
                  </a:lnTo>
                  <a:lnTo>
                    <a:pt x="51" y="108"/>
                  </a:lnTo>
                  <a:lnTo>
                    <a:pt x="45" y="108"/>
                  </a:lnTo>
                  <a:lnTo>
                    <a:pt x="31" y="126"/>
                  </a:lnTo>
                  <a:lnTo>
                    <a:pt x="21" y="129"/>
                  </a:lnTo>
                  <a:lnTo>
                    <a:pt x="11" y="127"/>
                  </a:lnTo>
                  <a:lnTo>
                    <a:pt x="11" y="111"/>
                  </a:lnTo>
                  <a:lnTo>
                    <a:pt x="0" y="98"/>
                  </a:lnTo>
                  <a:lnTo>
                    <a:pt x="0" y="58"/>
                  </a:lnTo>
                  <a:lnTo>
                    <a:pt x="12" y="58"/>
                  </a:lnTo>
                  <a:lnTo>
                    <a:pt x="12" y="10"/>
                  </a:lnTo>
                  <a:lnTo>
                    <a:pt x="14" y="10"/>
                  </a:lnTo>
                  <a:lnTo>
                    <a:pt x="39" y="4"/>
                  </a:lnTo>
                  <a:lnTo>
                    <a:pt x="45" y="6"/>
                  </a:lnTo>
                  <a:lnTo>
                    <a:pt x="46" y="6"/>
                  </a:lnTo>
                  <a:lnTo>
                    <a:pt x="48" y="12"/>
                  </a:lnTo>
                  <a:lnTo>
                    <a:pt x="55" y="4"/>
                  </a:lnTo>
                  <a:lnTo>
                    <a:pt x="64"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9" name="Burundi">
              <a:extLst>
                <a:ext uri="{FF2B5EF4-FFF2-40B4-BE49-F238E27FC236}">
                  <a16:creationId xmlns:a16="http://schemas.microsoft.com/office/drawing/2014/main" id="{5139BD9B-9F81-0B3D-1ABB-0166425DEFD9}"/>
                </a:ext>
              </a:extLst>
            </p:cNvPr>
            <p:cNvSpPr>
              <a:spLocks/>
            </p:cNvSpPr>
            <p:nvPr/>
          </p:nvSpPr>
          <p:spPr bwMode="auto">
            <a:xfrm>
              <a:off x="6516141" y="4643426"/>
              <a:ext cx="39755" cy="50598"/>
            </a:xfrm>
            <a:custGeom>
              <a:avLst/>
              <a:gdLst>
                <a:gd name="T0" fmla="*/ 10 w 22"/>
                <a:gd name="T1" fmla="*/ 0 h 28"/>
                <a:gd name="T2" fmla="*/ 20 w 22"/>
                <a:gd name="T3" fmla="*/ 0 h 28"/>
                <a:gd name="T4" fmla="*/ 20 w 22"/>
                <a:gd name="T5" fmla="*/ 1 h 28"/>
                <a:gd name="T6" fmla="*/ 19 w 22"/>
                <a:gd name="T7" fmla="*/ 4 h 28"/>
                <a:gd name="T8" fmla="*/ 22 w 22"/>
                <a:gd name="T9" fmla="*/ 12 h 28"/>
                <a:gd name="T10" fmla="*/ 15 w 22"/>
                <a:gd name="T11" fmla="*/ 25 h 28"/>
                <a:gd name="T12" fmla="*/ 13 w 22"/>
                <a:gd name="T13" fmla="*/ 25 h 28"/>
                <a:gd name="T14" fmla="*/ 7 w 22"/>
                <a:gd name="T15" fmla="*/ 28 h 28"/>
                <a:gd name="T16" fmla="*/ 6 w 22"/>
                <a:gd name="T17" fmla="*/ 28 h 28"/>
                <a:gd name="T18" fmla="*/ 6 w 22"/>
                <a:gd name="T19" fmla="*/ 26 h 28"/>
                <a:gd name="T20" fmla="*/ 1 w 22"/>
                <a:gd name="T21" fmla="*/ 13 h 28"/>
                <a:gd name="T22" fmla="*/ 0 w 22"/>
                <a:gd name="T23" fmla="*/ 6 h 28"/>
                <a:gd name="T24" fmla="*/ 1 w 22"/>
                <a:gd name="T25" fmla="*/ 1 h 28"/>
                <a:gd name="T26" fmla="*/ 6 w 22"/>
                <a:gd name="T27" fmla="*/ 4 h 28"/>
                <a:gd name="T28" fmla="*/ 9 w 22"/>
                <a:gd name="T29" fmla="*/ 4 h 28"/>
                <a:gd name="T30" fmla="*/ 10 w 22"/>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8">
                  <a:moveTo>
                    <a:pt x="10" y="0"/>
                  </a:moveTo>
                  <a:lnTo>
                    <a:pt x="20" y="0"/>
                  </a:lnTo>
                  <a:lnTo>
                    <a:pt x="20" y="1"/>
                  </a:lnTo>
                  <a:lnTo>
                    <a:pt x="19" y="4"/>
                  </a:lnTo>
                  <a:lnTo>
                    <a:pt x="22" y="12"/>
                  </a:lnTo>
                  <a:lnTo>
                    <a:pt x="15" y="25"/>
                  </a:lnTo>
                  <a:lnTo>
                    <a:pt x="13" y="25"/>
                  </a:lnTo>
                  <a:lnTo>
                    <a:pt x="7" y="28"/>
                  </a:lnTo>
                  <a:lnTo>
                    <a:pt x="6" y="28"/>
                  </a:lnTo>
                  <a:lnTo>
                    <a:pt x="6" y="26"/>
                  </a:lnTo>
                  <a:lnTo>
                    <a:pt x="1" y="13"/>
                  </a:lnTo>
                  <a:lnTo>
                    <a:pt x="0" y="6"/>
                  </a:lnTo>
                  <a:lnTo>
                    <a:pt x="1" y="1"/>
                  </a:lnTo>
                  <a:lnTo>
                    <a:pt x="6" y="4"/>
                  </a:lnTo>
                  <a:lnTo>
                    <a:pt x="9" y="4"/>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0" name="Burkina Faso">
              <a:extLst>
                <a:ext uri="{FF2B5EF4-FFF2-40B4-BE49-F238E27FC236}">
                  <a16:creationId xmlns:a16="http://schemas.microsoft.com/office/drawing/2014/main" id="{DEB0F2F7-C9CE-50B6-8716-A52C434B1216}"/>
                </a:ext>
              </a:extLst>
            </p:cNvPr>
            <p:cNvSpPr>
              <a:spLocks/>
            </p:cNvSpPr>
            <p:nvPr/>
          </p:nvSpPr>
          <p:spPr bwMode="auto">
            <a:xfrm>
              <a:off x="5704771" y="4233223"/>
              <a:ext cx="178900" cy="133723"/>
            </a:xfrm>
            <a:custGeom>
              <a:avLst/>
              <a:gdLst>
                <a:gd name="T0" fmla="*/ 66 w 99"/>
                <a:gd name="T1" fmla="*/ 0 h 74"/>
                <a:gd name="T2" fmla="*/ 71 w 99"/>
                <a:gd name="T3" fmla="*/ 0 h 74"/>
                <a:gd name="T4" fmla="*/ 69 w 99"/>
                <a:gd name="T5" fmla="*/ 6 h 74"/>
                <a:gd name="T6" fmla="*/ 74 w 99"/>
                <a:gd name="T7" fmla="*/ 13 h 74"/>
                <a:gd name="T8" fmla="*/ 86 w 99"/>
                <a:gd name="T9" fmla="*/ 30 h 74"/>
                <a:gd name="T10" fmla="*/ 96 w 99"/>
                <a:gd name="T11" fmla="*/ 30 h 74"/>
                <a:gd name="T12" fmla="*/ 97 w 99"/>
                <a:gd name="T13" fmla="*/ 34 h 74"/>
                <a:gd name="T14" fmla="*/ 96 w 99"/>
                <a:gd name="T15" fmla="*/ 37 h 74"/>
                <a:gd name="T16" fmla="*/ 99 w 99"/>
                <a:gd name="T17" fmla="*/ 40 h 74"/>
                <a:gd name="T18" fmla="*/ 99 w 99"/>
                <a:gd name="T19" fmla="*/ 41 h 74"/>
                <a:gd name="T20" fmla="*/ 94 w 99"/>
                <a:gd name="T21" fmla="*/ 47 h 74"/>
                <a:gd name="T22" fmla="*/ 87 w 99"/>
                <a:gd name="T23" fmla="*/ 47 h 74"/>
                <a:gd name="T24" fmla="*/ 80 w 99"/>
                <a:gd name="T25" fmla="*/ 53 h 74"/>
                <a:gd name="T26" fmla="*/ 74 w 99"/>
                <a:gd name="T27" fmla="*/ 55 h 74"/>
                <a:gd name="T28" fmla="*/ 65 w 99"/>
                <a:gd name="T29" fmla="*/ 52 h 74"/>
                <a:gd name="T30" fmla="*/ 57 w 99"/>
                <a:gd name="T31" fmla="*/ 55 h 74"/>
                <a:gd name="T32" fmla="*/ 31 w 99"/>
                <a:gd name="T33" fmla="*/ 53 h 74"/>
                <a:gd name="T34" fmla="*/ 31 w 99"/>
                <a:gd name="T35" fmla="*/ 58 h 74"/>
                <a:gd name="T36" fmla="*/ 34 w 99"/>
                <a:gd name="T37" fmla="*/ 73 h 74"/>
                <a:gd name="T38" fmla="*/ 34 w 99"/>
                <a:gd name="T39" fmla="*/ 74 h 74"/>
                <a:gd name="T40" fmla="*/ 29 w 99"/>
                <a:gd name="T41" fmla="*/ 74 h 74"/>
                <a:gd name="T42" fmla="*/ 26 w 99"/>
                <a:gd name="T43" fmla="*/ 68 h 74"/>
                <a:gd name="T44" fmla="*/ 20 w 99"/>
                <a:gd name="T45" fmla="*/ 67 h 74"/>
                <a:gd name="T46" fmla="*/ 11 w 99"/>
                <a:gd name="T47" fmla="*/ 71 h 74"/>
                <a:gd name="T48" fmla="*/ 6 w 99"/>
                <a:gd name="T49" fmla="*/ 71 h 74"/>
                <a:gd name="T50" fmla="*/ 0 w 99"/>
                <a:gd name="T51" fmla="*/ 62 h 74"/>
                <a:gd name="T52" fmla="*/ 3 w 99"/>
                <a:gd name="T53" fmla="*/ 46 h 74"/>
                <a:gd name="T54" fmla="*/ 11 w 99"/>
                <a:gd name="T55" fmla="*/ 35 h 74"/>
                <a:gd name="T56" fmla="*/ 17 w 99"/>
                <a:gd name="T57" fmla="*/ 24 h 74"/>
                <a:gd name="T58" fmla="*/ 35 w 99"/>
                <a:gd name="T59" fmla="*/ 18 h 74"/>
                <a:gd name="T60" fmla="*/ 56 w 99"/>
                <a:gd name="T61" fmla="*/ 1 h 74"/>
                <a:gd name="T62" fmla="*/ 62 w 99"/>
                <a:gd name="T63" fmla="*/ 1 h 74"/>
                <a:gd name="T64" fmla="*/ 66 w 99"/>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74">
                  <a:moveTo>
                    <a:pt x="66" y="0"/>
                  </a:moveTo>
                  <a:lnTo>
                    <a:pt x="71" y="0"/>
                  </a:lnTo>
                  <a:lnTo>
                    <a:pt x="69" y="6"/>
                  </a:lnTo>
                  <a:lnTo>
                    <a:pt x="74" y="13"/>
                  </a:lnTo>
                  <a:lnTo>
                    <a:pt x="86" y="30"/>
                  </a:lnTo>
                  <a:lnTo>
                    <a:pt x="96" y="30"/>
                  </a:lnTo>
                  <a:lnTo>
                    <a:pt x="97" y="34"/>
                  </a:lnTo>
                  <a:lnTo>
                    <a:pt x="96" y="37"/>
                  </a:lnTo>
                  <a:lnTo>
                    <a:pt x="99" y="40"/>
                  </a:lnTo>
                  <a:lnTo>
                    <a:pt x="99" y="41"/>
                  </a:lnTo>
                  <a:lnTo>
                    <a:pt x="94" y="47"/>
                  </a:lnTo>
                  <a:lnTo>
                    <a:pt x="87" y="47"/>
                  </a:lnTo>
                  <a:lnTo>
                    <a:pt x="80" y="53"/>
                  </a:lnTo>
                  <a:lnTo>
                    <a:pt x="74" y="55"/>
                  </a:lnTo>
                  <a:lnTo>
                    <a:pt x="65" y="52"/>
                  </a:lnTo>
                  <a:lnTo>
                    <a:pt x="57" y="55"/>
                  </a:lnTo>
                  <a:lnTo>
                    <a:pt x="31" y="53"/>
                  </a:lnTo>
                  <a:lnTo>
                    <a:pt x="31" y="58"/>
                  </a:lnTo>
                  <a:lnTo>
                    <a:pt x="34" y="73"/>
                  </a:lnTo>
                  <a:lnTo>
                    <a:pt x="34" y="74"/>
                  </a:lnTo>
                  <a:lnTo>
                    <a:pt x="29" y="74"/>
                  </a:lnTo>
                  <a:lnTo>
                    <a:pt x="26" y="68"/>
                  </a:lnTo>
                  <a:lnTo>
                    <a:pt x="20" y="67"/>
                  </a:lnTo>
                  <a:lnTo>
                    <a:pt x="11" y="71"/>
                  </a:lnTo>
                  <a:lnTo>
                    <a:pt x="6" y="71"/>
                  </a:lnTo>
                  <a:lnTo>
                    <a:pt x="0" y="62"/>
                  </a:lnTo>
                  <a:lnTo>
                    <a:pt x="3" y="46"/>
                  </a:lnTo>
                  <a:lnTo>
                    <a:pt x="11" y="35"/>
                  </a:lnTo>
                  <a:lnTo>
                    <a:pt x="17" y="24"/>
                  </a:lnTo>
                  <a:lnTo>
                    <a:pt x="35" y="18"/>
                  </a:lnTo>
                  <a:lnTo>
                    <a:pt x="56" y="1"/>
                  </a:lnTo>
                  <a:lnTo>
                    <a:pt x="62" y="1"/>
                  </a:lnTo>
                  <a:lnTo>
                    <a:pt x="6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1" name="Benin">
              <a:extLst>
                <a:ext uri="{FF2B5EF4-FFF2-40B4-BE49-F238E27FC236}">
                  <a16:creationId xmlns:a16="http://schemas.microsoft.com/office/drawing/2014/main" id="{35F39237-2774-DF03-B19A-3AE3856054F7}"/>
                </a:ext>
              </a:extLst>
            </p:cNvPr>
            <p:cNvSpPr>
              <a:spLocks/>
            </p:cNvSpPr>
            <p:nvPr/>
          </p:nvSpPr>
          <p:spPr bwMode="auto">
            <a:xfrm>
              <a:off x="5845723" y="4294663"/>
              <a:ext cx="70476" cy="149986"/>
            </a:xfrm>
            <a:custGeom>
              <a:avLst/>
              <a:gdLst>
                <a:gd name="T0" fmla="*/ 27 w 39"/>
                <a:gd name="T1" fmla="*/ 0 h 83"/>
                <a:gd name="T2" fmla="*/ 37 w 39"/>
                <a:gd name="T3" fmla="*/ 9 h 83"/>
                <a:gd name="T4" fmla="*/ 37 w 39"/>
                <a:gd name="T5" fmla="*/ 10 h 83"/>
                <a:gd name="T6" fmla="*/ 36 w 39"/>
                <a:gd name="T7" fmla="*/ 13 h 83"/>
                <a:gd name="T8" fmla="*/ 39 w 39"/>
                <a:gd name="T9" fmla="*/ 18 h 83"/>
                <a:gd name="T10" fmla="*/ 39 w 39"/>
                <a:gd name="T11" fmla="*/ 27 h 83"/>
                <a:gd name="T12" fmla="*/ 37 w 39"/>
                <a:gd name="T13" fmla="*/ 28 h 83"/>
                <a:gd name="T14" fmla="*/ 37 w 39"/>
                <a:gd name="T15" fmla="*/ 34 h 83"/>
                <a:gd name="T16" fmla="*/ 31 w 39"/>
                <a:gd name="T17" fmla="*/ 39 h 83"/>
                <a:gd name="T18" fmla="*/ 27 w 39"/>
                <a:gd name="T19" fmla="*/ 52 h 83"/>
                <a:gd name="T20" fmla="*/ 27 w 39"/>
                <a:gd name="T21" fmla="*/ 82 h 83"/>
                <a:gd name="T22" fmla="*/ 24 w 39"/>
                <a:gd name="T23" fmla="*/ 82 h 83"/>
                <a:gd name="T24" fmla="*/ 21 w 39"/>
                <a:gd name="T25" fmla="*/ 83 h 83"/>
                <a:gd name="T26" fmla="*/ 15 w 39"/>
                <a:gd name="T27" fmla="*/ 83 h 83"/>
                <a:gd name="T28" fmla="*/ 12 w 39"/>
                <a:gd name="T29" fmla="*/ 77 h 83"/>
                <a:gd name="T30" fmla="*/ 12 w 39"/>
                <a:gd name="T31" fmla="*/ 49 h 83"/>
                <a:gd name="T32" fmla="*/ 8 w 39"/>
                <a:gd name="T33" fmla="*/ 34 h 83"/>
                <a:gd name="T34" fmla="*/ 0 w 39"/>
                <a:gd name="T35" fmla="*/ 28 h 83"/>
                <a:gd name="T36" fmla="*/ 0 w 39"/>
                <a:gd name="T37" fmla="*/ 19 h 83"/>
                <a:gd name="T38" fmla="*/ 8 w 39"/>
                <a:gd name="T39" fmla="*/ 12 h 83"/>
                <a:gd name="T40" fmla="*/ 16 w 39"/>
                <a:gd name="T41" fmla="*/ 12 h 83"/>
                <a:gd name="T42" fmla="*/ 21 w 39"/>
                <a:gd name="T43" fmla="*/ 6 h 83"/>
                <a:gd name="T44" fmla="*/ 19 w 39"/>
                <a:gd name="T45" fmla="*/ 3 h 83"/>
                <a:gd name="T46" fmla="*/ 19 w 39"/>
                <a:gd name="T47" fmla="*/ 1 h 83"/>
                <a:gd name="T48" fmla="*/ 21 w 39"/>
                <a:gd name="T49" fmla="*/ 1 h 83"/>
                <a:gd name="T50" fmla="*/ 27 w 3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83">
                  <a:moveTo>
                    <a:pt x="27" y="0"/>
                  </a:moveTo>
                  <a:lnTo>
                    <a:pt x="37" y="9"/>
                  </a:lnTo>
                  <a:lnTo>
                    <a:pt x="37" y="10"/>
                  </a:lnTo>
                  <a:lnTo>
                    <a:pt x="36" y="13"/>
                  </a:lnTo>
                  <a:lnTo>
                    <a:pt x="39" y="18"/>
                  </a:lnTo>
                  <a:lnTo>
                    <a:pt x="39" y="27"/>
                  </a:lnTo>
                  <a:lnTo>
                    <a:pt x="37" y="28"/>
                  </a:lnTo>
                  <a:lnTo>
                    <a:pt x="37" y="34"/>
                  </a:lnTo>
                  <a:lnTo>
                    <a:pt x="31" y="39"/>
                  </a:lnTo>
                  <a:lnTo>
                    <a:pt x="27" y="52"/>
                  </a:lnTo>
                  <a:lnTo>
                    <a:pt x="27" y="82"/>
                  </a:lnTo>
                  <a:lnTo>
                    <a:pt x="24" y="82"/>
                  </a:lnTo>
                  <a:lnTo>
                    <a:pt x="21" y="83"/>
                  </a:lnTo>
                  <a:lnTo>
                    <a:pt x="15" y="83"/>
                  </a:lnTo>
                  <a:lnTo>
                    <a:pt x="12" y="77"/>
                  </a:lnTo>
                  <a:lnTo>
                    <a:pt x="12" y="49"/>
                  </a:lnTo>
                  <a:lnTo>
                    <a:pt x="8" y="34"/>
                  </a:lnTo>
                  <a:lnTo>
                    <a:pt x="0" y="28"/>
                  </a:lnTo>
                  <a:lnTo>
                    <a:pt x="0" y="19"/>
                  </a:lnTo>
                  <a:lnTo>
                    <a:pt x="8" y="12"/>
                  </a:lnTo>
                  <a:lnTo>
                    <a:pt x="16" y="12"/>
                  </a:lnTo>
                  <a:lnTo>
                    <a:pt x="21" y="6"/>
                  </a:lnTo>
                  <a:lnTo>
                    <a:pt x="19" y="3"/>
                  </a:lnTo>
                  <a:lnTo>
                    <a:pt x="19" y="1"/>
                  </a:lnTo>
                  <a:lnTo>
                    <a:pt x="21" y="1"/>
                  </a:lnTo>
                  <a:lnTo>
                    <a:pt x="2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2" name="Angola">
              <a:extLst>
                <a:ext uri="{FF2B5EF4-FFF2-40B4-BE49-F238E27FC236}">
                  <a16:creationId xmlns:a16="http://schemas.microsoft.com/office/drawing/2014/main" id="{5A007457-88B6-0482-18F9-3E61254FF3B5}"/>
                </a:ext>
              </a:extLst>
            </p:cNvPr>
            <p:cNvSpPr>
              <a:spLocks/>
            </p:cNvSpPr>
            <p:nvPr/>
          </p:nvSpPr>
          <p:spPr bwMode="auto">
            <a:xfrm>
              <a:off x="6100517" y="4722936"/>
              <a:ext cx="298166" cy="298166"/>
            </a:xfrm>
            <a:custGeom>
              <a:avLst/>
              <a:gdLst>
                <a:gd name="T0" fmla="*/ 61 w 165"/>
                <a:gd name="T1" fmla="*/ 0 h 165"/>
                <a:gd name="T2" fmla="*/ 67 w 165"/>
                <a:gd name="T3" fmla="*/ 5 h 165"/>
                <a:gd name="T4" fmla="*/ 71 w 165"/>
                <a:gd name="T5" fmla="*/ 21 h 165"/>
                <a:gd name="T6" fmla="*/ 80 w 165"/>
                <a:gd name="T7" fmla="*/ 31 h 165"/>
                <a:gd name="T8" fmla="*/ 99 w 165"/>
                <a:gd name="T9" fmla="*/ 28 h 165"/>
                <a:gd name="T10" fmla="*/ 104 w 165"/>
                <a:gd name="T11" fmla="*/ 16 h 165"/>
                <a:gd name="T12" fmla="*/ 110 w 165"/>
                <a:gd name="T13" fmla="*/ 16 h 165"/>
                <a:gd name="T14" fmla="*/ 114 w 165"/>
                <a:gd name="T15" fmla="*/ 15 h 165"/>
                <a:gd name="T16" fmla="*/ 122 w 165"/>
                <a:gd name="T17" fmla="*/ 15 h 165"/>
                <a:gd name="T18" fmla="*/ 120 w 165"/>
                <a:gd name="T19" fmla="*/ 19 h 165"/>
                <a:gd name="T20" fmla="*/ 132 w 165"/>
                <a:gd name="T21" fmla="*/ 19 h 165"/>
                <a:gd name="T22" fmla="*/ 133 w 165"/>
                <a:gd name="T23" fmla="*/ 24 h 165"/>
                <a:gd name="T24" fmla="*/ 133 w 165"/>
                <a:gd name="T25" fmla="*/ 49 h 165"/>
                <a:gd name="T26" fmla="*/ 139 w 165"/>
                <a:gd name="T27" fmla="*/ 64 h 165"/>
                <a:gd name="T28" fmla="*/ 136 w 165"/>
                <a:gd name="T29" fmla="*/ 70 h 165"/>
                <a:gd name="T30" fmla="*/ 139 w 165"/>
                <a:gd name="T31" fmla="*/ 73 h 165"/>
                <a:gd name="T32" fmla="*/ 142 w 165"/>
                <a:gd name="T33" fmla="*/ 68 h 165"/>
                <a:gd name="T34" fmla="*/ 151 w 165"/>
                <a:gd name="T35" fmla="*/ 68 h 165"/>
                <a:gd name="T36" fmla="*/ 154 w 165"/>
                <a:gd name="T37" fmla="*/ 67 h 165"/>
                <a:gd name="T38" fmla="*/ 163 w 165"/>
                <a:gd name="T39" fmla="*/ 67 h 165"/>
                <a:gd name="T40" fmla="*/ 162 w 165"/>
                <a:gd name="T41" fmla="*/ 94 h 165"/>
                <a:gd name="T42" fmla="*/ 165 w 165"/>
                <a:gd name="T43" fmla="*/ 95 h 165"/>
                <a:gd name="T44" fmla="*/ 165 w 165"/>
                <a:gd name="T45" fmla="*/ 97 h 165"/>
                <a:gd name="T46" fmla="*/ 136 w 165"/>
                <a:gd name="T47" fmla="*/ 97 h 165"/>
                <a:gd name="T48" fmla="*/ 136 w 165"/>
                <a:gd name="T49" fmla="*/ 144 h 165"/>
                <a:gd name="T50" fmla="*/ 153 w 165"/>
                <a:gd name="T51" fmla="*/ 157 h 165"/>
                <a:gd name="T52" fmla="*/ 153 w 165"/>
                <a:gd name="T53" fmla="*/ 159 h 165"/>
                <a:gd name="T54" fmla="*/ 129 w 165"/>
                <a:gd name="T55" fmla="*/ 165 h 165"/>
                <a:gd name="T56" fmla="*/ 111 w 165"/>
                <a:gd name="T57" fmla="*/ 160 h 165"/>
                <a:gd name="T58" fmla="*/ 98 w 165"/>
                <a:gd name="T59" fmla="*/ 160 h 165"/>
                <a:gd name="T60" fmla="*/ 86 w 165"/>
                <a:gd name="T61" fmla="*/ 154 h 165"/>
                <a:gd name="T62" fmla="*/ 30 w 165"/>
                <a:gd name="T63" fmla="*/ 154 h 165"/>
                <a:gd name="T64" fmla="*/ 19 w 165"/>
                <a:gd name="T65" fmla="*/ 148 h 165"/>
                <a:gd name="T66" fmla="*/ 15 w 165"/>
                <a:gd name="T67" fmla="*/ 148 h 165"/>
                <a:gd name="T68" fmla="*/ 7 w 165"/>
                <a:gd name="T69" fmla="*/ 153 h 165"/>
                <a:gd name="T70" fmla="*/ 7 w 165"/>
                <a:gd name="T71" fmla="*/ 151 h 165"/>
                <a:gd name="T72" fmla="*/ 6 w 165"/>
                <a:gd name="T73" fmla="*/ 151 h 165"/>
                <a:gd name="T74" fmla="*/ 0 w 165"/>
                <a:gd name="T75" fmla="*/ 154 h 165"/>
                <a:gd name="T76" fmla="*/ 0 w 165"/>
                <a:gd name="T77" fmla="*/ 135 h 165"/>
                <a:gd name="T78" fmla="*/ 9 w 165"/>
                <a:gd name="T79" fmla="*/ 107 h 165"/>
                <a:gd name="T80" fmla="*/ 16 w 165"/>
                <a:gd name="T81" fmla="*/ 94 h 165"/>
                <a:gd name="T82" fmla="*/ 25 w 165"/>
                <a:gd name="T83" fmla="*/ 85 h 165"/>
                <a:gd name="T84" fmla="*/ 27 w 165"/>
                <a:gd name="T85" fmla="*/ 70 h 165"/>
                <a:gd name="T86" fmla="*/ 27 w 165"/>
                <a:gd name="T87" fmla="*/ 64 h 165"/>
                <a:gd name="T88" fmla="*/ 22 w 165"/>
                <a:gd name="T89" fmla="*/ 58 h 165"/>
                <a:gd name="T90" fmla="*/ 19 w 165"/>
                <a:gd name="T91" fmla="*/ 46 h 165"/>
                <a:gd name="T92" fmla="*/ 19 w 165"/>
                <a:gd name="T93" fmla="*/ 45 h 165"/>
                <a:gd name="T94" fmla="*/ 22 w 165"/>
                <a:gd name="T95" fmla="*/ 40 h 165"/>
                <a:gd name="T96" fmla="*/ 19 w 165"/>
                <a:gd name="T97" fmla="*/ 34 h 165"/>
                <a:gd name="T98" fmla="*/ 9 w 165"/>
                <a:gd name="T99" fmla="*/ 8 h 165"/>
                <a:gd name="T100" fmla="*/ 9 w 165"/>
                <a:gd name="T101" fmla="*/ 6 h 165"/>
                <a:gd name="T102" fmla="*/ 22 w 165"/>
                <a:gd name="T103" fmla="*/ 2 h 165"/>
                <a:gd name="T104" fmla="*/ 61 w 165"/>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165">
                  <a:moveTo>
                    <a:pt x="61" y="0"/>
                  </a:moveTo>
                  <a:lnTo>
                    <a:pt x="67" y="5"/>
                  </a:lnTo>
                  <a:lnTo>
                    <a:pt x="71" y="21"/>
                  </a:lnTo>
                  <a:lnTo>
                    <a:pt x="80" y="31"/>
                  </a:lnTo>
                  <a:lnTo>
                    <a:pt x="99" y="28"/>
                  </a:lnTo>
                  <a:lnTo>
                    <a:pt x="104" y="16"/>
                  </a:lnTo>
                  <a:lnTo>
                    <a:pt x="110" y="16"/>
                  </a:lnTo>
                  <a:lnTo>
                    <a:pt x="114" y="15"/>
                  </a:lnTo>
                  <a:lnTo>
                    <a:pt x="122" y="15"/>
                  </a:lnTo>
                  <a:lnTo>
                    <a:pt x="120" y="19"/>
                  </a:lnTo>
                  <a:lnTo>
                    <a:pt x="132" y="19"/>
                  </a:lnTo>
                  <a:lnTo>
                    <a:pt x="133" y="24"/>
                  </a:lnTo>
                  <a:lnTo>
                    <a:pt x="133" y="49"/>
                  </a:lnTo>
                  <a:lnTo>
                    <a:pt x="139" y="64"/>
                  </a:lnTo>
                  <a:lnTo>
                    <a:pt x="136" y="70"/>
                  </a:lnTo>
                  <a:lnTo>
                    <a:pt x="139" y="73"/>
                  </a:lnTo>
                  <a:lnTo>
                    <a:pt x="142" y="68"/>
                  </a:lnTo>
                  <a:lnTo>
                    <a:pt x="151" y="68"/>
                  </a:lnTo>
                  <a:lnTo>
                    <a:pt x="154" y="67"/>
                  </a:lnTo>
                  <a:lnTo>
                    <a:pt x="163" y="67"/>
                  </a:lnTo>
                  <a:lnTo>
                    <a:pt x="162" y="94"/>
                  </a:lnTo>
                  <a:lnTo>
                    <a:pt x="165" y="95"/>
                  </a:lnTo>
                  <a:lnTo>
                    <a:pt x="165" y="97"/>
                  </a:lnTo>
                  <a:lnTo>
                    <a:pt x="136" y="97"/>
                  </a:lnTo>
                  <a:lnTo>
                    <a:pt x="136" y="144"/>
                  </a:lnTo>
                  <a:lnTo>
                    <a:pt x="153" y="157"/>
                  </a:lnTo>
                  <a:lnTo>
                    <a:pt x="153" y="159"/>
                  </a:lnTo>
                  <a:lnTo>
                    <a:pt x="129" y="165"/>
                  </a:lnTo>
                  <a:lnTo>
                    <a:pt x="111" y="160"/>
                  </a:lnTo>
                  <a:lnTo>
                    <a:pt x="98" y="160"/>
                  </a:lnTo>
                  <a:lnTo>
                    <a:pt x="86" y="154"/>
                  </a:lnTo>
                  <a:lnTo>
                    <a:pt x="30" y="154"/>
                  </a:lnTo>
                  <a:lnTo>
                    <a:pt x="19" y="148"/>
                  </a:lnTo>
                  <a:lnTo>
                    <a:pt x="15" y="148"/>
                  </a:lnTo>
                  <a:lnTo>
                    <a:pt x="7" y="153"/>
                  </a:lnTo>
                  <a:lnTo>
                    <a:pt x="7" y="151"/>
                  </a:lnTo>
                  <a:lnTo>
                    <a:pt x="6" y="151"/>
                  </a:lnTo>
                  <a:lnTo>
                    <a:pt x="0" y="154"/>
                  </a:lnTo>
                  <a:lnTo>
                    <a:pt x="0" y="135"/>
                  </a:lnTo>
                  <a:lnTo>
                    <a:pt x="9" y="107"/>
                  </a:lnTo>
                  <a:lnTo>
                    <a:pt x="16" y="94"/>
                  </a:lnTo>
                  <a:lnTo>
                    <a:pt x="25" y="85"/>
                  </a:lnTo>
                  <a:lnTo>
                    <a:pt x="27" y="70"/>
                  </a:lnTo>
                  <a:lnTo>
                    <a:pt x="27" y="64"/>
                  </a:lnTo>
                  <a:lnTo>
                    <a:pt x="22" y="58"/>
                  </a:lnTo>
                  <a:lnTo>
                    <a:pt x="19" y="46"/>
                  </a:lnTo>
                  <a:lnTo>
                    <a:pt x="19" y="45"/>
                  </a:lnTo>
                  <a:lnTo>
                    <a:pt x="22" y="40"/>
                  </a:lnTo>
                  <a:lnTo>
                    <a:pt x="19" y="34"/>
                  </a:lnTo>
                  <a:lnTo>
                    <a:pt x="9" y="8"/>
                  </a:lnTo>
                  <a:lnTo>
                    <a:pt x="9" y="6"/>
                  </a:lnTo>
                  <a:lnTo>
                    <a:pt x="22" y="2"/>
                  </a:lnTo>
                  <a:lnTo>
                    <a:pt x="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3" name="Algeria">
              <a:extLst>
                <a:ext uri="{FF2B5EF4-FFF2-40B4-BE49-F238E27FC236}">
                  <a16:creationId xmlns:a16="http://schemas.microsoft.com/office/drawing/2014/main" id="{23B0C4FA-022D-FA90-A206-C39ABCF084B9}"/>
                </a:ext>
              </a:extLst>
            </p:cNvPr>
            <p:cNvSpPr>
              <a:spLocks/>
            </p:cNvSpPr>
            <p:nvPr/>
          </p:nvSpPr>
          <p:spPr bwMode="auto">
            <a:xfrm>
              <a:off x="5623454" y="3653663"/>
              <a:ext cx="482486" cy="486100"/>
            </a:xfrm>
            <a:custGeom>
              <a:avLst/>
              <a:gdLst>
                <a:gd name="T0" fmla="*/ 203 w 267"/>
                <a:gd name="T1" fmla="*/ 3 h 269"/>
                <a:gd name="T2" fmla="*/ 217 w 267"/>
                <a:gd name="T3" fmla="*/ 3 h 269"/>
                <a:gd name="T4" fmla="*/ 224 w 267"/>
                <a:gd name="T5" fmla="*/ 1 h 269"/>
                <a:gd name="T6" fmla="*/ 227 w 267"/>
                <a:gd name="T7" fmla="*/ 3 h 269"/>
                <a:gd name="T8" fmla="*/ 224 w 267"/>
                <a:gd name="T9" fmla="*/ 10 h 269"/>
                <a:gd name="T10" fmla="*/ 224 w 267"/>
                <a:gd name="T11" fmla="*/ 31 h 269"/>
                <a:gd name="T12" fmla="*/ 211 w 267"/>
                <a:gd name="T13" fmla="*/ 50 h 269"/>
                <a:gd name="T14" fmla="*/ 218 w 267"/>
                <a:gd name="T15" fmla="*/ 63 h 269"/>
                <a:gd name="T16" fmla="*/ 231 w 267"/>
                <a:gd name="T17" fmla="*/ 78 h 269"/>
                <a:gd name="T18" fmla="*/ 236 w 267"/>
                <a:gd name="T19" fmla="*/ 106 h 269"/>
                <a:gd name="T20" fmla="*/ 239 w 267"/>
                <a:gd name="T21" fmla="*/ 121 h 269"/>
                <a:gd name="T22" fmla="*/ 239 w 267"/>
                <a:gd name="T23" fmla="*/ 163 h 269"/>
                <a:gd name="T24" fmla="*/ 242 w 267"/>
                <a:gd name="T25" fmla="*/ 179 h 269"/>
                <a:gd name="T26" fmla="*/ 246 w 267"/>
                <a:gd name="T27" fmla="*/ 189 h 269"/>
                <a:gd name="T28" fmla="*/ 267 w 267"/>
                <a:gd name="T29" fmla="*/ 206 h 269"/>
                <a:gd name="T30" fmla="*/ 187 w 267"/>
                <a:gd name="T31" fmla="*/ 262 h 269"/>
                <a:gd name="T32" fmla="*/ 157 w 267"/>
                <a:gd name="T33" fmla="*/ 269 h 269"/>
                <a:gd name="T34" fmla="*/ 153 w 267"/>
                <a:gd name="T35" fmla="*/ 268 h 269"/>
                <a:gd name="T36" fmla="*/ 154 w 267"/>
                <a:gd name="T37" fmla="*/ 256 h 269"/>
                <a:gd name="T38" fmla="*/ 134 w 267"/>
                <a:gd name="T39" fmla="*/ 246 h 269"/>
                <a:gd name="T40" fmla="*/ 126 w 267"/>
                <a:gd name="T41" fmla="*/ 238 h 269"/>
                <a:gd name="T42" fmla="*/ 2 w 267"/>
                <a:gd name="T43" fmla="*/ 152 h 269"/>
                <a:gd name="T44" fmla="*/ 0 w 267"/>
                <a:gd name="T45" fmla="*/ 129 h 269"/>
                <a:gd name="T46" fmla="*/ 21 w 267"/>
                <a:gd name="T47" fmla="*/ 115 h 269"/>
                <a:gd name="T48" fmla="*/ 28 w 267"/>
                <a:gd name="T49" fmla="*/ 112 h 269"/>
                <a:gd name="T50" fmla="*/ 51 w 267"/>
                <a:gd name="T51" fmla="*/ 102 h 269"/>
                <a:gd name="T52" fmla="*/ 62 w 267"/>
                <a:gd name="T53" fmla="*/ 93 h 269"/>
                <a:gd name="T54" fmla="*/ 64 w 267"/>
                <a:gd name="T55" fmla="*/ 84 h 269"/>
                <a:gd name="T56" fmla="*/ 74 w 267"/>
                <a:gd name="T57" fmla="*/ 78 h 269"/>
                <a:gd name="T58" fmla="*/ 96 w 267"/>
                <a:gd name="T59" fmla="*/ 77 h 269"/>
                <a:gd name="T60" fmla="*/ 98 w 267"/>
                <a:gd name="T61" fmla="*/ 72 h 269"/>
                <a:gd name="T62" fmla="*/ 91 w 267"/>
                <a:gd name="T63" fmla="*/ 37 h 269"/>
                <a:gd name="T64" fmla="*/ 88 w 267"/>
                <a:gd name="T65" fmla="*/ 32 h 269"/>
                <a:gd name="T66" fmla="*/ 102 w 267"/>
                <a:gd name="T67" fmla="*/ 22 h 269"/>
                <a:gd name="T68" fmla="*/ 117 w 267"/>
                <a:gd name="T69" fmla="*/ 16 h 269"/>
                <a:gd name="T70" fmla="*/ 165 w 267"/>
                <a:gd name="T71" fmla="*/ 3 h 269"/>
                <a:gd name="T72" fmla="*/ 182 w 267"/>
                <a:gd name="T73" fmla="*/ 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9">
                  <a:moveTo>
                    <a:pt x="196" y="0"/>
                  </a:moveTo>
                  <a:lnTo>
                    <a:pt x="203" y="3"/>
                  </a:lnTo>
                  <a:lnTo>
                    <a:pt x="208" y="0"/>
                  </a:lnTo>
                  <a:lnTo>
                    <a:pt x="217" y="3"/>
                  </a:lnTo>
                  <a:lnTo>
                    <a:pt x="220" y="3"/>
                  </a:lnTo>
                  <a:lnTo>
                    <a:pt x="224" y="1"/>
                  </a:lnTo>
                  <a:lnTo>
                    <a:pt x="227" y="1"/>
                  </a:lnTo>
                  <a:lnTo>
                    <a:pt x="227" y="3"/>
                  </a:lnTo>
                  <a:lnTo>
                    <a:pt x="222" y="9"/>
                  </a:lnTo>
                  <a:lnTo>
                    <a:pt x="224" y="10"/>
                  </a:lnTo>
                  <a:lnTo>
                    <a:pt x="222" y="20"/>
                  </a:lnTo>
                  <a:lnTo>
                    <a:pt x="224" y="31"/>
                  </a:lnTo>
                  <a:lnTo>
                    <a:pt x="221" y="41"/>
                  </a:lnTo>
                  <a:lnTo>
                    <a:pt x="211" y="50"/>
                  </a:lnTo>
                  <a:lnTo>
                    <a:pt x="212" y="60"/>
                  </a:lnTo>
                  <a:lnTo>
                    <a:pt x="218" y="63"/>
                  </a:lnTo>
                  <a:lnTo>
                    <a:pt x="221" y="72"/>
                  </a:lnTo>
                  <a:lnTo>
                    <a:pt x="231" y="78"/>
                  </a:lnTo>
                  <a:lnTo>
                    <a:pt x="231" y="80"/>
                  </a:lnTo>
                  <a:lnTo>
                    <a:pt x="236" y="106"/>
                  </a:lnTo>
                  <a:lnTo>
                    <a:pt x="233" y="112"/>
                  </a:lnTo>
                  <a:lnTo>
                    <a:pt x="239" y="121"/>
                  </a:lnTo>
                  <a:lnTo>
                    <a:pt x="240" y="143"/>
                  </a:lnTo>
                  <a:lnTo>
                    <a:pt x="239" y="163"/>
                  </a:lnTo>
                  <a:lnTo>
                    <a:pt x="234" y="167"/>
                  </a:lnTo>
                  <a:lnTo>
                    <a:pt x="242" y="179"/>
                  </a:lnTo>
                  <a:lnTo>
                    <a:pt x="243" y="186"/>
                  </a:lnTo>
                  <a:lnTo>
                    <a:pt x="246" y="189"/>
                  </a:lnTo>
                  <a:lnTo>
                    <a:pt x="261" y="194"/>
                  </a:lnTo>
                  <a:lnTo>
                    <a:pt x="267" y="206"/>
                  </a:lnTo>
                  <a:lnTo>
                    <a:pt x="217" y="240"/>
                  </a:lnTo>
                  <a:lnTo>
                    <a:pt x="187" y="262"/>
                  </a:lnTo>
                  <a:lnTo>
                    <a:pt x="168" y="267"/>
                  </a:lnTo>
                  <a:lnTo>
                    <a:pt x="157" y="269"/>
                  </a:lnTo>
                  <a:lnTo>
                    <a:pt x="156" y="269"/>
                  </a:lnTo>
                  <a:lnTo>
                    <a:pt x="153" y="268"/>
                  </a:lnTo>
                  <a:lnTo>
                    <a:pt x="153" y="267"/>
                  </a:lnTo>
                  <a:lnTo>
                    <a:pt x="154" y="256"/>
                  </a:lnTo>
                  <a:lnTo>
                    <a:pt x="137" y="250"/>
                  </a:lnTo>
                  <a:lnTo>
                    <a:pt x="134" y="246"/>
                  </a:lnTo>
                  <a:lnTo>
                    <a:pt x="128" y="243"/>
                  </a:lnTo>
                  <a:lnTo>
                    <a:pt x="126" y="238"/>
                  </a:lnTo>
                  <a:lnTo>
                    <a:pt x="49" y="185"/>
                  </a:lnTo>
                  <a:lnTo>
                    <a:pt x="2" y="152"/>
                  </a:lnTo>
                  <a:lnTo>
                    <a:pt x="0" y="152"/>
                  </a:lnTo>
                  <a:lnTo>
                    <a:pt x="0" y="129"/>
                  </a:lnTo>
                  <a:lnTo>
                    <a:pt x="6" y="123"/>
                  </a:lnTo>
                  <a:lnTo>
                    <a:pt x="21" y="115"/>
                  </a:lnTo>
                  <a:lnTo>
                    <a:pt x="27" y="115"/>
                  </a:lnTo>
                  <a:lnTo>
                    <a:pt x="28" y="112"/>
                  </a:lnTo>
                  <a:lnTo>
                    <a:pt x="40" y="111"/>
                  </a:lnTo>
                  <a:lnTo>
                    <a:pt x="51" y="102"/>
                  </a:lnTo>
                  <a:lnTo>
                    <a:pt x="64" y="96"/>
                  </a:lnTo>
                  <a:lnTo>
                    <a:pt x="62" y="93"/>
                  </a:lnTo>
                  <a:lnTo>
                    <a:pt x="62" y="86"/>
                  </a:lnTo>
                  <a:lnTo>
                    <a:pt x="64" y="84"/>
                  </a:lnTo>
                  <a:lnTo>
                    <a:pt x="74" y="83"/>
                  </a:lnTo>
                  <a:lnTo>
                    <a:pt x="74" y="78"/>
                  </a:lnTo>
                  <a:lnTo>
                    <a:pt x="76" y="78"/>
                  </a:lnTo>
                  <a:lnTo>
                    <a:pt x="96" y="77"/>
                  </a:lnTo>
                  <a:lnTo>
                    <a:pt x="96" y="74"/>
                  </a:lnTo>
                  <a:lnTo>
                    <a:pt x="98" y="72"/>
                  </a:lnTo>
                  <a:lnTo>
                    <a:pt x="92" y="65"/>
                  </a:lnTo>
                  <a:lnTo>
                    <a:pt x="91" y="37"/>
                  </a:lnTo>
                  <a:lnTo>
                    <a:pt x="83" y="32"/>
                  </a:lnTo>
                  <a:lnTo>
                    <a:pt x="88" y="32"/>
                  </a:lnTo>
                  <a:lnTo>
                    <a:pt x="96" y="28"/>
                  </a:lnTo>
                  <a:lnTo>
                    <a:pt x="102" y="22"/>
                  </a:lnTo>
                  <a:lnTo>
                    <a:pt x="114" y="19"/>
                  </a:lnTo>
                  <a:lnTo>
                    <a:pt x="117" y="16"/>
                  </a:lnTo>
                  <a:lnTo>
                    <a:pt x="131" y="9"/>
                  </a:lnTo>
                  <a:lnTo>
                    <a:pt x="165" y="3"/>
                  </a:lnTo>
                  <a:lnTo>
                    <a:pt x="178" y="3"/>
                  </a:lnTo>
                  <a:lnTo>
                    <a:pt x="182" y="6"/>
                  </a:lnTo>
                  <a:lnTo>
                    <a:pt x="1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Tree>
    <p:extLst>
      <p:ext uri="{BB962C8B-B14F-4D97-AF65-F5344CB8AC3E}">
        <p14:creationId xmlns:p14="http://schemas.microsoft.com/office/powerpoint/2010/main" val="12656300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9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354345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95000"/>
              </a:lnSpc>
              <a:spcBef>
                <a:spcPts val="0"/>
              </a:spcBef>
              <a:buNone/>
              <a:defRPr sz="5400" spc="-100" baseline="0">
                <a:solidFill>
                  <a:schemeClr val="accent3"/>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122021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95000"/>
              </a:lnSpc>
              <a:spcBef>
                <a:spcPts val="0"/>
              </a:spcBef>
              <a:buNone/>
              <a:defRPr sz="5400" spc="-100" baseline="0">
                <a:solidFill>
                  <a:schemeClr val="accent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536902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95000"/>
              </a:lnSpc>
              <a:spcBef>
                <a:spcPts val="0"/>
              </a:spcBef>
              <a:buNone/>
              <a:defRPr sz="5400" spc="-100" baseline="0">
                <a:solidFill>
                  <a:schemeClr val="accent3"/>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398774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95000"/>
              </a:lnSpc>
              <a:buNone/>
              <a:defRPr sz="5400" spc="-100" baseline="0">
                <a:solidFill>
                  <a:schemeClr val="accent1"/>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 uri="{C183D7F6-B498-43B3-948B-1728B52AA6E4}">
                <adec:decorative xmlns:adec="http://schemas.microsoft.com/office/drawing/2017/decorative" val="1"/>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Tree>
    <p:extLst>
      <p:ext uri="{BB962C8B-B14F-4D97-AF65-F5344CB8AC3E}">
        <p14:creationId xmlns:p14="http://schemas.microsoft.com/office/powerpoint/2010/main" val="360255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Agend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3" name="Footer Placeholder 4">
            <a:extLst>
              <a:ext uri="{FF2B5EF4-FFF2-40B4-BE49-F238E27FC236}">
                <a16:creationId xmlns:a16="http://schemas.microsoft.com/office/drawing/2014/main" id="{41355F1B-2024-F95A-6F46-1B1748798FB7}"/>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4" name="Slide Number Placeholder 5">
            <a:extLst>
              <a:ext uri="{FF2B5EF4-FFF2-40B4-BE49-F238E27FC236}">
                <a16:creationId xmlns:a16="http://schemas.microsoft.com/office/drawing/2014/main" id="{0A541D86-F871-9AD5-5C0D-1A70D3EEB787}"/>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pic>
        <p:nvPicPr>
          <p:cNvPr id="2" name="Graphic 1">
            <a:extLst>
              <a:ext uri="{FF2B5EF4-FFF2-40B4-BE49-F238E27FC236}">
                <a16:creationId xmlns:a16="http://schemas.microsoft.com/office/drawing/2014/main" id="{85E8F12A-96AE-47C6-B255-6B04E5BF4F8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6" name="Text Placeholder 9">
            <a:extLst>
              <a:ext uri="{FF2B5EF4-FFF2-40B4-BE49-F238E27FC236}">
                <a16:creationId xmlns:a16="http://schemas.microsoft.com/office/drawing/2014/main" id="{957D7B0C-AB17-0026-8557-FF66DA9837E6}"/>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
        <p:nvSpPr>
          <p:cNvPr id="7" name="Text Placeholder 9">
            <a:extLst>
              <a:ext uri="{FF2B5EF4-FFF2-40B4-BE49-F238E27FC236}">
                <a16:creationId xmlns:a16="http://schemas.microsoft.com/office/drawing/2014/main" id="{F27E505E-6EA2-F364-AD37-641FDC835FB9}"/>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12570909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95000"/>
              </a:lnSpc>
              <a:buNone/>
              <a:defRPr sz="5400" spc="-100" baseline="0">
                <a:solidFill>
                  <a:schemeClr val="accent1"/>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 uri="{C183D7F6-B498-43B3-948B-1728B52AA6E4}">
                <adec:decorative xmlns:adec="http://schemas.microsoft.com/office/drawing/2017/decorative" val="1"/>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Tree>
    <p:extLst>
      <p:ext uri="{BB962C8B-B14F-4D97-AF65-F5344CB8AC3E}">
        <p14:creationId xmlns:p14="http://schemas.microsoft.com/office/powerpoint/2010/main" val="2125022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95000"/>
              </a:lnSpc>
              <a:buNone/>
              <a:defRPr sz="5400" spc="-100" baseline="0">
                <a:solidFill>
                  <a:schemeClr val="accent3"/>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 uri="{C183D7F6-B498-43B3-948B-1728B52AA6E4}">
                <adec:decorative xmlns:adec="http://schemas.microsoft.com/office/drawing/2017/decorative" val="1"/>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Tree>
    <p:extLst>
      <p:ext uri="{BB962C8B-B14F-4D97-AF65-F5344CB8AC3E}">
        <p14:creationId xmlns:p14="http://schemas.microsoft.com/office/powerpoint/2010/main" val="2983856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95000"/>
              </a:lnSpc>
              <a:buNone/>
              <a:defRPr sz="5400" spc="-100" baseline="0">
                <a:solidFill>
                  <a:schemeClr val="accent3"/>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 uri="{C183D7F6-B498-43B3-948B-1728B52AA6E4}">
                <adec:decorative xmlns:adec="http://schemas.microsoft.com/office/drawing/2017/decorative" val="1"/>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Tree>
    <p:extLst>
      <p:ext uri="{BB962C8B-B14F-4D97-AF65-F5344CB8AC3E}">
        <p14:creationId xmlns:p14="http://schemas.microsoft.com/office/powerpoint/2010/main" val="3184613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1"/>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Tree>
    <p:extLst>
      <p:ext uri="{BB962C8B-B14F-4D97-AF65-F5344CB8AC3E}">
        <p14:creationId xmlns:p14="http://schemas.microsoft.com/office/powerpoint/2010/main" val="3079439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1"/>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Tree>
    <p:extLst>
      <p:ext uri="{BB962C8B-B14F-4D97-AF65-F5344CB8AC3E}">
        <p14:creationId xmlns:p14="http://schemas.microsoft.com/office/powerpoint/2010/main" val="4129848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3"/>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Tree>
    <p:extLst>
      <p:ext uri="{BB962C8B-B14F-4D97-AF65-F5344CB8AC3E}">
        <p14:creationId xmlns:p14="http://schemas.microsoft.com/office/powerpoint/2010/main" val="2138430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3"/>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Tree>
    <p:extLst>
      <p:ext uri="{BB962C8B-B14F-4D97-AF65-F5344CB8AC3E}">
        <p14:creationId xmlns:p14="http://schemas.microsoft.com/office/powerpoint/2010/main" val="16290269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line only - Partnership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A7E885-374B-E6F4-969E-AFC575B53C6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solidFill>
          <a:ln>
            <a:noFill/>
          </a:ln>
        </p:spPr>
        <p:txBody>
          <a:bodyPr wrap="square" tIns="108000" bIns="108000" rtlCol="0" anchor="ctr" anchorCtr="0">
            <a:noAutofit/>
          </a:bodyPr>
          <a:lstStyle/>
          <a:p>
            <a:pPr algn="ctr"/>
            <a:endParaRPr lang="en-US" sz="1500" err="1">
              <a:solidFill>
                <a:schemeClr val="tx1"/>
              </a:solidFill>
            </a:endParaRP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tx1">
              <a:lumMod val="75000"/>
              <a:lumOff val="25000"/>
            </a:schemeClr>
          </a:solidFill>
          <a:ln>
            <a:noFill/>
          </a:ln>
        </p:spPr>
        <p:txBody>
          <a:bodyPr wrap="square" lIns="540000" tIns="0" bIns="108000" anchor="b" anchorCtr="0">
            <a:noAutofit/>
          </a:bodyPr>
          <a:lstStyle>
            <a:lvl1pPr marL="0" indent="0" algn="ctr">
              <a:buNone/>
              <a:defRPr sz="1000">
                <a:solidFill>
                  <a:schemeClr val="accent1"/>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1"/>
                </a:solidFill>
                <a:latin typeface="+mj-lt"/>
              </a:defRPr>
            </a:lvl1pPr>
          </a:lstStyle>
          <a:p>
            <a:pPr lvl="0"/>
            <a:r>
              <a:rPr lang="en-US"/>
              <a:t>Partnership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pic>
        <p:nvPicPr>
          <p:cNvPr id="2" name="Graphic 1">
            <a:extLst>
              <a:ext uri="{FF2B5EF4-FFF2-40B4-BE49-F238E27FC236}">
                <a16:creationId xmlns:a16="http://schemas.microsoft.com/office/drawing/2014/main" id="{874AE154-A689-F833-D41D-103530F1AC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368300"/>
            <a:ext cx="1381417" cy="233480"/>
          </a:xfrm>
          <a:prstGeom prst="rect">
            <a:avLst/>
          </a:prstGeom>
        </p:spPr>
      </p:pic>
      <p:sp>
        <p:nvSpPr>
          <p:cNvPr id="6" name="Text Placeholder 9">
            <a:extLst>
              <a:ext uri="{FF2B5EF4-FFF2-40B4-BE49-F238E27FC236}">
                <a16:creationId xmlns:a16="http://schemas.microsoft.com/office/drawing/2014/main" id="{CBA2CBDF-F0AC-D88E-7710-58FE305363DA}"/>
              </a:ext>
              <a:ext uri="{C183D7F6-B498-43B3-948B-1728B52AA6E4}">
                <adec:decorative xmlns:adec="http://schemas.microsoft.com/office/drawing/2017/decorative" val="1"/>
              </a:ext>
            </a:extLst>
          </p:cNvPr>
          <p:cNvSpPr>
            <a:spLocks noGrp="1"/>
          </p:cNvSpPr>
          <p:nvPr>
            <p:ph type="body" sz="quarter" idx="25" hasCustomPrompt="1"/>
          </p:nvPr>
        </p:nvSpPr>
        <p:spPr>
          <a:xfrm>
            <a:off x="550864" y="5707061"/>
            <a:ext cx="1727998" cy="169471"/>
          </a:xfrm>
          <a:prstGeom prst="rect">
            <a:avLst/>
          </a:prstGeom>
        </p:spPr>
        <p:txBody>
          <a:bodyPr lIns="0" tIns="0" rIns="0" bIns="0" anchor="t" anchorCtr="0">
            <a:noAutofit/>
          </a:bodyPr>
          <a:lstStyle>
            <a:lvl1pPr marL="0" indent="0" algn="l">
              <a:lnSpc>
                <a:spcPct val="95000"/>
              </a:lnSpc>
              <a:buNone/>
              <a:defRPr sz="1200">
                <a:solidFill>
                  <a:schemeClr val="bg1"/>
                </a:solidFill>
                <a:latin typeface="+mn-lt"/>
              </a:defRPr>
            </a:lvl1pPr>
          </a:lstStyle>
          <a:p>
            <a:pPr lvl="0"/>
            <a:r>
              <a:rPr lang="en-US"/>
              <a:t>In partnership with</a:t>
            </a:r>
          </a:p>
        </p:txBody>
      </p:sp>
      <p:sp>
        <p:nvSpPr>
          <p:cNvPr id="4" name="Picture Placeholder 4">
            <a:extLst>
              <a:ext uri="{FF2B5EF4-FFF2-40B4-BE49-F238E27FC236}">
                <a16:creationId xmlns:a16="http://schemas.microsoft.com/office/drawing/2014/main" id="{CA5C4D5D-C536-3E33-1B57-0D890E27E2C2}"/>
              </a:ext>
              <a:ext uri="{C183D7F6-B498-43B3-948B-1728B52AA6E4}">
                <adec:decorative xmlns:adec="http://schemas.microsoft.com/office/drawing/2017/decorative" val="1"/>
              </a:ext>
            </a:extLst>
          </p:cNvPr>
          <p:cNvSpPr>
            <a:spLocks noGrp="1"/>
          </p:cNvSpPr>
          <p:nvPr>
            <p:ph type="pic" sz="quarter" idx="22" hasCustomPrompt="1"/>
          </p:nvPr>
        </p:nvSpPr>
        <p:spPr>
          <a:xfrm>
            <a:off x="550862" y="6019334"/>
            <a:ext cx="1728000" cy="470366"/>
          </a:xfrm>
        </p:spPr>
        <p:txBody>
          <a:bodyPr lIns="180000" rIns="180000"/>
          <a:lstStyle>
            <a:lvl1pPr marL="0" indent="0" algn="ctr">
              <a:buNone/>
              <a:defRPr sz="1000">
                <a:solidFill>
                  <a:schemeClr val="accent1"/>
                </a:solidFill>
              </a:defRPr>
            </a:lvl1pPr>
          </a:lstStyle>
          <a:p>
            <a:r>
              <a:rPr lang="en-US"/>
              <a:t>Drag picture file here to insert image</a:t>
            </a:r>
          </a:p>
        </p:txBody>
      </p:sp>
    </p:spTree>
    <p:extLst>
      <p:ext uri="{BB962C8B-B14F-4D97-AF65-F5344CB8AC3E}">
        <p14:creationId xmlns:p14="http://schemas.microsoft.com/office/powerpoint/2010/main" val="29616895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or 3 lines - Partnership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E60AF6-6593-9A34-C3E6-8C5FBE276390}"/>
              </a:ext>
              <a:ext uri="{C183D7F6-B498-43B3-948B-1728B52AA6E4}">
                <adec:decorative xmlns:adec="http://schemas.microsoft.com/office/drawing/2017/decorative" val="1"/>
              </a:ext>
            </a:extLst>
          </p:cNvPr>
          <p:cNvSpPr/>
          <p:nvPr userDrawn="1"/>
        </p:nvSpPr>
        <p:spPr>
          <a:xfrm>
            <a:off x="0" y="0"/>
            <a:ext cx="12192000" cy="6857999"/>
          </a:xfrm>
          <a:prstGeom prst="rect">
            <a:avLst/>
          </a:prstGeom>
          <a:solidFill>
            <a:schemeClr val="tx1"/>
          </a:solidFill>
          <a:ln>
            <a:noFill/>
          </a:ln>
        </p:spPr>
        <p:txBody>
          <a:bodyPr wrap="square" tIns="108000" bIns="108000" rtlCol="0" anchor="ctr" anchorCtr="0">
            <a:noAutofit/>
          </a:bodyPr>
          <a:lstStyle/>
          <a:p>
            <a:pPr algn="ctr"/>
            <a:endParaRPr lang="en-US" sz="1500" err="1">
              <a:solidFill>
                <a:schemeClr val="tx1"/>
              </a:solidFill>
            </a:endParaRPr>
          </a:p>
        </p:txBody>
      </p:sp>
      <p:sp>
        <p:nvSpPr>
          <p:cNvPr id="24" name="Picture Placeholder 177">
            <a:extLst>
              <a:ext uri="{FF2B5EF4-FFF2-40B4-BE49-F238E27FC236}">
                <a16:creationId xmlns:a16="http://schemas.microsoft.com/office/drawing/2014/main" id="{EBF07732-6455-6288-ADD7-82EA3A3699BF}"/>
              </a:ext>
              <a:ext uri="{C183D7F6-B498-43B3-948B-1728B52AA6E4}">
                <adec:decorative xmlns:adec="http://schemas.microsoft.com/office/drawing/2017/decorative" val="1"/>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tx1">
              <a:lumMod val="75000"/>
              <a:lumOff val="25000"/>
            </a:schemeClr>
          </a:solidFill>
          <a:ln>
            <a:noFill/>
          </a:ln>
        </p:spPr>
        <p:txBody>
          <a:bodyPr wrap="square" lIns="540000" tIns="0" bIns="108000" anchor="b" anchorCtr="0">
            <a:noAutofit/>
          </a:bodyPr>
          <a:lstStyle>
            <a:lvl1pPr marL="0" indent="0" algn="ctr">
              <a:buNone/>
              <a:defRPr sz="1000">
                <a:solidFill>
                  <a:schemeClr val="accent1"/>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 uri="{C183D7F6-B498-43B3-948B-1728B52AA6E4}">
                <adec:decorative xmlns:adec="http://schemas.microsoft.com/office/drawing/2017/decorative" val="0"/>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95000"/>
              </a:lnSpc>
              <a:spcBef>
                <a:spcPts val="0"/>
              </a:spcBef>
              <a:buNone/>
              <a:defRPr sz="3600">
                <a:solidFill>
                  <a:schemeClr val="accent1"/>
                </a:solidFill>
                <a:latin typeface="+mj-lt"/>
              </a:defRPr>
            </a:lvl1pPr>
          </a:lstStyle>
          <a:p>
            <a:pPr lvl="0"/>
            <a:r>
              <a:rPr lang="en-US"/>
              <a:t>Partnership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 uri="{C183D7F6-B498-43B3-948B-1728B52AA6E4}">
                <adec:decorative xmlns:adec="http://schemas.microsoft.com/office/drawing/2017/decorative" val="0"/>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pic>
        <p:nvPicPr>
          <p:cNvPr id="2" name="Graphic 1">
            <a:extLst>
              <a:ext uri="{FF2B5EF4-FFF2-40B4-BE49-F238E27FC236}">
                <a16:creationId xmlns:a16="http://schemas.microsoft.com/office/drawing/2014/main" id="{779A8672-11C7-1809-43CB-F1186B1E63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368300"/>
            <a:ext cx="1381417" cy="233480"/>
          </a:xfrm>
          <a:prstGeom prst="rect">
            <a:avLst/>
          </a:prstGeom>
        </p:spPr>
      </p:pic>
      <p:sp>
        <p:nvSpPr>
          <p:cNvPr id="7" name="Text Placeholder 9">
            <a:extLst>
              <a:ext uri="{FF2B5EF4-FFF2-40B4-BE49-F238E27FC236}">
                <a16:creationId xmlns:a16="http://schemas.microsoft.com/office/drawing/2014/main" id="{C867666D-B4C8-2909-B2D8-C87235B71B75}"/>
              </a:ext>
              <a:ext uri="{C183D7F6-B498-43B3-948B-1728B52AA6E4}">
                <adec:decorative xmlns:adec="http://schemas.microsoft.com/office/drawing/2017/decorative" val="1"/>
              </a:ext>
            </a:extLst>
          </p:cNvPr>
          <p:cNvSpPr>
            <a:spLocks noGrp="1"/>
          </p:cNvSpPr>
          <p:nvPr>
            <p:ph type="body" sz="quarter" idx="25" hasCustomPrompt="1"/>
          </p:nvPr>
        </p:nvSpPr>
        <p:spPr>
          <a:xfrm>
            <a:off x="550864" y="5707061"/>
            <a:ext cx="1727998" cy="169471"/>
          </a:xfrm>
          <a:prstGeom prst="rect">
            <a:avLst/>
          </a:prstGeom>
        </p:spPr>
        <p:txBody>
          <a:bodyPr lIns="0" tIns="0" rIns="0" bIns="0" anchor="t" anchorCtr="0">
            <a:noAutofit/>
          </a:bodyPr>
          <a:lstStyle>
            <a:lvl1pPr marL="0" indent="0" algn="l">
              <a:lnSpc>
                <a:spcPct val="95000"/>
              </a:lnSpc>
              <a:buNone/>
              <a:defRPr sz="1200">
                <a:solidFill>
                  <a:schemeClr val="bg1"/>
                </a:solidFill>
                <a:latin typeface="+mn-lt"/>
              </a:defRPr>
            </a:lvl1pPr>
          </a:lstStyle>
          <a:p>
            <a:pPr lvl="0"/>
            <a:r>
              <a:rPr lang="en-US"/>
              <a:t>In partnership with</a:t>
            </a:r>
          </a:p>
        </p:txBody>
      </p:sp>
      <p:sp>
        <p:nvSpPr>
          <p:cNvPr id="8" name="Picture Placeholder 4">
            <a:extLst>
              <a:ext uri="{FF2B5EF4-FFF2-40B4-BE49-F238E27FC236}">
                <a16:creationId xmlns:a16="http://schemas.microsoft.com/office/drawing/2014/main" id="{39CD8931-90A2-0190-221C-74EF771A03ED}"/>
              </a:ext>
              <a:ext uri="{C183D7F6-B498-43B3-948B-1728B52AA6E4}">
                <adec:decorative xmlns:adec="http://schemas.microsoft.com/office/drawing/2017/decorative" val="1"/>
              </a:ext>
            </a:extLst>
          </p:cNvPr>
          <p:cNvSpPr>
            <a:spLocks noGrp="1"/>
          </p:cNvSpPr>
          <p:nvPr>
            <p:ph type="pic" sz="quarter" idx="22" hasCustomPrompt="1"/>
          </p:nvPr>
        </p:nvSpPr>
        <p:spPr>
          <a:xfrm>
            <a:off x="550862" y="6019334"/>
            <a:ext cx="1728000" cy="470366"/>
          </a:xfrm>
        </p:spPr>
        <p:txBody>
          <a:bodyPr lIns="180000" rIns="180000"/>
          <a:lstStyle>
            <a:lvl1pPr marL="0" indent="0" algn="ctr">
              <a:buNone/>
              <a:defRPr sz="1000">
                <a:solidFill>
                  <a:schemeClr val="accent1"/>
                </a:solidFill>
              </a:defRPr>
            </a:lvl1pPr>
          </a:lstStyle>
          <a:p>
            <a:r>
              <a:rPr lang="en-US"/>
              <a:t>Drag picture file here to insert image</a:t>
            </a:r>
          </a:p>
        </p:txBody>
      </p:sp>
    </p:spTree>
    <p:extLst>
      <p:ext uri="{BB962C8B-B14F-4D97-AF65-F5344CB8AC3E}">
        <p14:creationId xmlns:p14="http://schemas.microsoft.com/office/powerpoint/2010/main" val="6772425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attern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F9FE3F0-D6BD-926A-6E2D-B032C03D6E7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4151312" cy="6858000"/>
          </a:xfrm>
          <a:prstGeom prst="rect">
            <a:avLst/>
          </a:prstGeom>
        </p:spPr>
      </p:pic>
      <p:pic>
        <p:nvPicPr>
          <p:cNvPr id="8" name="Graphic 7">
            <a:extLst>
              <a:ext uri="{FF2B5EF4-FFF2-40B4-BE49-F238E27FC236}">
                <a16:creationId xmlns:a16="http://schemas.microsoft.com/office/drawing/2014/main" id="{683B4F17-A8E8-06EC-5129-E0F19DCF3CE9}"/>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4" name="Text Placeholder 12">
            <a:extLst>
              <a:ext uri="{FF2B5EF4-FFF2-40B4-BE49-F238E27FC236}">
                <a16:creationId xmlns:a16="http://schemas.microsoft.com/office/drawing/2014/main" id="{582C109F-2D11-753A-150B-0B8497334DCF}"/>
              </a:ext>
            </a:extLst>
          </p:cNvPr>
          <p:cNvSpPr>
            <a:spLocks noGrp="1"/>
          </p:cNvSpPr>
          <p:nvPr>
            <p:ph type="body" sz="quarter" idx="21" hasCustomPrompt="1"/>
          </p:nvPr>
        </p:nvSpPr>
        <p:spPr>
          <a:xfrm>
            <a:off x="550864" y="908939"/>
            <a:ext cx="3600448" cy="539751"/>
          </a:xfrm>
        </p:spPr>
        <p:txBody>
          <a:bodyPr tIns="0" anchor="t" anchorCtr="0"/>
          <a:lstStyle>
            <a:lvl1pPr marL="0" indent="0" algn="l">
              <a:lnSpc>
                <a:spcPct val="9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6" name="Footer Placeholder 4">
            <a:extLst>
              <a:ext uri="{FF2B5EF4-FFF2-40B4-BE49-F238E27FC236}">
                <a16:creationId xmlns:a16="http://schemas.microsoft.com/office/drawing/2014/main" id="{047F20BE-FF92-B2AD-C593-6FBA5C601673}"/>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endParaRPr lang="en-GB"/>
          </a:p>
        </p:txBody>
      </p:sp>
      <p:sp>
        <p:nvSpPr>
          <p:cNvPr id="32" name="Slide Number Placeholder 5">
            <a:extLst>
              <a:ext uri="{FF2B5EF4-FFF2-40B4-BE49-F238E27FC236}">
                <a16:creationId xmlns:a16="http://schemas.microsoft.com/office/drawing/2014/main" id="{BCE27ADD-A9BE-4680-50C4-47AE357DB05F}"/>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9" name="Text Placeholder 9">
            <a:extLst>
              <a:ext uri="{FF2B5EF4-FFF2-40B4-BE49-F238E27FC236}">
                <a16:creationId xmlns:a16="http://schemas.microsoft.com/office/drawing/2014/main" id="{64C85F79-3357-6FF8-4E39-059CE925BDDB}"/>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
        <p:nvSpPr>
          <p:cNvPr id="33" name="Text Placeholder 9">
            <a:extLst>
              <a:ext uri="{FF2B5EF4-FFF2-40B4-BE49-F238E27FC236}">
                <a16:creationId xmlns:a16="http://schemas.microsoft.com/office/drawing/2014/main" id="{131E7AFB-66FA-056E-3CBB-A801AB21C906}"/>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387927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Gradient-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B4F137-457C-8970-EFEC-298491A3E676}"/>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3" name="Footer Placeholder 4">
            <a:extLst>
              <a:ext uri="{FF2B5EF4-FFF2-40B4-BE49-F238E27FC236}">
                <a16:creationId xmlns:a16="http://schemas.microsoft.com/office/drawing/2014/main" id="{41355F1B-2024-F95A-6F46-1B1748798FB7}"/>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4" name="Slide Number Placeholder 5">
            <a:extLst>
              <a:ext uri="{FF2B5EF4-FFF2-40B4-BE49-F238E27FC236}">
                <a16:creationId xmlns:a16="http://schemas.microsoft.com/office/drawing/2014/main" id="{0A541D86-F871-9AD5-5C0D-1A70D3EEB787}"/>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pic>
        <p:nvPicPr>
          <p:cNvPr id="2" name="Graphic 1">
            <a:extLst>
              <a:ext uri="{FF2B5EF4-FFF2-40B4-BE49-F238E27FC236}">
                <a16:creationId xmlns:a16="http://schemas.microsoft.com/office/drawing/2014/main" id="{85E8F12A-96AE-47C6-B255-6B04E5BF4F8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5" name="Text Placeholder 9">
            <a:extLst>
              <a:ext uri="{FF2B5EF4-FFF2-40B4-BE49-F238E27FC236}">
                <a16:creationId xmlns:a16="http://schemas.microsoft.com/office/drawing/2014/main" id="{9801CEDE-5190-BB35-50C3-F5E6843ADE42}"/>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
        <p:nvSpPr>
          <p:cNvPr id="7" name="Text Placeholder 9">
            <a:extLst>
              <a:ext uri="{FF2B5EF4-FFF2-40B4-BE49-F238E27FC236}">
                <a16:creationId xmlns:a16="http://schemas.microsoft.com/office/drawing/2014/main" id="{0E7BC35B-6E1E-373A-9BC6-7C7A5792071D}"/>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tx2"/>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3791494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ight Image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460A8DC2-35E5-122C-4093-0CB894A5D697}"/>
              </a:ext>
              <a:ext uri="{C183D7F6-B498-43B3-948B-1728B52AA6E4}">
                <adec:decorative xmlns:adec="http://schemas.microsoft.com/office/drawing/2017/decorative" val="1"/>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center icon to insert light image</a:t>
            </a:r>
          </a:p>
        </p:txBody>
      </p:sp>
      <p:sp>
        <p:nvSpPr>
          <p:cNvPr id="3" name="Text Placeholder 12">
            <a:extLst>
              <a:ext uri="{FF2B5EF4-FFF2-40B4-BE49-F238E27FC236}">
                <a16:creationId xmlns:a16="http://schemas.microsoft.com/office/drawing/2014/main" id="{4C11C650-3EE9-B1D4-9C29-2E854BF6BDB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4" name="Footer Placeholder 4">
            <a:extLst>
              <a:ext uri="{FF2B5EF4-FFF2-40B4-BE49-F238E27FC236}">
                <a16:creationId xmlns:a16="http://schemas.microsoft.com/office/drawing/2014/main" id="{9DA43E61-57FB-B2E0-F88B-97779086142D}"/>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endParaRPr lang="en-GB"/>
          </a:p>
        </p:txBody>
      </p:sp>
      <p:sp>
        <p:nvSpPr>
          <p:cNvPr id="5" name="Slide Number Placeholder 5">
            <a:extLst>
              <a:ext uri="{FF2B5EF4-FFF2-40B4-BE49-F238E27FC236}">
                <a16:creationId xmlns:a16="http://schemas.microsoft.com/office/drawing/2014/main" id="{E0536191-F362-FC0F-835E-2F5EA2BB8457}"/>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7" name="Text Placeholder 9">
            <a:extLst>
              <a:ext uri="{FF2B5EF4-FFF2-40B4-BE49-F238E27FC236}">
                <a16:creationId xmlns:a16="http://schemas.microsoft.com/office/drawing/2014/main" id="{6146DB6B-06C6-703A-52B1-D79AB8111C88}"/>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
        <p:nvSpPr>
          <p:cNvPr id="10" name="Text Placeholder 9">
            <a:extLst>
              <a:ext uri="{FF2B5EF4-FFF2-40B4-BE49-F238E27FC236}">
                <a16:creationId xmlns:a16="http://schemas.microsoft.com/office/drawing/2014/main" id="{CF19277F-8E80-0124-5422-FA95812BF047}"/>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3225768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rk Image - Agenda">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0A8DC2-35E5-122C-4093-0CB894A5D697}"/>
              </a:ext>
              <a:ext uri="{C183D7F6-B498-43B3-948B-1728B52AA6E4}">
                <adec:decorative xmlns:adec="http://schemas.microsoft.com/office/drawing/2017/decorative" val="1"/>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center icon to insert dark image</a:t>
            </a:r>
          </a:p>
        </p:txBody>
      </p:sp>
      <p:sp>
        <p:nvSpPr>
          <p:cNvPr id="3" name="Text Placeholder 12">
            <a:extLst>
              <a:ext uri="{FF2B5EF4-FFF2-40B4-BE49-F238E27FC236}">
                <a16:creationId xmlns:a16="http://schemas.microsoft.com/office/drawing/2014/main" id="{F5901797-6CF8-474D-5966-88001DA92D47}"/>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9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Enter date, agenda </a:t>
            </a:r>
            <a:r>
              <a:rPr lang="en-US" err="1"/>
              <a:t>etc</a:t>
            </a:r>
            <a:endParaRPr lang="en-US"/>
          </a:p>
        </p:txBody>
      </p:sp>
      <p:sp>
        <p:nvSpPr>
          <p:cNvPr id="4" name="Footer Placeholder 4">
            <a:extLst>
              <a:ext uri="{FF2B5EF4-FFF2-40B4-BE49-F238E27FC236}">
                <a16:creationId xmlns:a16="http://schemas.microsoft.com/office/drawing/2014/main" id="{D3F1C8DD-7EA8-7310-519B-E5B2548E0D03}"/>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endParaRPr lang="en-GB"/>
          </a:p>
        </p:txBody>
      </p:sp>
      <p:sp>
        <p:nvSpPr>
          <p:cNvPr id="5" name="Slide Number Placeholder 5">
            <a:extLst>
              <a:ext uri="{FF2B5EF4-FFF2-40B4-BE49-F238E27FC236}">
                <a16:creationId xmlns:a16="http://schemas.microsoft.com/office/drawing/2014/main" id="{FA4D5240-4558-7A23-836A-7DB3C314B9F7}"/>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7" name="Text Placeholder 9">
            <a:extLst>
              <a:ext uri="{FF2B5EF4-FFF2-40B4-BE49-F238E27FC236}">
                <a16:creationId xmlns:a16="http://schemas.microsoft.com/office/drawing/2014/main" id="{AAFAC4AA-3C23-B096-E8F8-F0C12859B595}"/>
              </a:ext>
            </a:extLst>
          </p:cNvPr>
          <p:cNvSpPr>
            <a:spLocks noGrp="1"/>
          </p:cNvSpPr>
          <p:nvPr>
            <p:ph type="body" sz="quarter" idx="32" hasCustomPrompt="1"/>
          </p:nvPr>
        </p:nvSpPr>
        <p:spPr>
          <a:xfrm>
            <a:off x="8975725"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
        <p:nvSpPr>
          <p:cNvPr id="9" name="Text Placeholder 9">
            <a:extLst>
              <a:ext uri="{FF2B5EF4-FFF2-40B4-BE49-F238E27FC236}">
                <a16:creationId xmlns:a16="http://schemas.microsoft.com/office/drawing/2014/main" id="{EA65ADF3-6A86-E594-AD63-31C65E1DCFE1}"/>
              </a:ext>
            </a:extLst>
          </p:cNvPr>
          <p:cNvSpPr>
            <a:spLocks noGrp="1"/>
          </p:cNvSpPr>
          <p:nvPr>
            <p:ph type="body" sz="quarter" idx="33" hasCustomPrompt="1"/>
          </p:nvPr>
        </p:nvSpPr>
        <p:spPr>
          <a:xfrm>
            <a:off x="5232400" y="908938"/>
            <a:ext cx="2663825" cy="5104403"/>
          </a:xfrm>
          <a:prstGeom prst="rect">
            <a:avLst/>
          </a:prstGeom>
        </p:spPr>
        <p:txBody>
          <a:bodyPr lIns="0" tIns="0" rIns="0" bIns="0">
            <a:noAutofit/>
          </a:bodyPr>
          <a:lstStyle>
            <a:lvl1pPr marL="0" indent="0">
              <a:lnSpc>
                <a:spcPct val="100000"/>
              </a:lnSpc>
              <a:spcBef>
                <a:spcPts val="0"/>
              </a:spcBef>
              <a:buNone/>
              <a:defRPr sz="1600">
                <a:solidFill>
                  <a:schemeClr val="bg1"/>
                </a:solidFill>
                <a:latin typeface="+mn-lt"/>
              </a:defRPr>
            </a:lvl1pPr>
          </a:lstStyle>
          <a:p>
            <a:pPr lvl="0"/>
            <a:r>
              <a:rPr lang="en-US"/>
              <a:t>Enter your agenda here</a:t>
            </a:r>
            <a:endParaRPr lang="en-GB"/>
          </a:p>
        </p:txBody>
      </p:sp>
    </p:spTree>
    <p:extLst>
      <p:ext uri="{BB962C8B-B14F-4D97-AF65-F5344CB8AC3E}">
        <p14:creationId xmlns:p14="http://schemas.microsoft.com/office/powerpoint/2010/main" val="15153428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0:50 Split - Mint / Citrus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918438-EB19-3BAF-9D32-38F41EC025E0}"/>
              </a:ext>
              <a:ext uri="{C183D7F6-B498-43B3-948B-1728B52AA6E4}">
                <adec:decorative xmlns:adec="http://schemas.microsoft.com/office/drawing/2017/decorative" val="1"/>
              </a:ext>
            </a:extLst>
          </p:cNvPr>
          <p:cNvSpPr/>
          <p:nvPr userDrawn="1"/>
        </p:nvSpPr>
        <p:spPr>
          <a:xfrm rot="10800000">
            <a:off x="6095996" y="0"/>
            <a:ext cx="6096003"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4B25FFED-8100-76FB-514F-B35A20530675}"/>
              </a:ext>
            </a:extLst>
          </p:cNvPr>
          <p:cNvSpPr>
            <a:spLocks noGrp="1"/>
          </p:cNvSpPr>
          <p:nvPr>
            <p:ph type="body" sz="quarter" idx="15" hasCustomPrompt="1"/>
          </p:nvPr>
        </p:nvSpPr>
        <p:spPr>
          <a:xfrm>
            <a:off x="7102801" y="1808163"/>
            <a:ext cx="3601712"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4A2C9BF4-7693-988E-8CB3-04BB860D1524}"/>
              </a:ext>
            </a:extLst>
          </p:cNvPr>
          <p:cNvSpPr>
            <a:spLocks noGrp="1"/>
          </p:cNvSpPr>
          <p:nvPr>
            <p:ph type="body" sz="quarter" idx="16" hasCustomPrompt="1"/>
          </p:nvPr>
        </p:nvSpPr>
        <p:spPr>
          <a:xfrm>
            <a:off x="7102801" y="3634999"/>
            <a:ext cx="2665088"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E6117815-6BF6-8F89-617B-8E8D06B679CF}"/>
              </a:ext>
            </a:extLst>
          </p:cNvPr>
          <p:cNvSpPr>
            <a:spLocks noGrp="1"/>
          </p:cNvSpPr>
          <p:nvPr>
            <p:ph type="body" sz="quarter" idx="27" hasCustomPrompt="1"/>
          </p:nvPr>
        </p:nvSpPr>
        <p:spPr>
          <a:xfrm>
            <a:off x="7104063" y="3892179"/>
            <a:ext cx="2663824"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292808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rcRect/>
          <a:stretch/>
        </p:blipFill>
        <p:spPr>
          <a:xfrm>
            <a:off x="0" y="1012"/>
            <a:ext cx="12188400" cy="6855975"/>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a:t>“Quote copy, resize textbox horizontally as required”.</a:t>
            </a:r>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pic>
        <p:nvPicPr>
          <p:cNvPr id="7" name="Graphic 6">
            <a:extLst>
              <a:ext uri="{FF2B5EF4-FFF2-40B4-BE49-F238E27FC236}">
                <a16:creationId xmlns:a16="http://schemas.microsoft.com/office/drawing/2014/main" id="{861E0A2F-248F-8E7B-8F36-71FDC08C0E7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973451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Dark Image - Quot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95BAE39-428F-3EBA-D573-EE064F5E4131}"/>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9" name="Text Placeholder 9">
            <a:extLst>
              <a:ext uri="{FF2B5EF4-FFF2-40B4-BE49-F238E27FC236}">
                <a16:creationId xmlns:a16="http://schemas.microsoft.com/office/drawing/2014/main" id="{77587D0B-46D5-31FC-0458-5D35206C04D0}"/>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bg1"/>
                </a:solidFill>
                <a:latin typeface="+mj-lt"/>
              </a:defRPr>
            </a:lvl1pPr>
          </a:lstStyle>
          <a:p>
            <a:pPr lvl="0"/>
            <a:r>
              <a:rPr lang="en-US"/>
              <a:t>“Quote copy, resize textbox </a:t>
            </a:r>
            <a:r>
              <a:rPr lang="en-US" err="1"/>
              <a:t>recolour</a:t>
            </a:r>
            <a:r>
              <a:rPr lang="en-US"/>
              <a:t> text as required”.</a:t>
            </a:r>
            <a:endParaRPr lang="en-GB"/>
          </a:p>
        </p:txBody>
      </p:sp>
      <p:sp>
        <p:nvSpPr>
          <p:cNvPr id="5" name="Text Placeholder 12">
            <a:extLst>
              <a:ext uri="{FF2B5EF4-FFF2-40B4-BE49-F238E27FC236}">
                <a16:creationId xmlns:a16="http://schemas.microsoft.com/office/drawing/2014/main" id="{6DFF0592-E1D3-FA38-367B-6AACE16AB121}"/>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FC985B5E-496F-CAB2-88DD-D72D7C4B91FF}"/>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23742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 uri="{C183D7F6-B498-43B3-948B-1728B52AA6E4}">
                <adec:decorative xmlns:adec="http://schemas.microsoft.com/office/drawing/2017/decorative" val="1"/>
              </a:ext>
            </a:extLst>
          </p:cNvPr>
          <p:cNvSpPr/>
          <p:nvPr userDrawn="1"/>
        </p:nvSpPr>
        <p:spPr>
          <a:xfrm>
            <a:off x="4151313" y="1"/>
            <a:ext cx="80406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4"/>
            <a:ext cx="6950338" cy="5040313"/>
          </a:xfrm>
        </p:spPr>
        <p:txBody>
          <a:bodyPr tIns="180000"/>
          <a:lstStyle>
            <a:lvl1pPr marL="0" indent="0" algn="ctr">
              <a:buNone/>
              <a:defRPr sz="1000">
                <a:solidFill>
                  <a:schemeClr val="accent1"/>
                </a:solidFill>
              </a:defRPr>
            </a:lvl1pPr>
          </a:lstStyle>
          <a:p>
            <a:r>
              <a:rPr lang="en-GB"/>
              <a:t>Click </a:t>
            </a:r>
            <a:r>
              <a:rPr lang="en-US" noProof="0"/>
              <a:t>center</a:t>
            </a:r>
            <a:r>
              <a:rPr lang="en-GB"/>
              <a:t> icon to insert graph or chart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035042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 uri="{C183D7F6-B498-43B3-948B-1728B52AA6E4}">
                <adec:decorative xmlns:adec="http://schemas.microsoft.com/office/drawing/2017/decorative" val="1"/>
              </a:ext>
            </a:extLst>
          </p:cNvPr>
          <p:cNvSpPr/>
          <p:nvPr userDrawn="1"/>
        </p:nvSpPr>
        <p:spPr>
          <a:xfrm>
            <a:off x="6096001"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4"/>
            <a:ext cx="5005647" cy="5040313"/>
          </a:xfrm>
        </p:spPr>
        <p:txBody>
          <a:bodyPr tIns="180000"/>
          <a:lstStyle>
            <a:lvl1pPr marL="0" indent="0" algn="ctr">
              <a:buNone/>
              <a:defRPr sz="1000">
                <a:solidFill>
                  <a:schemeClr val="accent1"/>
                </a:solidFill>
              </a:defRPr>
            </a:lvl1pPr>
          </a:lstStyle>
          <a:p>
            <a:r>
              <a:rPr lang="en-GB"/>
              <a:t>Click </a:t>
            </a:r>
            <a:r>
              <a:rPr lang="en-US" noProof="0"/>
              <a:t>center</a:t>
            </a:r>
            <a:r>
              <a:rPr lang="en-GB"/>
              <a:t> icon to insert graph or chart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44071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0:50 - Text / Chart - Custom">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4"/>
            <a:ext cx="5005647" cy="5040313"/>
          </a:xfrm>
        </p:spPr>
        <p:txBody>
          <a:bodyPr tIns="180000"/>
          <a:lstStyle>
            <a:lvl1pPr marL="0" indent="0" algn="ctr">
              <a:buNone/>
              <a:defRPr sz="1000">
                <a:solidFill>
                  <a:schemeClr val="accent1"/>
                </a:solidFill>
              </a:defRPr>
            </a:lvl1pPr>
          </a:lstStyle>
          <a:p>
            <a:r>
              <a:rPr lang="en-GB"/>
              <a:t>Click </a:t>
            </a:r>
            <a:r>
              <a:rPr lang="en-US" noProof="0"/>
              <a:t>center</a:t>
            </a:r>
            <a:r>
              <a:rPr lang="en-GB"/>
              <a:t> icon to insert graph or chart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608451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 Chart / Table_Dark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922411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11090275" cy="251885"/>
          </a:xfrm>
        </p:spPr>
        <p:txBody>
          <a:bodyPr/>
          <a:lstStyle>
            <a:lvl1pPr>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p:spPr>
        <p:txBody>
          <a:bodyPr/>
          <a:lstStyle>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p:txBody>
      </p:sp>
      <p:sp>
        <p:nvSpPr>
          <p:cNvPr id="6" name="Rectangle: Top Corners Rounded 5">
            <a:extLst>
              <a:ext uri="{FF2B5EF4-FFF2-40B4-BE49-F238E27FC236}">
                <a16:creationId xmlns:a16="http://schemas.microsoft.com/office/drawing/2014/main" id="{13418AE6-3475-B6CB-05F3-2E7EE8F27125}"/>
              </a:ext>
              <a:ext uri="{C183D7F6-B498-43B3-948B-1728B52AA6E4}">
                <adec:decorative xmlns:adec="http://schemas.microsoft.com/office/drawing/2017/decorative" val="1"/>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BC0F84A-9F67-A0D9-523F-A08FDCCDB610}"/>
              </a:ext>
              <a:ext uri="{C183D7F6-B498-43B3-948B-1728B52AA6E4}">
                <adec:decorative xmlns:adec="http://schemas.microsoft.com/office/drawing/2017/decorative" val="1"/>
              </a:ext>
            </a:extLst>
          </p:cNvPr>
          <p:cNvGrpSpPr/>
          <p:nvPr userDrawn="1"/>
        </p:nvGrpSpPr>
        <p:grpSpPr>
          <a:xfrm>
            <a:off x="10351298" y="1654106"/>
            <a:ext cx="118572" cy="116191"/>
            <a:chOff x="10353679" y="1654106"/>
            <a:chExt cx="118572" cy="116191"/>
          </a:xfrm>
        </p:grpSpPr>
        <p:sp>
          <p:nvSpPr>
            <p:cNvPr id="12" name="Rectangle 11">
              <a:extLst>
                <a:ext uri="{FF2B5EF4-FFF2-40B4-BE49-F238E27FC236}">
                  <a16:creationId xmlns:a16="http://schemas.microsoft.com/office/drawing/2014/main" id="{4D22A660-A891-BE4F-70E6-2A8B915A180F}"/>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4780932-DFAD-F9D4-84A9-412EF888DA63}"/>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6B000B0B-E758-5C04-399D-7291C3FB0104}"/>
              </a:ext>
              <a:ext uri="{C183D7F6-B498-43B3-948B-1728B52AA6E4}">
                <adec:decorative xmlns:adec="http://schemas.microsoft.com/office/drawing/2017/decorative" val="1"/>
              </a:ext>
            </a:extLst>
          </p:cNvPr>
          <p:cNvGrpSpPr/>
          <p:nvPr userDrawn="1"/>
        </p:nvGrpSpPr>
        <p:grpSpPr>
          <a:xfrm>
            <a:off x="10602747" y="1677271"/>
            <a:ext cx="74459" cy="74459"/>
            <a:chOff x="10602747" y="1677271"/>
            <a:chExt cx="74459" cy="74459"/>
          </a:xfrm>
        </p:grpSpPr>
        <p:cxnSp>
          <p:nvCxnSpPr>
            <p:cNvPr id="19" name="Straight Connector 18">
              <a:extLst>
                <a:ext uri="{FF2B5EF4-FFF2-40B4-BE49-F238E27FC236}">
                  <a16:creationId xmlns:a16="http://schemas.microsoft.com/office/drawing/2014/main" id="{F6974CB6-8A3A-189D-82BD-C7D0556FE06F}"/>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B0947A5F-1E16-3451-B853-9DF883EB119B}"/>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1" name="Straight Connector 20">
            <a:extLst>
              <a:ext uri="{FF2B5EF4-FFF2-40B4-BE49-F238E27FC236}">
                <a16:creationId xmlns:a16="http://schemas.microsoft.com/office/drawing/2014/main" id="{5EF5EFB6-196F-F63E-2DE7-D954DF520406}"/>
              </a:ext>
              <a:ext uri="{C183D7F6-B498-43B3-948B-1728B52AA6E4}">
                <adec:decorative xmlns:adec="http://schemas.microsoft.com/office/drawing/2017/decorative" val="1"/>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Picture Placeholder 15">
            <a:extLst>
              <a:ext uri="{FF2B5EF4-FFF2-40B4-BE49-F238E27FC236}">
                <a16:creationId xmlns:a16="http://schemas.microsoft.com/office/drawing/2014/main" id="{BD7FD75F-74DC-BC51-0299-6A9CCC57A509}"/>
              </a:ext>
              <a:ext uri="{C183D7F6-B498-43B3-948B-1728B52AA6E4}">
                <adec:decorative xmlns:adec="http://schemas.microsoft.com/office/drawing/2017/decorative" val="1"/>
              </a:ext>
            </a:extLst>
          </p:cNvPr>
          <p:cNvSpPr>
            <a:spLocks noGrp="1"/>
          </p:cNvSpPr>
          <p:nvPr>
            <p:ph type="pic" sz="quarter" idx="20" hasCustomPrompt="1"/>
          </p:nvPr>
        </p:nvSpPr>
        <p:spPr>
          <a:xfrm>
            <a:off x="4740276" y="1825625"/>
            <a:ext cx="6096000" cy="3429000"/>
          </a:xfrm>
          <a:solidFill>
            <a:schemeClr val="tx1">
              <a:lumMod val="75000"/>
              <a:lumOff val="25000"/>
            </a:schemeClr>
          </a:solidFill>
          <a:ln w="12700">
            <a:solidFill>
              <a:schemeClr val="bg1"/>
            </a:solid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screenshot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11664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3.xml"/><Relationship Id="rId1" Type="http://schemas.openxmlformats.org/officeDocument/2006/relationships/slideLayout" Target="../slideLayouts/slideLayout98.xml"/><Relationship Id="rId4" Type="http://schemas.openxmlformats.org/officeDocument/2006/relationships/image" Target="../media/image10.sv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01.xml"/><Relationship Id="rId7" Type="http://schemas.openxmlformats.org/officeDocument/2006/relationships/image" Target="../media/image9.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1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5" Type="http://schemas.openxmlformats.org/officeDocument/2006/relationships/image" Target="../media/image10.svg"/><Relationship Id="rId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theme" Target="../theme/theme16.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2.sv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7.xml"/><Relationship Id="rId1" Type="http://schemas.openxmlformats.org/officeDocument/2006/relationships/slideLayout" Target="../slideLayouts/slideLayout11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13.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image" Target="../media/image1.png"/><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image" Target="../media/image2.svg"/><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7.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10.svg"/><Relationship Id="rId2" Type="http://schemas.openxmlformats.org/officeDocument/2006/relationships/slideLayout" Target="../slideLayouts/slideLayout76.xml"/><Relationship Id="rId16" Type="http://schemas.openxmlformats.org/officeDocument/2006/relationships/image" Target="../media/image9.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619" r:id="rId3"/>
    <p:sldLayoutId id="2147484620" r:id="rId4"/>
    <p:sldLayoutId id="2147484746"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10984D44-5115-E4BF-8C4B-53A26A2F75B4}"/>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5179A9DC-89F3-7D2A-5946-2BF309EC5D8D}"/>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CBCEDA-68FB-102A-B896-6237DCCE9660}"/>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78B5026-CDB1-506D-D850-B6C33B4CCE0D}"/>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85E8A22-904F-FF84-A024-AFC3AC9A165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F0161B0-253F-54BC-1EA8-EDD05BA3F26B}"/>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499173-CB6A-833C-DBEB-EE430FF0255A}"/>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42267A-0C0D-DAAD-8A4A-E239B405D7F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F5DC9AF-B2BD-CCA8-0F46-1081975B4834}"/>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75803-4B30-D56F-F9E2-B63A5975BAF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567FBEC-ED55-294F-3239-7EF3C2305C8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4676AA-A2BC-BD8C-FA0A-5FA87909C2CD}"/>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F66CD96-FA3E-FB5A-94FD-287E45C2320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endParaRPr lang="en-GB"/>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10437757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EDC4579C-23D7-783D-DBD4-92DAE1659F80}"/>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40D891FA-F92A-2F4C-0392-CF953CA4BD9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E1749C-2891-5B0A-63EB-744C7EBB42A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CEBE0-992C-0B32-021C-4A10FC76F47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1C09D18-2223-F60E-280A-42A9257F628B}"/>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C24845B-6BAA-A9FD-ED3B-991CF397DB2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D6BCDB-844A-2864-6D04-EA7DC4742F42}"/>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468C56-DBB1-CBE7-2E5D-59780155EABF}"/>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CC287C-863C-D81E-1572-E5C8A2AB104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104751-8E3E-19D2-5EDB-DC9828BEC4F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B12A557-E572-DFCD-DC7D-7A513F087248}"/>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F6F54B-F5FE-FAC6-3E0C-2D21CA5B44E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28D76D4-643A-0A06-A2A7-284EBA0E17E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91263953"/>
      </p:ext>
    </p:extLst>
  </p:cSld>
  <p:clrMap bg1="lt1" tx1="dk1" bg2="lt2" tx2="dk2" accent1="accent1" accent2="accent2" accent3="accent3" accent4="accent4" accent5="accent5" accent6="accent6" hlink="hlink" folHlink="folHlink"/>
  <p:sldLayoutIdLst>
    <p:sldLayoutId id="2147484288" r:id="rId1"/>
    <p:sldLayoutId id="2147484312" r:id="rId2"/>
    <p:sldLayoutId id="2147484299"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grpSp>
        <p:nvGrpSpPr>
          <p:cNvPr id="33" name="Group 32">
            <a:extLst>
              <a:ext uri="{FF2B5EF4-FFF2-40B4-BE49-F238E27FC236}">
                <a16:creationId xmlns:a16="http://schemas.microsoft.com/office/drawing/2014/main" id="{27BD935C-A789-708A-CE4D-B4F163A788AF}"/>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8018E2C2-EB3E-C454-4266-5ED03F18D0AB}"/>
                </a:ext>
              </a:extLst>
            </p:cNvPr>
            <p:cNvSpPr/>
            <p:nvPr userDrawn="1"/>
          </p:nvSpPr>
          <p:spPr>
            <a:xfrm>
              <a:off x="12337200" y="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0AB78A-0FD6-7BF6-4063-CF2E4E20E004}"/>
                </a:ext>
              </a:extLst>
            </p:cNvPr>
            <p:cNvSpPr/>
            <p:nvPr userDrawn="1"/>
          </p:nvSpPr>
          <p:spPr>
            <a:xfrm>
              <a:off x="12337200" y="438000"/>
              <a:ext cx="288000" cy="288000"/>
            </a:xfrm>
            <a:prstGeom prst="rect">
              <a:avLst/>
            </a:prstGeom>
            <a:solidFill>
              <a:schemeClr val="tx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320282-2BDF-0AB3-9519-419A9F409D00}"/>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3A2A1F0-4186-B6E5-77A6-1B0BA12EE5E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B918C45-5877-590F-0DAE-2E5B7B9548D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A9A82B4-002D-4BA4-425A-FE530720C8D9}"/>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EED7B-5B5D-5C30-470F-04CE941BEDD5}"/>
                </a:ext>
              </a:extLst>
            </p:cNvPr>
            <p:cNvSpPr/>
            <p:nvPr userDrawn="1"/>
          </p:nvSpPr>
          <p:spPr>
            <a:xfrm>
              <a:off x="12337200" y="3066000"/>
              <a:ext cx="288000" cy="288000"/>
            </a:xfrm>
            <a:prstGeom prst="rect">
              <a:avLst/>
            </a:prstGeom>
            <a:solidFill>
              <a:srgbClr val="ED556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01F10C-236A-9EAC-188A-FAD05E4A25C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70E5DBC-2DA5-17C9-9EFD-3BA2F7669C7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351150E-D7B7-D437-8AD7-07FF7ABF5B7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8B8DBA6-7BE0-193B-C777-2A77A35831A5}"/>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291ECC7-1962-5A11-C746-DF4052E0FA0C}"/>
                </a:ext>
              </a:extLst>
            </p:cNvPr>
            <p:cNvSpPr/>
            <p:nvPr userDrawn="1"/>
          </p:nvSpPr>
          <p:spPr>
            <a:xfrm>
              <a:off x="12337200" y="3504000"/>
              <a:ext cx="288000" cy="288000"/>
            </a:xfrm>
            <a:prstGeom prst="rect">
              <a:avLst/>
            </a:prstGeom>
            <a:solidFill>
              <a:schemeClr val="accent6"/>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424607411"/>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623"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grpSp>
        <p:nvGrpSpPr>
          <p:cNvPr id="33" name="Group 32">
            <a:extLst>
              <a:ext uri="{FF2B5EF4-FFF2-40B4-BE49-F238E27FC236}">
                <a16:creationId xmlns:a16="http://schemas.microsoft.com/office/drawing/2014/main" id="{27BD935C-A789-708A-CE4D-B4F163A788AF}"/>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8018E2C2-EB3E-C454-4266-5ED03F18D0AB}"/>
                </a:ext>
              </a:extLst>
            </p:cNvPr>
            <p:cNvSpPr/>
            <p:nvPr userDrawn="1"/>
          </p:nvSpPr>
          <p:spPr>
            <a:xfrm>
              <a:off x="12337200" y="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0AB78A-0FD6-7BF6-4063-CF2E4E20E004}"/>
                </a:ext>
              </a:extLst>
            </p:cNvPr>
            <p:cNvSpPr/>
            <p:nvPr userDrawn="1"/>
          </p:nvSpPr>
          <p:spPr>
            <a:xfrm>
              <a:off x="12337200" y="438000"/>
              <a:ext cx="288000" cy="288000"/>
            </a:xfrm>
            <a:prstGeom prst="rect">
              <a:avLst/>
            </a:prstGeom>
            <a:solidFill>
              <a:schemeClr val="tx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320282-2BDF-0AB3-9519-419A9F409D00}"/>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3A2A1F0-4186-B6E5-77A6-1B0BA12EE5E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B918C45-5877-590F-0DAE-2E5B7B9548D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A9A82B4-002D-4BA4-425A-FE530720C8D9}"/>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EED7B-5B5D-5C30-470F-04CE941BEDD5}"/>
                </a:ext>
              </a:extLst>
            </p:cNvPr>
            <p:cNvSpPr/>
            <p:nvPr userDrawn="1"/>
          </p:nvSpPr>
          <p:spPr>
            <a:xfrm>
              <a:off x="12337200" y="3066000"/>
              <a:ext cx="288000" cy="288000"/>
            </a:xfrm>
            <a:prstGeom prst="rect">
              <a:avLst/>
            </a:prstGeom>
            <a:solidFill>
              <a:srgbClr val="ED556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01F10C-236A-9EAC-188A-FAD05E4A25C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70E5DBC-2DA5-17C9-9EFD-3BA2F7669C7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351150E-D7B7-D437-8AD7-07FF7ABF5B7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8B8DBA6-7BE0-193B-C777-2A77A35831A5}"/>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291ECC7-1962-5A11-C746-DF4052E0FA0C}"/>
                </a:ext>
              </a:extLst>
            </p:cNvPr>
            <p:cNvSpPr/>
            <p:nvPr userDrawn="1"/>
          </p:nvSpPr>
          <p:spPr>
            <a:xfrm>
              <a:off x="12337200" y="3504000"/>
              <a:ext cx="288000" cy="288000"/>
            </a:xfrm>
            <a:prstGeom prst="rect">
              <a:avLst/>
            </a:prstGeom>
            <a:solidFill>
              <a:schemeClr val="accent6"/>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86475140"/>
      </p:ext>
    </p:extLst>
  </p:cSld>
  <p:clrMap bg1="lt1" tx1="dk1" bg2="lt2" tx2="dk2" accent1="accent1" accent2="accent2" accent3="accent3" accent4="accent4" accent5="accent5" accent6="accent6" hlink="hlink" folHlink="folHlink"/>
  <p:sldLayoutIdLst>
    <p:sldLayoutId id="2147484743" r:id="rId1"/>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0863" y="6336448"/>
            <a:ext cx="1381417" cy="233480"/>
          </a:xfrm>
          <a:prstGeom prst="rect">
            <a:avLst/>
          </a:prstGeom>
        </p:spPr>
      </p:pic>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746F3284-2F2F-BB30-9E37-F8F5AF0E8887}"/>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80E1AAF-88CA-DCF3-1DB5-EFEB58BE168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431A6F6-C43F-0EA1-75B8-8E75279D9096}"/>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3B3D34A-099C-9040-4DB7-056FD7AA191B}"/>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385AC9-3982-4D2E-48F8-ACB1876BBFAC}"/>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C73E97F-69ED-0657-4423-D946FCC3766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637DE4D-A760-C3C7-7518-7A9CD7278ABF}"/>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CD0434E-6884-6583-19E2-684DE2A92B52}"/>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9DB51CE-8FB9-F6D8-7046-5692E738650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6548A39-763D-389B-6133-418ECAA41D16}"/>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0566FA-837E-E253-819C-FF06E4A4DBD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9F5283-D642-DBCC-A3B0-691109F421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68D986A-FE04-F1E4-5C01-2C02B427AA77}"/>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10703049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grpSp>
        <p:nvGrpSpPr>
          <p:cNvPr id="18" name="Group 17">
            <a:extLst>
              <a:ext uri="{FF2B5EF4-FFF2-40B4-BE49-F238E27FC236}">
                <a16:creationId xmlns:a16="http://schemas.microsoft.com/office/drawing/2014/main" id="{4708A25A-7C5C-EB38-D5EE-F13C932F29FB}"/>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F24C4270-7292-691E-3AAA-E81F3AD4C61B}"/>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F71B1ED-215B-52FA-CD69-BB30BC16EF75}"/>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6DD01FA-86D9-04B7-B15C-7DC395D76D31}"/>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1D6405C-0597-E8E5-01DE-99F1A400E001}"/>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448AFA8-3677-0AD3-20E4-8502EEA7271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50BF47-C5AD-C9D7-C8C6-B2E216F6DD7D}"/>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7165DD-5E54-A44B-4825-A18B73937869}"/>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6CC70B1-D1AC-2E14-FA22-D42270E10B5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8FCB026-25AA-F2EA-7381-D6E4E1B1AD2F}"/>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CBD0432-520E-4513-02E9-97A641D85FF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F5737D-AB4A-1D92-7156-76C73F7CEC9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F056641-D2DD-58E2-5EBB-BF8CEAB2942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387309943"/>
      </p:ext>
    </p:extLst>
  </p:cSld>
  <p:clrMap bg1="lt1" tx1="dk1" bg2="lt2" tx2="dk2" accent1="accent1" accent2="accent2" accent3="accent3" accent4="accent4" accent5="accent5" accent6="accent6" hlink="hlink" folHlink="folHlink"/>
  <p:sldLayoutIdLst>
    <p:sldLayoutId id="2147484425" r:id="rId1"/>
    <p:sldLayoutId id="2147484426"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09A74F2F-003B-A6FA-2C92-23010AF9B81D}"/>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208" r:id="rId1"/>
    <p:sldLayoutId id="2147484597" r:id="rId2"/>
    <p:sldLayoutId id="2147484206" r:id="rId3"/>
    <p:sldLayoutId id="2147484207" r:id="rId4"/>
    <p:sldLayoutId id="2147484600" r:id="rId5"/>
    <p:sldLayoutId id="2147484601"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a:t>Header </a:t>
            </a:r>
            <a:r>
              <a:rPr lang="en-US" err="1"/>
              <a:t>avenir</a:t>
            </a:r>
            <a:r>
              <a:rPr lang="en-US"/>
              <a:t> demi 32pt</a:t>
            </a:r>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9" name="Group 8"/>
          <p:cNvGrpSpPr/>
          <p:nvPr userDrawn="1"/>
        </p:nvGrpSpPr>
        <p:grpSpPr>
          <a:xfrm>
            <a:off x="550865" y="6261528"/>
            <a:ext cx="1626852" cy="308472"/>
            <a:chOff x="550864" y="6132130"/>
            <a:chExt cx="2309287" cy="437870"/>
          </a:xfrm>
        </p:grpSpPr>
        <p:grpSp>
          <p:nvGrpSpPr>
            <p:cNvPr id="32" name="Group 31">
              <a:extLst>
                <a:ext uri="{FF2B5EF4-FFF2-40B4-BE49-F238E27FC236}">
                  <a16:creationId xmlns:a16="http://schemas.microsoft.com/office/drawing/2014/main" id="{0461E828-8278-D9B7-0AC6-458E818497B9}"/>
                </a:ext>
              </a:extLst>
            </p:cNvPr>
            <p:cNvGrpSpPr/>
            <p:nvPr/>
          </p:nvGrpSpPr>
          <p:grpSpPr>
            <a:xfrm>
              <a:off x="550864" y="6132130"/>
              <a:ext cx="834321" cy="432445"/>
              <a:chOff x="5591148" y="1647262"/>
              <a:chExt cx="1029067" cy="533386"/>
            </a:xfrm>
          </p:grpSpPr>
          <p:sp>
            <p:nvSpPr>
              <p:cNvPr id="34" name="Freeform 33">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221" y="6188779"/>
              <a:ext cx="1209930" cy="362851"/>
            </a:xfrm>
            <a:prstGeom prst="rect">
              <a:avLst/>
            </a:prstGeom>
          </p:spPr>
        </p:pic>
        <p:cxnSp>
          <p:nvCxnSpPr>
            <p:cNvPr id="7" name="Straight Connector 6"/>
            <p:cNvCxnSpPr/>
            <p:nvPr userDrawn="1"/>
          </p:nvCxnSpPr>
          <p:spPr>
            <a:xfrm>
              <a:off x="1504666" y="6241179"/>
              <a:ext cx="0" cy="328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956059"/>
      </p:ext>
    </p:extLst>
  </p:cSld>
  <p:clrMap bg1="lt1" tx1="dk1" bg2="lt2" tx2="dk2" accent1="accent1" accent2="accent2" accent3="accent3" accent4="accent4" accent5="accent5" accent6="accent6" hlink="hlink" folHlink="folHlink"/>
  <p:sldLayoutIdLst>
    <p:sldLayoutId id="2147484714" r:id="rId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48186790"/>
      </p:ext>
    </p:extLst>
  </p:cSld>
  <p:clrMap bg1="lt1" tx1="dk1" bg2="lt2" tx2="dk2" accent1="accent1" accent2="accent2" accent3="accent3" accent4="accent4" accent5="accent5" accent6="accent6" hlink="hlink" folHlink="folHlink"/>
  <p:sldLayoutIdLst>
    <p:sldLayoutId id="2147483691" r:id="rId1"/>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83386772"/>
      </p:ext>
    </p:extLst>
  </p:cSld>
  <p:clrMap bg1="lt1" tx1="dk1" bg2="lt2" tx2="dk2" accent1="accent1" accent2="accent2" accent3="accent3" accent4="accent4" accent5="accent5" accent6="accent6" hlink="hlink" folHlink="folHlink"/>
  <p:sldLayoutIdLst>
    <p:sldLayoutId id="2147483650" r:id="rId1"/>
    <p:sldLayoutId id="2147484744" r:id="rId2"/>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endParaRPr lang="en-GB"/>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4" name="Group 3">
            <a:extLst>
              <a:ext uri="{FF2B5EF4-FFF2-40B4-BE49-F238E27FC236}">
                <a16:creationId xmlns:a16="http://schemas.microsoft.com/office/drawing/2014/main" id="{6C539254-96B1-7910-D5E8-0A70502B9B46}"/>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8" name="Rectangle 17">
              <a:extLst>
                <a:ext uri="{FF2B5EF4-FFF2-40B4-BE49-F238E27FC236}">
                  <a16:creationId xmlns:a16="http://schemas.microsoft.com/office/drawing/2014/main" id="{AB82D35C-5974-BAF1-D0B2-19EF045EA5A9}"/>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3554D6-4910-C897-346D-C6BD3FB22724}"/>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9D5564-A51A-F912-B6D1-03DDCF436C1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A9FDCC5-AD17-97B6-60DE-293256C1D14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A25641-456A-006F-F213-566C83C0BDC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0C853D-2835-DA34-0201-109BCF728636}"/>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8144D72-5444-FE3D-A83F-4FC9DD1576A0}"/>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871AEBD-4B58-8AB4-21D1-06348DD5C6C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0B64E72-9B20-4662-B410-A46F821F1C7A}"/>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3D52B8-CEB6-EB51-3940-9CE9FEC1740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F7B29B5-132C-BF63-CB20-8AA7DBAEB250}"/>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0DA46AC-9A5F-BC79-9E95-E695121C3EFE}"/>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85313703"/>
      </p:ext>
    </p:extLst>
  </p:cSld>
  <p:clrMap bg1="lt1" tx1="dk1" bg2="lt2" tx2="dk2" accent1="accent1" accent2="accent2" accent3="accent3" accent4="accent4" accent5="accent5" accent6="accent6" hlink="hlink" folHlink="folHlink"/>
  <p:sldLayoutIdLst>
    <p:sldLayoutId id="2147483835" r:id="rId1"/>
    <p:sldLayoutId id="2147483838" r:id="rId2"/>
    <p:sldLayoutId id="2147483839" r:id="rId3"/>
    <p:sldLayoutId id="2147483836" r:id="rId4"/>
    <p:sldLayoutId id="2147483837"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4" name="Group 3">
            <a:extLst>
              <a:ext uri="{FF2B5EF4-FFF2-40B4-BE49-F238E27FC236}">
                <a16:creationId xmlns:a16="http://schemas.microsoft.com/office/drawing/2014/main" id="{CF90AE1E-3F2C-67D3-D8D5-3962734163E0}"/>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8" name="Rectangle 17">
              <a:extLst>
                <a:ext uri="{FF2B5EF4-FFF2-40B4-BE49-F238E27FC236}">
                  <a16:creationId xmlns:a16="http://schemas.microsoft.com/office/drawing/2014/main" id="{236E76E6-CF3C-6D8E-CA6B-EFBBDA6187E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86FD8B-46B9-CF19-8354-54CACA65EAF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BDA631E-C7D8-4FE9-17CB-7A1046D13FF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0B1C7D-947E-E213-2585-004895C51B85}"/>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2A5A73-56B0-3765-E279-C3F6142FF1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F9FBA2-EB70-0A0D-5CAA-228A12243058}"/>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127A08-81F0-0775-04BB-D5B3C295B257}"/>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2C316C6-F14C-DD79-FC33-4AC77249778E}"/>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1B9B121-F440-5C67-4588-D6B18ECAD9ED}"/>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DB325BF-1045-FC5C-9650-78E1DBFBA79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01A0515-925F-CBA1-84D8-022D3058F54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C1F52D1-3C0F-64C6-B11C-A139D88AFB8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l="6945" t="19498" r="6909" b="15243"/>
          <a:stretch/>
        </p:blipFill>
        <p:spPr>
          <a:xfrm>
            <a:off x="548482" y="6308725"/>
            <a:ext cx="1381418" cy="309766"/>
          </a:xfrm>
          <a:prstGeom prst="rect">
            <a:avLst/>
          </a:prstGeom>
        </p:spPr>
      </p:pic>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 uri="{C183D7F6-B498-43B3-948B-1728B52AA6E4}">
                <adec:decorative xmlns:adec="http://schemas.microsoft.com/office/drawing/2017/decorative" val="1"/>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853554"/>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604" r:id="rId3"/>
    <p:sldLayoutId id="2147484731" r:id="rId4"/>
    <p:sldLayoutId id="2147484732" r:id="rId5"/>
    <p:sldLayoutId id="2147484733" r:id="rId6"/>
    <p:sldLayoutId id="2147484498" r:id="rId7"/>
    <p:sldLayoutId id="2147484499" r:id="rId8"/>
    <p:sldLayoutId id="2147484602" r:id="rId9"/>
    <p:sldLayoutId id="2147484603" r:id="rId10"/>
    <p:sldLayoutId id="2147484747" r:id="rId11"/>
    <p:sldLayoutId id="2147484748" r:id="rId12"/>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 uri="{C183D7F6-B498-43B3-948B-1728B52AA6E4}">
                <adec:decorative xmlns:adec="http://schemas.microsoft.com/office/drawing/2017/decorative" val="0"/>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42" cstate="print">
            <a:extLst>
              <a:ext uri="{28A0092B-C50C-407E-A947-70E740481C1C}">
                <a14:useLocalDpi xmlns:a14="http://schemas.microsoft.com/office/drawing/2010/main"/>
              </a:ext>
              <a:ext uri="{96DAC541-7B7A-43D3-8B79-37D633B846F1}">
                <asvg:svgBlip xmlns:asvg="http://schemas.microsoft.com/office/drawing/2016/SVG/main" r:embed="rId43"/>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3919" r:id="rId1"/>
    <p:sldLayoutId id="2147484745" r:id="rId2"/>
    <p:sldLayoutId id="2147484624" r:id="rId3"/>
    <p:sldLayoutId id="2147484591" r:id="rId4"/>
    <p:sldLayoutId id="2147484592" r:id="rId5"/>
    <p:sldLayoutId id="2147483922" r:id="rId6"/>
    <p:sldLayoutId id="2147484734" r:id="rId7"/>
    <p:sldLayoutId id="2147483923" r:id="rId8"/>
    <p:sldLayoutId id="2147483924" r:id="rId9"/>
    <p:sldLayoutId id="2147483925" r:id="rId10"/>
    <p:sldLayoutId id="2147484647" r:id="rId11"/>
    <p:sldLayoutId id="2147484622" r:id="rId12"/>
    <p:sldLayoutId id="2147484641" r:id="rId13"/>
    <p:sldLayoutId id="2147484642" r:id="rId14"/>
    <p:sldLayoutId id="2147483926" r:id="rId15"/>
    <p:sldLayoutId id="2147483928" r:id="rId16"/>
    <p:sldLayoutId id="2147484503" r:id="rId17"/>
    <p:sldLayoutId id="2147483952" r:id="rId18"/>
    <p:sldLayoutId id="2147483930" r:id="rId19"/>
    <p:sldLayoutId id="2147483931" r:id="rId20"/>
    <p:sldLayoutId id="2147484504" r:id="rId21"/>
    <p:sldLayoutId id="2147483953" r:id="rId22"/>
    <p:sldLayoutId id="2147484501" r:id="rId23"/>
    <p:sldLayoutId id="2147484502" r:id="rId24"/>
    <p:sldLayoutId id="2147484505" r:id="rId25"/>
    <p:sldLayoutId id="2147484506" r:id="rId26"/>
    <p:sldLayoutId id="2147484507" r:id="rId27"/>
    <p:sldLayoutId id="2147484616" r:id="rId28"/>
    <p:sldLayoutId id="2147484628" r:id="rId29"/>
    <p:sldLayoutId id="2147483934" r:id="rId30"/>
    <p:sldLayoutId id="2147483936" r:id="rId31"/>
    <p:sldLayoutId id="2147483937" r:id="rId32"/>
    <p:sldLayoutId id="2147484590" r:id="rId33"/>
    <p:sldLayoutId id="2147483940" r:id="rId34"/>
    <p:sldLayoutId id="2147483948" r:id="rId35"/>
    <p:sldLayoutId id="2147483949" r:id="rId36"/>
    <p:sldLayoutId id="2147484593" r:id="rId37"/>
    <p:sldLayoutId id="2147483950" r:id="rId38"/>
    <p:sldLayoutId id="2147483951" r:id="rId39"/>
    <p:sldLayoutId id="2147484749" r:id="rId40"/>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6945" t="19498" r="6909" b="15243"/>
          <a:stretch/>
        </p:blipFill>
        <p:spPr>
          <a:xfrm>
            <a:off x="548482" y="6308725"/>
            <a:ext cx="1381418" cy="309766"/>
          </a:xfrm>
          <a:prstGeom prst="rect">
            <a:avLst/>
          </a:prstGeom>
        </p:spPr>
      </p:pic>
      <p:grpSp>
        <p:nvGrpSpPr>
          <p:cNvPr id="32" name="Group 31">
            <a:extLst>
              <a:ext uri="{FF2B5EF4-FFF2-40B4-BE49-F238E27FC236}">
                <a16:creationId xmlns:a16="http://schemas.microsoft.com/office/drawing/2014/main" id="{CDCB7AF1-8C93-72BD-9479-26356EE7DEF4}"/>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33" name="Rectangle 32">
              <a:extLst>
                <a:ext uri="{FF2B5EF4-FFF2-40B4-BE49-F238E27FC236}">
                  <a16:creationId xmlns:a16="http://schemas.microsoft.com/office/drawing/2014/main" id="{B83DEC64-E7DD-6304-7EB5-9A7798C2F4E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791EF16-6D7D-44EA-3BB2-269734051A46}"/>
                </a:ext>
              </a:extLst>
            </p:cNvPr>
            <p:cNvSpPr/>
            <p:nvPr userDrawn="1"/>
          </p:nvSpPr>
          <p:spPr>
            <a:xfrm>
              <a:off x="12337200" y="438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3EC0348-C2D6-7E87-74E6-6DB3A39FA5F8}"/>
                </a:ext>
              </a:extLst>
            </p:cNvPr>
            <p:cNvSpPr/>
            <p:nvPr userDrawn="1"/>
          </p:nvSpPr>
          <p:spPr>
            <a:xfrm>
              <a:off x="12337200" y="1314000"/>
              <a:ext cx="288000" cy="288000"/>
            </a:xfrm>
            <a:prstGeom prst="rect">
              <a:avLst/>
            </a:prstGeom>
            <a:solidFill>
              <a:schemeClr val="accent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C616D0C-1772-910F-5C8D-C0D51637D8F3}"/>
                </a:ext>
              </a:extLst>
            </p:cNvPr>
            <p:cNvSpPr/>
            <p:nvPr userDrawn="1"/>
          </p:nvSpPr>
          <p:spPr>
            <a:xfrm>
              <a:off x="12337200" y="1752000"/>
              <a:ext cx="288000" cy="288000"/>
            </a:xfrm>
            <a:prstGeom prst="rect">
              <a:avLst/>
            </a:prstGeom>
            <a:solidFill>
              <a:srgbClr val="18A38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5B22A0D-2F40-F69A-84A3-575632A4832D}"/>
                </a:ext>
              </a:extLst>
            </p:cNvPr>
            <p:cNvSpPr/>
            <p:nvPr userDrawn="1"/>
          </p:nvSpPr>
          <p:spPr>
            <a:xfrm>
              <a:off x="12337200" y="2190000"/>
              <a:ext cx="288000" cy="288000"/>
            </a:xfrm>
            <a:prstGeom prst="rect">
              <a:avLst/>
            </a:prstGeom>
            <a:solidFill>
              <a:srgbClr val="319AF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58CE9EF-1994-50E4-9C57-5217D279E2AB}"/>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1A32E9-A52A-C404-182E-2A651D1705CF}"/>
                </a:ext>
              </a:extLst>
            </p:cNvPr>
            <p:cNvSpPr/>
            <p:nvPr userDrawn="1"/>
          </p:nvSpPr>
          <p:spPr>
            <a:xfrm>
              <a:off x="12337200" y="3066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B5224C-1858-0B65-F96C-42F24AE3719B}"/>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D83478-0105-0650-6CE1-D41594835517}"/>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8645CEB-E373-AF3F-2CBB-D63170C85AC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127C5C-F15D-395D-A20A-9FFEB91857B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9876D92-0F8D-561A-30A5-3F4B1F35C77D}"/>
                </a:ext>
              </a:extLst>
            </p:cNvPr>
            <p:cNvSpPr/>
            <p:nvPr userDrawn="1"/>
          </p:nvSpPr>
          <p:spPr>
            <a:xfrm>
              <a:off x="12337200" y="3504000"/>
              <a:ext cx="288000" cy="288000"/>
            </a:xfrm>
            <a:prstGeom prst="rect">
              <a:avLst/>
            </a:prstGeom>
            <a:solidFill>
              <a:srgbClr val="003F5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362306812"/>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F9B7B87D-C20A-0E5B-ED37-D6B58C7D7D09}"/>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9631D6F4-C33D-F3B2-0A2B-8326104E4653}"/>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DA2E26FC-9E26-EDE8-A5E0-C27018A898F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B31A10-61FB-93D3-3C5B-9F73C7E2B52C}"/>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E48A28F-48C6-93A4-B47B-DC958C551E0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E83B367-FE6F-DE9B-29FF-5DD35BF95561}"/>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6A3B3D5-41EE-B340-A14D-FAD6D679DD6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1D6CD7C-D47E-9372-3491-F0DD3ED1EC8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D143AD0-C2E8-3EC9-2C7A-B41B7255D574}"/>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A24669E-D599-9D69-BCE0-F96A64139702}"/>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7E3B9FB-54EC-4942-4D1F-79E896E6AEE2}"/>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891A752-9B0F-EDD0-B610-BA25265494CB}"/>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155C026-35EF-1470-22AA-83E62ED586B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4BB99C8-1E73-A6F5-C78F-78540A4529B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22141679"/>
      </p:ext>
    </p:extLst>
  </p:cSld>
  <p:clrMap bg1="lt1" tx1="dk1" bg2="lt2" tx2="dk2" accent1="accent1" accent2="accent2" accent3="accent3" accent4="accent4" accent5="accent5" accent6="accent6" hlink="hlink" folHlink="folHlink"/>
  <p:sldLayoutIdLst>
    <p:sldLayoutId id="2147484119" r:id="rId1"/>
    <p:sldLayoutId id="2147484120" r:id="rId2"/>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208" name="Graphic 207">
            <a:extLst>
              <a:ext uri="{FF2B5EF4-FFF2-40B4-BE49-F238E27FC236}">
                <a16:creationId xmlns:a16="http://schemas.microsoft.com/office/drawing/2014/main" id="{AB351E08-0E99-FB1B-77C9-10D157E66236}"/>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0863" y="6336448"/>
            <a:ext cx="1381417" cy="233480"/>
          </a:xfrm>
          <a:prstGeom prst="rect">
            <a:avLst/>
          </a:prstGeom>
        </p:spPr>
      </p:pic>
      <p:grpSp>
        <p:nvGrpSpPr>
          <p:cNvPr id="18" name="Group 17">
            <a:extLst>
              <a:ext uri="{FF2B5EF4-FFF2-40B4-BE49-F238E27FC236}">
                <a16:creationId xmlns:a16="http://schemas.microsoft.com/office/drawing/2014/main" id="{8E8CDF53-4FE8-15C2-243A-51319AE344A9}"/>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595" r:id="rId1"/>
    <p:sldLayoutId id="2147484609" r:id="rId2"/>
    <p:sldLayoutId id="2147484596" r:id="rId3"/>
    <p:sldLayoutId id="2147484610" r:id="rId4"/>
    <p:sldLayoutId id="2147484486" r:id="rId5"/>
    <p:sldLayoutId id="2147484487" r:id="rId6"/>
    <p:sldLayoutId id="2147484611" r:id="rId7"/>
    <p:sldLayoutId id="2147484612" r:id="rId8"/>
    <p:sldLayoutId id="2147484605" r:id="rId9"/>
    <p:sldLayoutId id="2147484606" r:id="rId10"/>
    <p:sldLayoutId id="2147484607" r:id="rId11"/>
    <p:sldLayoutId id="2147484608" r:id="rId12"/>
    <p:sldLayoutId id="2147484617" r:id="rId13"/>
    <p:sldLayoutId id="2147484618" r:id="rId1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Rialto/Product_Documentation" TargetMode="External"/><Relationship Id="rId2" Type="http://schemas.openxmlformats.org/officeDocument/2006/relationships/hyperlink" Target="https://about.proquest.com/en/products-services/Rialto/" TargetMode="External"/><Relationship Id="rId1" Type="http://schemas.openxmlformats.org/officeDocument/2006/relationships/slideLayout" Target="../slideLayouts/slideLayout40.xml"/><Relationship Id="rId5" Type="http://schemas.openxmlformats.org/officeDocument/2006/relationships/hyperlink" Target="https://knowledge.exlibrisgroup.com/Rialto/Product_Documentation/Rialto_Analytics_Dashboards" TargetMode="External"/><Relationship Id="rId4" Type="http://schemas.openxmlformats.org/officeDocument/2006/relationships/hyperlink" Target="https://exlibris.libguides.com/rialto/welc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pxhere.com/ko/photo/1330607"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4.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4.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3E6D50-3B5E-3FDD-40D0-AF7CD625BFB4}"/>
              </a:ext>
            </a:extLst>
          </p:cNvPr>
          <p:cNvSpPr>
            <a:spLocks noGrp="1"/>
          </p:cNvSpPr>
          <p:nvPr>
            <p:ph type="body" sz="quarter" idx="16"/>
          </p:nvPr>
        </p:nvSpPr>
        <p:spPr>
          <a:xfrm>
            <a:off x="1104980" y="1595579"/>
            <a:ext cx="10204504" cy="2177174"/>
          </a:xfrm>
        </p:spPr>
        <p:txBody>
          <a:bodyPr/>
          <a:lstStyle/>
          <a:p>
            <a:r>
              <a:rPr lang="en-US" dirty="0"/>
              <a:t>Rialto™, Selection and Acquisition Simplified</a:t>
            </a:r>
          </a:p>
          <a:p>
            <a:endParaRPr lang="en-US" dirty="0"/>
          </a:p>
          <a:p>
            <a:r>
              <a:rPr lang="en-US" sz="2800" dirty="0">
                <a:latin typeface="+mn-lt"/>
              </a:rPr>
              <a:t>An Overview for</a:t>
            </a:r>
          </a:p>
          <a:p>
            <a:r>
              <a:rPr lang="en-US" sz="2800" dirty="0">
                <a:latin typeface="+mn-lt"/>
              </a:rPr>
              <a:t>The California State University Libraries</a:t>
            </a:r>
          </a:p>
        </p:txBody>
      </p:sp>
      <p:sp>
        <p:nvSpPr>
          <p:cNvPr id="6" name="Text Placeholder 5">
            <a:extLst>
              <a:ext uri="{FF2B5EF4-FFF2-40B4-BE49-F238E27FC236}">
                <a16:creationId xmlns:a16="http://schemas.microsoft.com/office/drawing/2014/main" id="{712FF05A-AA29-6352-EF16-FB1FA47E2BD8}"/>
              </a:ext>
            </a:extLst>
          </p:cNvPr>
          <p:cNvSpPr>
            <a:spLocks noGrp="1"/>
          </p:cNvSpPr>
          <p:nvPr>
            <p:ph type="body" sz="quarter" idx="17"/>
          </p:nvPr>
        </p:nvSpPr>
        <p:spPr>
          <a:xfrm>
            <a:off x="1321071" y="5121569"/>
            <a:ext cx="10204504" cy="281703"/>
          </a:xfrm>
        </p:spPr>
        <p:txBody>
          <a:bodyPr/>
          <a:lstStyle/>
          <a:p>
            <a:r>
              <a:rPr lang="en-US" sz="1600" dirty="0"/>
              <a:t>Presented by Nathan Grey, MSI and Jennifer Cornell, MLIS</a:t>
            </a:r>
          </a:p>
          <a:p>
            <a:r>
              <a:rPr lang="en-US" sz="1600" dirty="0"/>
              <a:t>Content and Workflow Strategy Consultants</a:t>
            </a:r>
          </a:p>
          <a:p>
            <a:r>
              <a:rPr lang="en-US" sz="1600" dirty="0"/>
              <a:t>Joined by Mike Hommel, Director Sales Program Development &amp; Maria Hugger, CWSC</a:t>
            </a:r>
          </a:p>
          <a:p>
            <a:r>
              <a:rPr lang="en-US" sz="1600" dirty="0"/>
              <a:t>June 20, 2024</a:t>
            </a:r>
          </a:p>
        </p:txBody>
      </p:sp>
    </p:spTree>
    <p:extLst>
      <p:ext uri="{BB962C8B-B14F-4D97-AF65-F5344CB8AC3E}">
        <p14:creationId xmlns:p14="http://schemas.microsoft.com/office/powerpoint/2010/main" val="61646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9DFFB5-A843-209A-D8F2-4C8A133A7C6C}"/>
              </a:ext>
            </a:extLst>
          </p:cNvPr>
          <p:cNvSpPr>
            <a:spLocks noGrp="1"/>
          </p:cNvSpPr>
          <p:nvPr>
            <p:ph type="ftr" sz="quarter" idx="10"/>
          </p:nvPr>
        </p:nvSpPr>
        <p:spPr/>
        <p:txBody>
          <a:bodyPr/>
          <a:lstStyle/>
          <a:p>
            <a:r>
              <a:rPr lang="en-US"/>
              <a:t>© 2024 Clarivate. All rights reserved.</a:t>
            </a:r>
          </a:p>
        </p:txBody>
      </p:sp>
      <p:sp>
        <p:nvSpPr>
          <p:cNvPr id="5" name="Slide Number Placeholder 4">
            <a:extLst>
              <a:ext uri="{FF2B5EF4-FFF2-40B4-BE49-F238E27FC236}">
                <a16:creationId xmlns:a16="http://schemas.microsoft.com/office/drawing/2014/main" id="{D6C35825-C516-443E-E985-BAD3835A4D36}"/>
              </a:ext>
            </a:extLst>
          </p:cNvPr>
          <p:cNvSpPr>
            <a:spLocks noGrp="1"/>
          </p:cNvSpPr>
          <p:nvPr>
            <p:ph type="sldNum" sz="quarter" idx="11"/>
          </p:nvPr>
        </p:nvSpPr>
        <p:spPr/>
        <p:txBody>
          <a:bodyPr/>
          <a:lstStyle/>
          <a:p>
            <a:fld id="{F59CD943-D024-467A-B36E-F11E1285ED75}" type="slidenum">
              <a:rPr lang="en-GB" smtClean="0"/>
              <a:pPr/>
              <a:t>10</a:t>
            </a:fld>
            <a:endParaRPr lang="en-GB"/>
          </a:p>
        </p:txBody>
      </p:sp>
      <p:sp>
        <p:nvSpPr>
          <p:cNvPr id="7" name="Title 3">
            <a:extLst>
              <a:ext uri="{FF2B5EF4-FFF2-40B4-BE49-F238E27FC236}">
                <a16:creationId xmlns:a16="http://schemas.microsoft.com/office/drawing/2014/main" id="{9AD54DF5-9767-E3B9-7B2F-010C5EEEB93C}"/>
              </a:ext>
            </a:extLst>
          </p:cNvPr>
          <p:cNvSpPr>
            <a:spLocks noGrp="1"/>
          </p:cNvSpPr>
          <p:nvPr>
            <p:ph type="title"/>
          </p:nvPr>
        </p:nvSpPr>
        <p:spPr>
          <a:xfrm>
            <a:off x="550863" y="368300"/>
            <a:ext cx="10022545" cy="252413"/>
          </a:xfrm>
        </p:spPr>
        <p:txBody>
          <a:bodyPr>
            <a:normAutofit fontScale="90000"/>
          </a:bodyPr>
          <a:lstStyle/>
          <a:p>
            <a:r>
              <a:rPr lang="en-US" dirty="0">
                <a:solidFill>
                  <a:schemeClr val="bg2">
                    <a:lumMod val="60000"/>
                    <a:lumOff val="40000"/>
                  </a:schemeClr>
                </a:solidFill>
              </a:rPr>
              <a:t>Rialto Cost Per Use Dashboard  (Acquisitions Dashboard also available)</a:t>
            </a:r>
          </a:p>
        </p:txBody>
      </p:sp>
      <p:pic>
        <p:nvPicPr>
          <p:cNvPr id="11" name="Picture 10">
            <a:extLst>
              <a:ext uri="{FF2B5EF4-FFF2-40B4-BE49-F238E27FC236}">
                <a16:creationId xmlns:a16="http://schemas.microsoft.com/office/drawing/2014/main" id="{C6386F4D-2A52-5F2F-CF0C-687E52D27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420" y="752234"/>
            <a:ext cx="9637987" cy="5590739"/>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A1CFB169-DC95-F8B1-8CBE-755545FF6094}"/>
              </a:ext>
            </a:extLst>
          </p:cNvPr>
          <p:cNvSpPr/>
          <p:nvPr/>
        </p:nvSpPr>
        <p:spPr>
          <a:xfrm>
            <a:off x="858839" y="1261241"/>
            <a:ext cx="6382789" cy="504497"/>
          </a:xfrm>
          <a:prstGeom prst="roundRect">
            <a:avLst/>
          </a:prstGeom>
          <a:noFill/>
          <a:ln w="38100">
            <a:solidFill>
              <a:schemeClr val="accent1">
                <a:lumMod val="75000"/>
              </a:schemeClr>
            </a:solidFill>
          </a:ln>
        </p:spPr>
        <p:txBody>
          <a:bodyPr wrap="square" tIns="108000" bIns="108000" rtlCol="0" anchor="ctr" anchorCtr="0">
            <a:noAutofit/>
          </a:bodyPr>
          <a:lstStyle/>
          <a:p>
            <a:pPr algn="ctr"/>
            <a:endParaRPr lang="en-US" sz="1500" dirty="0" err="1">
              <a:solidFill>
                <a:schemeClr val="tx1"/>
              </a:solidFill>
            </a:endParaRPr>
          </a:p>
        </p:txBody>
      </p:sp>
      <p:sp>
        <p:nvSpPr>
          <p:cNvPr id="13" name="Rectangle: Rounded Corners 12">
            <a:extLst>
              <a:ext uri="{FF2B5EF4-FFF2-40B4-BE49-F238E27FC236}">
                <a16:creationId xmlns:a16="http://schemas.microsoft.com/office/drawing/2014/main" id="{CE7483F1-998D-8FBA-733F-DCDDA1CEBECB}"/>
              </a:ext>
            </a:extLst>
          </p:cNvPr>
          <p:cNvSpPr/>
          <p:nvPr/>
        </p:nvSpPr>
        <p:spPr>
          <a:xfrm>
            <a:off x="2450061" y="3704896"/>
            <a:ext cx="8123347" cy="1387367"/>
          </a:xfrm>
          <a:prstGeom prst="roundRect">
            <a:avLst/>
          </a:prstGeom>
          <a:noFill/>
          <a:ln w="38100">
            <a:solidFill>
              <a:schemeClr val="accent1">
                <a:lumMod val="75000"/>
              </a:schemeClr>
            </a:solidFill>
          </a:ln>
        </p:spPr>
        <p:txBody>
          <a:bodyPr wrap="square" tIns="108000" bIns="108000" rtlCol="0" anchor="ctr" anchorCtr="0">
            <a:noAutofit/>
          </a:bodyPr>
          <a:lstStyle/>
          <a:p>
            <a:pPr algn="ctr"/>
            <a:endParaRPr lang="en-US" sz="1500" dirty="0" err="1">
              <a:solidFill>
                <a:schemeClr val="tx1"/>
              </a:solidFill>
            </a:endParaRPr>
          </a:p>
        </p:txBody>
      </p:sp>
      <p:sp>
        <p:nvSpPr>
          <p:cNvPr id="14" name="Rectangle: Rounded Corners 13">
            <a:extLst>
              <a:ext uri="{FF2B5EF4-FFF2-40B4-BE49-F238E27FC236}">
                <a16:creationId xmlns:a16="http://schemas.microsoft.com/office/drawing/2014/main" id="{A3D3EC97-62DC-A4DA-CEA8-FDBE5E49F2B1}"/>
              </a:ext>
            </a:extLst>
          </p:cNvPr>
          <p:cNvSpPr/>
          <p:nvPr/>
        </p:nvSpPr>
        <p:spPr>
          <a:xfrm>
            <a:off x="935419" y="6105766"/>
            <a:ext cx="9637987" cy="237207"/>
          </a:xfrm>
          <a:prstGeom prst="roundRect">
            <a:avLst/>
          </a:prstGeom>
          <a:noFill/>
          <a:ln w="38100">
            <a:solidFill>
              <a:schemeClr val="accent1">
                <a:lumMod val="75000"/>
              </a:schemeClr>
            </a:solidFill>
          </a:ln>
        </p:spPr>
        <p:txBody>
          <a:bodyPr wrap="square" tIns="108000" bIns="108000" rtlCol="0" anchor="ctr" anchorCtr="0">
            <a:noAutofit/>
          </a:bodyPr>
          <a:lstStyle/>
          <a:p>
            <a:pPr algn="ctr"/>
            <a:endParaRPr lang="en-US" sz="1500" dirty="0" err="1">
              <a:solidFill>
                <a:schemeClr val="tx1"/>
              </a:solidFill>
            </a:endParaRPr>
          </a:p>
        </p:txBody>
      </p:sp>
    </p:spTree>
    <p:extLst>
      <p:ext uri="{BB962C8B-B14F-4D97-AF65-F5344CB8AC3E}">
        <p14:creationId xmlns:p14="http://schemas.microsoft.com/office/powerpoint/2010/main" val="91843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BB35ACEB-7C52-450C-86D6-EF8BDB446099}"/>
              </a:ext>
            </a:extLst>
          </p:cNvPr>
          <p:cNvGrpSpPr/>
          <p:nvPr/>
        </p:nvGrpSpPr>
        <p:grpSpPr>
          <a:xfrm>
            <a:off x="463588" y="2337063"/>
            <a:ext cx="4936041" cy="2923148"/>
            <a:chOff x="6407511" y="1492223"/>
            <a:chExt cx="3353177" cy="4472642"/>
          </a:xfrm>
        </p:grpSpPr>
        <p:sp>
          <p:nvSpPr>
            <p:cNvPr id="61" name="Rectangle: Rounded Corners 60">
              <a:extLst>
                <a:ext uri="{FF2B5EF4-FFF2-40B4-BE49-F238E27FC236}">
                  <a16:creationId xmlns:a16="http://schemas.microsoft.com/office/drawing/2014/main" id="{B2AA2E50-D1D6-47D0-AF72-988662D0FA91}"/>
                </a:ext>
              </a:extLst>
            </p:cNvPr>
            <p:cNvSpPr/>
            <p:nvPr/>
          </p:nvSpPr>
          <p:spPr>
            <a:xfrm>
              <a:off x="6407511" y="1492223"/>
              <a:ext cx="3353177" cy="4472642"/>
            </a:xfrm>
            <a:prstGeom prst="roundRect">
              <a:avLst>
                <a:gd name="adj" fmla="val 1317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20C4CF6E-C9B0-488E-BEE9-2727F6155D55}"/>
                </a:ext>
              </a:extLst>
            </p:cNvPr>
            <p:cNvSpPr/>
            <p:nvPr/>
          </p:nvSpPr>
          <p:spPr>
            <a:xfrm rot="16200000">
              <a:off x="4401751" y="3497983"/>
              <a:ext cx="4472642" cy="4611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Rialto Expansion</a:t>
              </a:r>
            </a:p>
          </p:txBody>
        </p:sp>
      </p:grpSp>
      <p:sp>
        <p:nvSpPr>
          <p:cNvPr id="5" name="Circle: Hollow 4">
            <a:extLst>
              <a:ext uri="{FF2B5EF4-FFF2-40B4-BE49-F238E27FC236}">
                <a16:creationId xmlns:a16="http://schemas.microsoft.com/office/drawing/2014/main" id="{E31BA4C9-38E0-4F2D-BC24-BEAEE9280E47}"/>
              </a:ext>
            </a:extLst>
          </p:cNvPr>
          <p:cNvSpPr/>
          <p:nvPr/>
        </p:nvSpPr>
        <p:spPr>
          <a:xfrm>
            <a:off x="4389930" y="1110590"/>
            <a:ext cx="5300355" cy="5300355"/>
          </a:xfrm>
          <a:prstGeom prst="donut">
            <a:avLst>
              <a:gd name="adj" fmla="val 19907"/>
            </a:avLst>
          </a:prstGeom>
          <a:solidFill>
            <a:schemeClr val="bg1">
              <a:lumMod val="95000"/>
            </a:schemeClr>
          </a:solidFill>
          <a:ln>
            <a:solidFill>
              <a:srgbClr val="E8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5" name="Group 14">
            <a:extLst>
              <a:ext uri="{FF2B5EF4-FFF2-40B4-BE49-F238E27FC236}">
                <a16:creationId xmlns:a16="http://schemas.microsoft.com/office/drawing/2014/main" id="{56A12279-7625-4FCE-8A5B-AF42F954D3A7}"/>
              </a:ext>
            </a:extLst>
          </p:cNvPr>
          <p:cNvGrpSpPr/>
          <p:nvPr/>
        </p:nvGrpSpPr>
        <p:grpSpPr>
          <a:xfrm>
            <a:off x="6856310" y="1344783"/>
            <a:ext cx="4604743" cy="4571547"/>
            <a:chOff x="6431153" y="1262033"/>
            <a:chExt cx="5089310" cy="4571547"/>
          </a:xfrm>
        </p:grpSpPr>
        <p:sp>
          <p:nvSpPr>
            <p:cNvPr id="3" name="Rectangle: Rounded Corners 2">
              <a:extLst>
                <a:ext uri="{FF2B5EF4-FFF2-40B4-BE49-F238E27FC236}">
                  <a16:creationId xmlns:a16="http://schemas.microsoft.com/office/drawing/2014/main" id="{E1587ECD-B021-418E-A104-D41B0190C5F7}"/>
                </a:ext>
              </a:extLst>
            </p:cNvPr>
            <p:cNvSpPr/>
            <p:nvPr/>
          </p:nvSpPr>
          <p:spPr>
            <a:xfrm>
              <a:off x="6431153" y="1267800"/>
              <a:ext cx="5089309" cy="4565780"/>
            </a:xfrm>
            <a:custGeom>
              <a:avLst/>
              <a:gdLst>
                <a:gd name="connsiteX0" fmla="*/ 0 w 5238396"/>
                <a:gd name="connsiteY0" fmla="*/ 102045 h 4565780"/>
                <a:gd name="connsiteX1" fmla="*/ 102045 w 5238396"/>
                <a:gd name="connsiteY1" fmla="*/ 0 h 4565780"/>
                <a:gd name="connsiteX2" fmla="*/ 5136351 w 5238396"/>
                <a:gd name="connsiteY2" fmla="*/ 0 h 4565780"/>
                <a:gd name="connsiteX3" fmla="*/ 5238396 w 5238396"/>
                <a:gd name="connsiteY3" fmla="*/ 102045 h 4565780"/>
                <a:gd name="connsiteX4" fmla="*/ 5238396 w 5238396"/>
                <a:gd name="connsiteY4" fmla="*/ 4463735 h 4565780"/>
                <a:gd name="connsiteX5" fmla="*/ 5136351 w 5238396"/>
                <a:gd name="connsiteY5" fmla="*/ 4565780 h 4565780"/>
                <a:gd name="connsiteX6" fmla="*/ 102045 w 5238396"/>
                <a:gd name="connsiteY6" fmla="*/ 4565780 h 4565780"/>
                <a:gd name="connsiteX7" fmla="*/ 0 w 5238396"/>
                <a:gd name="connsiteY7" fmla="*/ 4463735 h 4565780"/>
                <a:gd name="connsiteX8" fmla="*/ 0 w 5238396"/>
                <a:gd name="connsiteY8" fmla="*/ 102045 h 4565780"/>
                <a:gd name="connsiteX0" fmla="*/ 0 w 5238396"/>
                <a:gd name="connsiteY0" fmla="*/ 102045 h 4570670"/>
                <a:gd name="connsiteX1" fmla="*/ 102045 w 5238396"/>
                <a:gd name="connsiteY1" fmla="*/ 0 h 4570670"/>
                <a:gd name="connsiteX2" fmla="*/ 5136351 w 5238396"/>
                <a:gd name="connsiteY2" fmla="*/ 0 h 4570670"/>
                <a:gd name="connsiteX3" fmla="*/ 5238396 w 5238396"/>
                <a:gd name="connsiteY3" fmla="*/ 102045 h 4570670"/>
                <a:gd name="connsiteX4" fmla="*/ 5238396 w 5238396"/>
                <a:gd name="connsiteY4" fmla="*/ 4463735 h 4570670"/>
                <a:gd name="connsiteX5" fmla="*/ 5136351 w 5238396"/>
                <a:gd name="connsiteY5" fmla="*/ 4565780 h 4570670"/>
                <a:gd name="connsiteX6" fmla="*/ 1568997 w 5238396"/>
                <a:gd name="connsiteY6" fmla="*/ 4570670 h 4570670"/>
                <a:gd name="connsiteX7" fmla="*/ 0 w 5238396"/>
                <a:gd name="connsiteY7" fmla="*/ 4463735 h 4570670"/>
                <a:gd name="connsiteX8" fmla="*/ 0 w 5238396"/>
                <a:gd name="connsiteY8" fmla="*/ 102045 h 4570670"/>
                <a:gd name="connsiteX0" fmla="*/ 0 w 5238396"/>
                <a:gd name="connsiteY0" fmla="*/ 102045 h 4570670"/>
                <a:gd name="connsiteX1" fmla="*/ 102045 w 5238396"/>
                <a:gd name="connsiteY1" fmla="*/ 0 h 4570670"/>
                <a:gd name="connsiteX2" fmla="*/ 5136351 w 5238396"/>
                <a:gd name="connsiteY2" fmla="*/ 0 h 4570670"/>
                <a:gd name="connsiteX3" fmla="*/ 5238396 w 5238396"/>
                <a:gd name="connsiteY3" fmla="*/ 102045 h 4570670"/>
                <a:gd name="connsiteX4" fmla="*/ 5238396 w 5238396"/>
                <a:gd name="connsiteY4" fmla="*/ 4463735 h 4570670"/>
                <a:gd name="connsiteX5" fmla="*/ 5136351 w 5238396"/>
                <a:gd name="connsiteY5" fmla="*/ 4565780 h 4570670"/>
                <a:gd name="connsiteX6" fmla="*/ 1568997 w 5238396"/>
                <a:gd name="connsiteY6" fmla="*/ 4570670 h 4570670"/>
                <a:gd name="connsiteX7" fmla="*/ 1266468 w 5238396"/>
                <a:gd name="connsiteY7" fmla="*/ 4434396 h 4570670"/>
                <a:gd name="connsiteX8" fmla="*/ 0 w 5238396"/>
                <a:gd name="connsiteY8" fmla="*/ 102045 h 4570670"/>
                <a:gd name="connsiteX0" fmla="*/ 0 w 5238396"/>
                <a:gd name="connsiteY0" fmla="*/ 102045 h 4565780"/>
                <a:gd name="connsiteX1" fmla="*/ 102045 w 5238396"/>
                <a:gd name="connsiteY1" fmla="*/ 0 h 4565780"/>
                <a:gd name="connsiteX2" fmla="*/ 5136351 w 5238396"/>
                <a:gd name="connsiteY2" fmla="*/ 0 h 4565780"/>
                <a:gd name="connsiteX3" fmla="*/ 5238396 w 5238396"/>
                <a:gd name="connsiteY3" fmla="*/ 102045 h 4565780"/>
                <a:gd name="connsiteX4" fmla="*/ 5238396 w 5238396"/>
                <a:gd name="connsiteY4" fmla="*/ 4463735 h 4565780"/>
                <a:gd name="connsiteX5" fmla="*/ 5136351 w 5238396"/>
                <a:gd name="connsiteY5" fmla="*/ 4565780 h 4565780"/>
                <a:gd name="connsiteX6" fmla="*/ 1451640 w 5238396"/>
                <a:gd name="connsiteY6" fmla="*/ 4565780 h 4565780"/>
                <a:gd name="connsiteX7" fmla="*/ 1266468 w 5238396"/>
                <a:gd name="connsiteY7" fmla="*/ 4434396 h 4565780"/>
                <a:gd name="connsiteX8" fmla="*/ 0 w 5238396"/>
                <a:gd name="connsiteY8" fmla="*/ 102045 h 4565780"/>
                <a:gd name="connsiteX0" fmla="*/ 0 w 5238396"/>
                <a:gd name="connsiteY0" fmla="*/ 102045 h 4565780"/>
                <a:gd name="connsiteX1" fmla="*/ 236223 w 5238396"/>
                <a:gd name="connsiteY1" fmla="*/ 0 h 4565780"/>
                <a:gd name="connsiteX2" fmla="*/ 5136351 w 5238396"/>
                <a:gd name="connsiteY2" fmla="*/ 0 h 4565780"/>
                <a:gd name="connsiteX3" fmla="*/ 5238396 w 5238396"/>
                <a:gd name="connsiteY3" fmla="*/ 102045 h 4565780"/>
                <a:gd name="connsiteX4" fmla="*/ 5238396 w 5238396"/>
                <a:gd name="connsiteY4" fmla="*/ 4463735 h 4565780"/>
                <a:gd name="connsiteX5" fmla="*/ 5136351 w 5238396"/>
                <a:gd name="connsiteY5" fmla="*/ 4565780 h 4565780"/>
                <a:gd name="connsiteX6" fmla="*/ 1451640 w 5238396"/>
                <a:gd name="connsiteY6" fmla="*/ 4565780 h 4565780"/>
                <a:gd name="connsiteX7" fmla="*/ 1266468 w 5238396"/>
                <a:gd name="connsiteY7" fmla="*/ 4434396 h 4565780"/>
                <a:gd name="connsiteX8" fmla="*/ 0 w 5238396"/>
                <a:gd name="connsiteY8" fmla="*/ 102045 h 4565780"/>
                <a:gd name="connsiteX0" fmla="*/ 0 w 5114157"/>
                <a:gd name="connsiteY0" fmla="*/ 102045 h 4565780"/>
                <a:gd name="connsiteX1" fmla="*/ 111984 w 5114157"/>
                <a:gd name="connsiteY1" fmla="*/ 0 h 4565780"/>
                <a:gd name="connsiteX2" fmla="*/ 5012112 w 5114157"/>
                <a:gd name="connsiteY2" fmla="*/ 0 h 4565780"/>
                <a:gd name="connsiteX3" fmla="*/ 5114157 w 5114157"/>
                <a:gd name="connsiteY3" fmla="*/ 102045 h 4565780"/>
                <a:gd name="connsiteX4" fmla="*/ 5114157 w 5114157"/>
                <a:gd name="connsiteY4" fmla="*/ 4463735 h 4565780"/>
                <a:gd name="connsiteX5" fmla="*/ 5012112 w 5114157"/>
                <a:gd name="connsiteY5" fmla="*/ 4565780 h 4565780"/>
                <a:gd name="connsiteX6" fmla="*/ 1327401 w 5114157"/>
                <a:gd name="connsiteY6" fmla="*/ 4565780 h 4565780"/>
                <a:gd name="connsiteX7" fmla="*/ 1142229 w 5114157"/>
                <a:gd name="connsiteY7" fmla="*/ 4434396 h 4565780"/>
                <a:gd name="connsiteX8" fmla="*/ 0 w 5114157"/>
                <a:gd name="connsiteY8" fmla="*/ 102045 h 4565780"/>
                <a:gd name="connsiteX0" fmla="*/ 0 w 5089309"/>
                <a:gd name="connsiteY0" fmla="*/ 151741 h 4565780"/>
                <a:gd name="connsiteX1" fmla="*/ 87136 w 5089309"/>
                <a:gd name="connsiteY1" fmla="*/ 0 h 4565780"/>
                <a:gd name="connsiteX2" fmla="*/ 4987264 w 5089309"/>
                <a:gd name="connsiteY2" fmla="*/ 0 h 4565780"/>
                <a:gd name="connsiteX3" fmla="*/ 5089309 w 5089309"/>
                <a:gd name="connsiteY3" fmla="*/ 102045 h 4565780"/>
                <a:gd name="connsiteX4" fmla="*/ 5089309 w 5089309"/>
                <a:gd name="connsiteY4" fmla="*/ 4463735 h 4565780"/>
                <a:gd name="connsiteX5" fmla="*/ 4987264 w 5089309"/>
                <a:gd name="connsiteY5" fmla="*/ 4565780 h 4565780"/>
                <a:gd name="connsiteX6" fmla="*/ 1302553 w 5089309"/>
                <a:gd name="connsiteY6" fmla="*/ 4565780 h 4565780"/>
                <a:gd name="connsiteX7" fmla="*/ 1117381 w 5089309"/>
                <a:gd name="connsiteY7" fmla="*/ 4434396 h 4565780"/>
                <a:gd name="connsiteX8" fmla="*/ 0 w 5089309"/>
                <a:gd name="connsiteY8" fmla="*/ 151741 h 4565780"/>
                <a:gd name="connsiteX0" fmla="*/ 0 w 5089309"/>
                <a:gd name="connsiteY0" fmla="*/ 151741 h 4565780"/>
                <a:gd name="connsiteX1" fmla="*/ 87136 w 5089309"/>
                <a:gd name="connsiteY1" fmla="*/ 0 h 4565780"/>
                <a:gd name="connsiteX2" fmla="*/ 4987264 w 5089309"/>
                <a:gd name="connsiteY2" fmla="*/ 0 h 4565780"/>
                <a:gd name="connsiteX3" fmla="*/ 5089309 w 5089309"/>
                <a:gd name="connsiteY3" fmla="*/ 102045 h 4565780"/>
                <a:gd name="connsiteX4" fmla="*/ 5089309 w 5089309"/>
                <a:gd name="connsiteY4" fmla="*/ 4463735 h 4565780"/>
                <a:gd name="connsiteX5" fmla="*/ 4987264 w 5089309"/>
                <a:gd name="connsiteY5" fmla="*/ 4565780 h 4565780"/>
                <a:gd name="connsiteX6" fmla="*/ 1302553 w 5089309"/>
                <a:gd name="connsiteY6" fmla="*/ 4565780 h 4565780"/>
                <a:gd name="connsiteX7" fmla="*/ 1117381 w 5089309"/>
                <a:gd name="connsiteY7" fmla="*/ 4434396 h 4565780"/>
                <a:gd name="connsiteX8" fmla="*/ 91440 w 5089309"/>
                <a:gd name="connsiteY8" fmla="*/ 243181 h 4565780"/>
                <a:gd name="connsiteX0" fmla="*/ 0 w 5089309"/>
                <a:gd name="connsiteY0" fmla="*/ 151741 h 4565780"/>
                <a:gd name="connsiteX1" fmla="*/ 87136 w 5089309"/>
                <a:gd name="connsiteY1" fmla="*/ 0 h 4565780"/>
                <a:gd name="connsiteX2" fmla="*/ 4987264 w 5089309"/>
                <a:gd name="connsiteY2" fmla="*/ 0 h 4565780"/>
                <a:gd name="connsiteX3" fmla="*/ 5089309 w 5089309"/>
                <a:gd name="connsiteY3" fmla="*/ 102045 h 4565780"/>
                <a:gd name="connsiteX4" fmla="*/ 5089309 w 5089309"/>
                <a:gd name="connsiteY4" fmla="*/ 4463735 h 4565780"/>
                <a:gd name="connsiteX5" fmla="*/ 4987264 w 5089309"/>
                <a:gd name="connsiteY5" fmla="*/ 4565780 h 4565780"/>
                <a:gd name="connsiteX6" fmla="*/ 1302553 w 5089309"/>
                <a:gd name="connsiteY6" fmla="*/ 4565780 h 4565780"/>
                <a:gd name="connsiteX7" fmla="*/ 1117381 w 5089309"/>
                <a:gd name="connsiteY7" fmla="*/ 4434396 h 456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9309" h="4565780">
                  <a:moveTo>
                    <a:pt x="0" y="151741"/>
                  </a:moveTo>
                  <a:cubicBezTo>
                    <a:pt x="0" y="95383"/>
                    <a:pt x="30778" y="0"/>
                    <a:pt x="87136" y="0"/>
                  </a:cubicBezTo>
                  <a:lnTo>
                    <a:pt x="4987264" y="0"/>
                  </a:lnTo>
                  <a:cubicBezTo>
                    <a:pt x="5043622" y="0"/>
                    <a:pt x="5089309" y="45687"/>
                    <a:pt x="5089309" y="102045"/>
                  </a:cubicBezTo>
                  <a:lnTo>
                    <a:pt x="5089309" y="4463735"/>
                  </a:lnTo>
                  <a:cubicBezTo>
                    <a:pt x="5089309" y="4520093"/>
                    <a:pt x="5043622" y="4565780"/>
                    <a:pt x="4987264" y="4565780"/>
                  </a:cubicBezTo>
                  <a:lnTo>
                    <a:pt x="1302553" y="4565780"/>
                  </a:lnTo>
                  <a:cubicBezTo>
                    <a:pt x="1246195" y="4565780"/>
                    <a:pt x="1117381" y="4490754"/>
                    <a:pt x="1117381" y="4434396"/>
                  </a:cubicBezTo>
                </a:path>
              </a:pathLst>
            </a:custGeom>
            <a:gradFill flip="none" rotWithShape="1">
              <a:gsLst>
                <a:gs pos="0">
                  <a:schemeClr val="accent1">
                    <a:tint val="66000"/>
                    <a:satMod val="160000"/>
                    <a:alpha val="51000"/>
                  </a:schemeClr>
                </a:gs>
                <a:gs pos="0">
                  <a:schemeClr val="accent1">
                    <a:tint val="23500"/>
                    <a:satMod val="160000"/>
                    <a:alpha val="61000"/>
                  </a:schemeClr>
                </a:gs>
              </a:gsLst>
              <a:lin ang="10200000" scaled="0"/>
              <a:tileRect/>
            </a:gradFill>
            <a:ln>
              <a:solidFill>
                <a:schemeClr val="accent1">
                  <a:lumMod val="60000"/>
                  <a:lumOff val="40000"/>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4463CD-B89F-4BCD-924B-D822CE27EFD7}"/>
                </a:ext>
              </a:extLst>
            </p:cNvPr>
            <p:cNvSpPr txBox="1"/>
            <p:nvPr/>
          </p:nvSpPr>
          <p:spPr>
            <a:xfrm>
              <a:off x="9110366" y="4906829"/>
              <a:ext cx="2106331" cy="523220"/>
            </a:xfrm>
            <a:prstGeom prst="rect">
              <a:avLst/>
            </a:prstGeom>
            <a:noFill/>
          </p:spPr>
          <p:txBody>
            <a:bodyPr wrap="square" rtlCol="0">
              <a:spAutoFit/>
            </a:bodyPr>
            <a:lstStyle/>
            <a:p>
              <a:r>
                <a:rPr lang="en-US" sz="1400" b="1">
                  <a:solidFill>
                    <a:srgbClr val="C00000"/>
                  </a:solidFill>
                  <a:latin typeface="+mj-lt"/>
                  <a:ea typeface="Cambria" panose="02040503050406030204" pitchFamily="18" charset="0"/>
                  <a:cs typeface="Calibri Light" panose="020F0302020204030204" pitchFamily="34" charset="0"/>
                </a:rPr>
                <a:t>Customer Needs</a:t>
              </a:r>
              <a:endParaRPr lang="he-IL" sz="1400" b="1">
                <a:solidFill>
                  <a:srgbClr val="C00000"/>
                </a:solidFill>
                <a:latin typeface="+mj-lt"/>
                <a:ea typeface="Cambria" panose="02040503050406030204" pitchFamily="18" charset="0"/>
                <a:cs typeface="Calibri Light" panose="020F0302020204030204" pitchFamily="34" charset="0"/>
              </a:endParaRPr>
            </a:p>
            <a:p>
              <a:r>
                <a:rPr lang="en-US" sz="1400" b="1">
                  <a:latin typeface="Calibri Light" panose="020F0302020204030204" pitchFamily="34" charset="0"/>
                  <a:ea typeface="Cambria" panose="02040503050406030204" pitchFamily="18" charset="0"/>
                  <a:cs typeface="Calibri Light" panose="020F0302020204030204" pitchFamily="34" charset="0"/>
                </a:rPr>
                <a:t>Business Objectives Review</a:t>
              </a:r>
            </a:p>
          </p:txBody>
        </p:sp>
        <p:sp>
          <p:nvSpPr>
            <p:cNvPr id="49" name="TextBox 48">
              <a:extLst>
                <a:ext uri="{FF2B5EF4-FFF2-40B4-BE49-F238E27FC236}">
                  <a16:creationId xmlns:a16="http://schemas.microsoft.com/office/drawing/2014/main" id="{9AAE0460-3FF1-4AB3-A71C-BE8142CE1F75}"/>
                </a:ext>
              </a:extLst>
            </p:cNvPr>
            <p:cNvSpPr txBox="1"/>
            <p:nvPr/>
          </p:nvSpPr>
          <p:spPr>
            <a:xfrm>
              <a:off x="9246969" y="1790783"/>
              <a:ext cx="2106331" cy="759310"/>
            </a:xfrm>
            <a:prstGeom prst="rect">
              <a:avLst/>
            </a:prstGeom>
            <a:noFill/>
          </p:spPr>
          <p:txBody>
            <a:bodyPr wrap="square" rtlCol="0">
              <a:spAutoFit/>
            </a:bodyPr>
            <a:lstStyle/>
            <a:p>
              <a:r>
                <a:rPr lang="en-US" sz="1400" b="1">
                  <a:solidFill>
                    <a:srgbClr val="339AAF"/>
                  </a:solidFill>
                  <a:latin typeface="+mj-lt"/>
                  <a:ea typeface="Cambria" panose="02040503050406030204" pitchFamily="18" charset="0"/>
                  <a:cs typeface="Calibri Light" panose="020F0302020204030204" pitchFamily="34" charset="0"/>
                </a:rPr>
                <a:t>Ready to Use</a:t>
              </a:r>
              <a:endParaRPr lang="he-IL" sz="1400" b="1">
                <a:solidFill>
                  <a:srgbClr val="339AAF"/>
                </a:solidFill>
                <a:latin typeface="+mj-lt"/>
                <a:ea typeface="Cambria" panose="02040503050406030204" pitchFamily="18" charset="0"/>
                <a:cs typeface="Calibri Light" panose="020F0302020204030204" pitchFamily="34" charset="0"/>
              </a:endParaRPr>
            </a:p>
            <a:p>
              <a:r>
                <a:rPr lang="en-US" sz="1400" b="1">
                  <a:latin typeface="Calibri Light" panose="020F0302020204030204" pitchFamily="34" charset="0"/>
                  <a:ea typeface="Cambria" panose="02040503050406030204" pitchFamily="18" charset="0"/>
                  <a:cs typeface="Calibri Light" panose="020F0302020204030204" pitchFamily="34" charset="0"/>
                </a:rPr>
                <a:t>Rialto Activation </a:t>
              </a:r>
              <a:br>
                <a:rPr lang="en-US" sz="1400" b="1">
                  <a:latin typeface="Calibri Light" panose="020F0302020204030204" pitchFamily="34" charset="0"/>
                  <a:ea typeface="Cambria" panose="02040503050406030204" pitchFamily="18" charset="0"/>
                  <a:cs typeface="Calibri Light" panose="020F0302020204030204" pitchFamily="34" charset="0"/>
                </a:rPr>
              </a:br>
              <a:r>
                <a:rPr lang="en-US" sz="1400" b="1">
                  <a:latin typeface="Calibri Light" panose="020F0302020204030204" pitchFamily="34" charset="0"/>
                  <a:ea typeface="Cambria" panose="02040503050406030204" pitchFamily="18" charset="0"/>
                  <a:cs typeface="Calibri Light" panose="020F0302020204030204" pitchFamily="34" charset="0"/>
                </a:rPr>
                <a:t>&amp; Training</a:t>
              </a:r>
            </a:p>
          </p:txBody>
        </p:sp>
        <p:sp>
          <p:nvSpPr>
            <p:cNvPr id="20" name="Rectangle: Top Corners Rounded 19">
              <a:extLst>
                <a:ext uri="{FF2B5EF4-FFF2-40B4-BE49-F238E27FC236}">
                  <a16:creationId xmlns:a16="http://schemas.microsoft.com/office/drawing/2014/main" id="{6B740B5E-0ADE-4F65-8796-3B0EDABE9E8E}"/>
                </a:ext>
              </a:extLst>
            </p:cNvPr>
            <p:cNvSpPr/>
            <p:nvPr/>
          </p:nvSpPr>
          <p:spPr>
            <a:xfrm rot="5400000">
              <a:off x="9085690" y="3393040"/>
              <a:ext cx="4565780" cy="303766"/>
            </a:xfrm>
            <a:prstGeom prst="round2SameRect">
              <a:avLst/>
            </a:prstGeom>
            <a:solidFill>
              <a:srgbClr val="ABDDF3">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mj-lt"/>
                </a:rPr>
                <a:t>Rialto Implementation</a:t>
              </a:r>
            </a:p>
          </p:txBody>
        </p:sp>
      </p:grpSp>
      <p:sp>
        <p:nvSpPr>
          <p:cNvPr id="51" name="TextBox 50">
            <a:extLst>
              <a:ext uri="{FF2B5EF4-FFF2-40B4-BE49-F238E27FC236}">
                <a16:creationId xmlns:a16="http://schemas.microsoft.com/office/drawing/2014/main" id="{BFA7F2AF-35A3-47C1-95F7-76F11E509DF3}"/>
              </a:ext>
            </a:extLst>
          </p:cNvPr>
          <p:cNvSpPr txBox="1"/>
          <p:nvPr/>
        </p:nvSpPr>
        <p:spPr>
          <a:xfrm>
            <a:off x="2555529" y="2919212"/>
            <a:ext cx="2042195" cy="851643"/>
          </a:xfrm>
          <a:prstGeom prst="rect">
            <a:avLst/>
          </a:prstGeom>
          <a:noFill/>
        </p:spPr>
        <p:txBody>
          <a:bodyPr wrap="square" rtlCol="0">
            <a:spAutoFit/>
          </a:bodyPr>
          <a:lstStyle/>
          <a:p>
            <a:r>
              <a:rPr lang="en-US" sz="2000" b="1">
                <a:solidFill>
                  <a:srgbClr val="548235"/>
                </a:solidFill>
                <a:latin typeface="+mj-lt"/>
                <a:ea typeface="Cambria" panose="02040503050406030204" pitchFamily="18" charset="0"/>
                <a:cs typeface="Calibri Light" panose="020F0302020204030204" pitchFamily="34" charset="0"/>
              </a:rPr>
              <a:t>Scale Up</a:t>
            </a:r>
            <a:endParaRPr lang="he-IL" sz="2000" b="1">
              <a:solidFill>
                <a:srgbClr val="548235"/>
              </a:solidFill>
              <a:latin typeface="+mj-lt"/>
              <a:ea typeface="Cambria" panose="02040503050406030204" pitchFamily="18" charset="0"/>
              <a:cs typeface="Calibri Light" panose="020F0302020204030204" pitchFamily="34" charset="0"/>
            </a:endParaRPr>
          </a:p>
          <a:p>
            <a:r>
              <a:rPr lang="en-US" sz="1467" b="1">
                <a:latin typeface="Calibri Light" panose="020F0302020204030204" pitchFamily="34" charset="0"/>
                <a:ea typeface="Cambria" panose="02040503050406030204" pitchFamily="18" charset="0"/>
                <a:cs typeface="Calibri Light" panose="020F0302020204030204" pitchFamily="34" charset="0"/>
              </a:rPr>
              <a:t>Increase Use &amp; Purchasing Models</a:t>
            </a:r>
          </a:p>
        </p:txBody>
      </p:sp>
      <p:grpSp>
        <p:nvGrpSpPr>
          <p:cNvPr id="6" name="Graphic 4">
            <a:extLst>
              <a:ext uri="{FF2B5EF4-FFF2-40B4-BE49-F238E27FC236}">
                <a16:creationId xmlns:a16="http://schemas.microsoft.com/office/drawing/2014/main" id="{5B7993E6-BD4C-4738-B1C1-EBE84EAF513C}"/>
              </a:ext>
            </a:extLst>
          </p:cNvPr>
          <p:cNvGrpSpPr/>
          <p:nvPr/>
        </p:nvGrpSpPr>
        <p:grpSpPr>
          <a:xfrm rot="21281134" flipH="1">
            <a:off x="4430743" y="1451069"/>
            <a:ext cx="5061441" cy="4512501"/>
            <a:chOff x="2771801" y="843558"/>
            <a:chExt cx="3557954" cy="3172075"/>
          </a:xfrm>
        </p:grpSpPr>
        <p:sp>
          <p:nvSpPr>
            <p:cNvPr id="7" name="Freeform: Shape 6">
              <a:extLst>
                <a:ext uri="{FF2B5EF4-FFF2-40B4-BE49-F238E27FC236}">
                  <a16:creationId xmlns:a16="http://schemas.microsoft.com/office/drawing/2014/main" id="{690047FC-EDE6-41CC-875E-39B14C1BB1B5}"/>
                </a:ext>
              </a:extLst>
            </p:cNvPr>
            <p:cNvSpPr/>
            <p:nvPr/>
          </p:nvSpPr>
          <p:spPr>
            <a:xfrm>
              <a:off x="2941587" y="1029094"/>
              <a:ext cx="996668" cy="1546032"/>
            </a:xfrm>
            <a:custGeom>
              <a:avLst/>
              <a:gdLst>
                <a:gd name="connsiteX0" fmla="*/ 703086 w 996668"/>
                <a:gd name="connsiteY0" fmla="*/ 124111 h 1546032"/>
                <a:gd name="connsiteX1" fmla="*/ 670011 w 996668"/>
                <a:gd name="connsiteY1" fmla="*/ 114661 h 1546032"/>
                <a:gd name="connsiteX2" fmla="*/ 267437 w 996668"/>
                <a:gd name="connsiteY2" fmla="*/ 0 h 1546032"/>
                <a:gd name="connsiteX3" fmla="*/ 408243 w 996668"/>
                <a:gd name="connsiteY3" fmla="*/ 252632 h 1546032"/>
                <a:gd name="connsiteX4" fmla="*/ 430924 w 996668"/>
                <a:gd name="connsiteY4" fmla="*/ 293267 h 1546032"/>
                <a:gd name="connsiteX5" fmla="*/ 456754 w 996668"/>
                <a:gd name="connsiteY5" fmla="*/ 339258 h 1546032"/>
                <a:gd name="connsiteX6" fmla="*/ 0 w 996668"/>
                <a:gd name="connsiteY6" fmla="*/ 1441452 h 1546032"/>
                <a:gd name="connsiteX7" fmla="*/ 3780 w 996668"/>
                <a:gd name="connsiteY7" fmla="*/ 1546033 h 1546032"/>
                <a:gd name="connsiteX8" fmla="*/ 159706 w 996668"/>
                <a:gd name="connsiteY8" fmla="*/ 1311041 h 1546032"/>
                <a:gd name="connsiteX9" fmla="*/ 412653 w 996668"/>
                <a:gd name="connsiteY9" fmla="*/ 1478622 h 1546032"/>
                <a:gd name="connsiteX10" fmla="*/ 447619 w 996668"/>
                <a:gd name="connsiteY10" fmla="*/ 1501933 h 1546032"/>
                <a:gd name="connsiteX11" fmla="*/ 446044 w 996668"/>
                <a:gd name="connsiteY11" fmla="*/ 1441452 h 1546032"/>
                <a:gd name="connsiteX12" fmla="*/ 685446 w 996668"/>
                <a:gd name="connsiteY12" fmla="*/ 751281 h 1546032"/>
                <a:gd name="connsiteX13" fmla="*/ 789082 w 996668"/>
                <a:gd name="connsiteY13" fmla="*/ 936818 h 1546032"/>
                <a:gd name="connsiteX14" fmla="*/ 907523 w 996668"/>
                <a:gd name="connsiteY14" fmla="*/ 520384 h 1546032"/>
                <a:gd name="connsiteX15" fmla="*/ 913508 w 996668"/>
                <a:gd name="connsiteY15" fmla="*/ 499594 h 1546032"/>
                <a:gd name="connsiteX16" fmla="*/ 996668 w 996668"/>
                <a:gd name="connsiteY16" fmla="*/ 207587 h 1546032"/>
                <a:gd name="connsiteX17" fmla="*/ 703086 w 996668"/>
                <a:gd name="connsiteY17" fmla="*/ 124111 h 1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6668" h="1546032">
                  <a:moveTo>
                    <a:pt x="703086" y="124111"/>
                  </a:moveTo>
                  <a:lnTo>
                    <a:pt x="670011" y="114661"/>
                  </a:lnTo>
                  <a:lnTo>
                    <a:pt x="267437" y="0"/>
                  </a:lnTo>
                  <a:lnTo>
                    <a:pt x="408243" y="252632"/>
                  </a:lnTo>
                  <a:lnTo>
                    <a:pt x="430924" y="293267"/>
                  </a:lnTo>
                  <a:lnTo>
                    <a:pt x="456754" y="339258"/>
                  </a:lnTo>
                  <a:cubicBezTo>
                    <a:pt x="174826" y="622445"/>
                    <a:pt x="0" y="1011473"/>
                    <a:pt x="0" y="1441452"/>
                  </a:cubicBezTo>
                  <a:cubicBezTo>
                    <a:pt x="0" y="1476417"/>
                    <a:pt x="1575" y="1511383"/>
                    <a:pt x="3780" y="1546033"/>
                  </a:cubicBezTo>
                  <a:lnTo>
                    <a:pt x="159706" y="1311041"/>
                  </a:lnTo>
                  <a:lnTo>
                    <a:pt x="412653" y="1478622"/>
                  </a:lnTo>
                  <a:lnTo>
                    <a:pt x="447619" y="1501933"/>
                  </a:lnTo>
                  <a:cubicBezTo>
                    <a:pt x="446674" y="1482087"/>
                    <a:pt x="446044" y="1461612"/>
                    <a:pt x="446044" y="1441452"/>
                  </a:cubicBezTo>
                  <a:cubicBezTo>
                    <a:pt x="446044" y="1180630"/>
                    <a:pt x="535820" y="941228"/>
                    <a:pt x="685446" y="751281"/>
                  </a:cubicBezTo>
                  <a:lnTo>
                    <a:pt x="789082" y="936818"/>
                  </a:lnTo>
                  <a:lnTo>
                    <a:pt x="907523" y="520384"/>
                  </a:lnTo>
                  <a:lnTo>
                    <a:pt x="913508" y="499594"/>
                  </a:lnTo>
                  <a:lnTo>
                    <a:pt x="996668" y="207587"/>
                  </a:lnTo>
                  <a:lnTo>
                    <a:pt x="703086" y="124111"/>
                  </a:lnTo>
                  <a:close/>
                </a:path>
              </a:pathLst>
            </a:custGeom>
            <a:solidFill>
              <a:srgbClr val="339AAF"/>
            </a:solidFill>
            <a:ln w="31441"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id="{B7E36F8A-905B-4E74-B003-02A6E063F200}"/>
                </a:ext>
              </a:extLst>
            </p:cNvPr>
            <p:cNvSpPr/>
            <p:nvPr/>
          </p:nvSpPr>
          <p:spPr>
            <a:xfrm>
              <a:off x="3822964" y="843558"/>
              <a:ext cx="1612498" cy="845467"/>
            </a:xfrm>
            <a:custGeom>
              <a:avLst/>
              <a:gdLst>
                <a:gd name="connsiteX0" fmla="*/ 1570918 w 1612498"/>
                <a:gd name="connsiteY0" fmla="*/ 415488 h 845467"/>
                <a:gd name="connsiteX1" fmla="*/ 1561783 w 1612498"/>
                <a:gd name="connsiteY1" fmla="*/ 343668 h 845467"/>
                <a:gd name="connsiteX2" fmla="*/ 1519573 w 1612498"/>
                <a:gd name="connsiteY2" fmla="*/ 0 h 845467"/>
                <a:gd name="connsiteX3" fmla="*/ 1369947 w 1612498"/>
                <a:gd name="connsiteY3" fmla="*/ 192152 h 845467"/>
                <a:gd name="connsiteX4" fmla="*/ 1352307 w 1612498"/>
                <a:gd name="connsiteY4" fmla="*/ 214832 h 845467"/>
                <a:gd name="connsiteX5" fmla="*/ 682296 w 1612498"/>
                <a:gd name="connsiteY5" fmla="*/ 63631 h 845467"/>
                <a:gd name="connsiteX6" fmla="*/ 0 w 1612498"/>
                <a:gd name="connsiteY6" fmla="*/ 220502 h 845467"/>
                <a:gd name="connsiteX7" fmla="*/ 293582 w 1612498"/>
                <a:gd name="connsiteY7" fmla="*/ 303978 h 845467"/>
                <a:gd name="connsiteX8" fmla="*/ 210737 w 1612498"/>
                <a:gd name="connsiteY8" fmla="*/ 595985 h 845467"/>
                <a:gd name="connsiteX9" fmla="*/ 204752 w 1612498"/>
                <a:gd name="connsiteY9" fmla="*/ 616775 h 845467"/>
                <a:gd name="connsiteX10" fmla="*/ 682296 w 1612498"/>
                <a:gd name="connsiteY10" fmla="*/ 509674 h 845467"/>
                <a:gd name="connsiteX11" fmla="*/ 1068804 w 1612498"/>
                <a:gd name="connsiteY11" fmla="*/ 578345 h 845467"/>
                <a:gd name="connsiteX12" fmla="*/ 1066914 w 1612498"/>
                <a:gd name="connsiteY12" fmla="*/ 580865 h 845467"/>
                <a:gd name="connsiteX13" fmla="*/ 860587 w 1612498"/>
                <a:gd name="connsiteY13" fmla="*/ 845467 h 845467"/>
                <a:gd name="connsiteX14" fmla="*/ 1311356 w 1612498"/>
                <a:gd name="connsiteY14" fmla="*/ 790027 h 845467"/>
                <a:gd name="connsiteX15" fmla="*/ 1366167 w 1612498"/>
                <a:gd name="connsiteY15" fmla="*/ 783097 h 845467"/>
                <a:gd name="connsiteX16" fmla="*/ 1612499 w 1612498"/>
                <a:gd name="connsiteY16" fmla="*/ 752541 h 845467"/>
                <a:gd name="connsiteX17" fmla="*/ 1570918 w 1612498"/>
                <a:gd name="connsiteY17" fmla="*/ 415488 h 84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2498" h="845467">
                  <a:moveTo>
                    <a:pt x="1570918" y="415488"/>
                  </a:moveTo>
                  <a:lnTo>
                    <a:pt x="1561783" y="343668"/>
                  </a:lnTo>
                  <a:lnTo>
                    <a:pt x="1519573" y="0"/>
                  </a:lnTo>
                  <a:lnTo>
                    <a:pt x="1369947" y="192152"/>
                  </a:lnTo>
                  <a:lnTo>
                    <a:pt x="1352307" y="214832"/>
                  </a:lnTo>
                  <a:cubicBezTo>
                    <a:pt x="1149130" y="118126"/>
                    <a:pt x="922013" y="63631"/>
                    <a:pt x="682296" y="63631"/>
                  </a:cubicBezTo>
                  <a:cubicBezTo>
                    <a:pt x="437854" y="63631"/>
                    <a:pt x="206327" y="120016"/>
                    <a:pt x="0" y="220502"/>
                  </a:cubicBezTo>
                  <a:lnTo>
                    <a:pt x="293582" y="303978"/>
                  </a:lnTo>
                  <a:lnTo>
                    <a:pt x="210737" y="595985"/>
                  </a:lnTo>
                  <a:lnTo>
                    <a:pt x="204752" y="616775"/>
                  </a:lnTo>
                  <a:cubicBezTo>
                    <a:pt x="349653" y="548105"/>
                    <a:pt x="511249" y="509674"/>
                    <a:pt x="682296" y="509674"/>
                  </a:cubicBezTo>
                  <a:cubicBezTo>
                    <a:pt x="818062" y="509674"/>
                    <a:pt x="948473" y="533929"/>
                    <a:pt x="1068804" y="578345"/>
                  </a:cubicBezTo>
                  <a:lnTo>
                    <a:pt x="1066914" y="580865"/>
                  </a:lnTo>
                  <a:lnTo>
                    <a:pt x="860587" y="845467"/>
                  </a:lnTo>
                  <a:lnTo>
                    <a:pt x="1311356" y="790027"/>
                  </a:lnTo>
                  <a:lnTo>
                    <a:pt x="1366167" y="783097"/>
                  </a:lnTo>
                  <a:lnTo>
                    <a:pt x="1612499" y="752541"/>
                  </a:lnTo>
                  <a:lnTo>
                    <a:pt x="1570918" y="415488"/>
                  </a:lnTo>
                  <a:close/>
                </a:path>
              </a:pathLst>
            </a:custGeom>
            <a:solidFill>
              <a:srgbClr val="00B0F0"/>
            </a:solidFill>
            <a:ln w="31441" cap="flat">
              <a:noFill/>
              <a:prstDash val="solid"/>
              <a:miter/>
            </a:ln>
          </p:spPr>
          <p:txBody>
            <a:bodyPr rtlCol="0" anchor="ctr"/>
            <a:lstStyle/>
            <a:p>
              <a:endParaRPr lang="en-US" sz="2400"/>
            </a:p>
          </p:txBody>
        </p:sp>
        <p:sp>
          <p:nvSpPr>
            <p:cNvPr id="9" name="Freeform: Shape 8">
              <a:extLst>
                <a:ext uri="{FF2B5EF4-FFF2-40B4-BE49-F238E27FC236}">
                  <a16:creationId xmlns:a16="http://schemas.microsoft.com/office/drawing/2014/main" id="{72919FD1-CFC2-4897-B379-4DE8EE8401F2}"/>
                </a:ext>
              </a:extLst>
            </p:cNvPr>
            <p:cNvSpPr/>
            <p:nvPr/>
          </p:nvSpPr>
          <p:spPr>
            <a:xfrm>
              <a:off x="5317967" y="1320786"/>
              <a:ext cx="1011788" cy="1788584"/>
            </a:xfrm>
            <a:custGeom>
              <a:avLst/>
              <a:gdLst>
                <a:gd name="connsiteX0" fmla="*/ 773646 w 1011788"/>
                <a:gd name="connsiteY0" fmla="*/ 1376561 h 1788584"/>
                <a:gd name="connsiteX1" fmla="*/ 739311 w 1011788"/>
                <a:gd name="connsiteY1" fmla="*/ 1364591 h 1788584"/>
                <a:gd name="connsiteX2" fmla="*/ 735531 w 1011788"/>
                <a:gd name="connsiteY2" fmla="*/ 1363331 h 1788584"/>
                <a:gd name="connsiteX3" fmla="*/ 750651 w 1011788"/>
                <a:gd name="connsiteY3" fmla="*/ 1149760 h 1788584"/>
                <a:gd name="connsiteX4" fmla="*/ 245387 w 1011788"/>
                <a:gd name="connsiteY4" fmla="*/ 0 h 1788584"/>
                <a:gd name="connsiteX5" fmla="*/ 254207 w 1011788"/>
                <a:gd name="connsiteY5" fmla="*/ 71821 h 1788584"/>
                <a:gd name="connsiteX6" fmla="*/ 295787 w 1011788"/>
                <a:gd name="connsiteY6" fmla="*/ 408873 h 1788584"/>
                <a:gd name="connsiteX7" fmla="*/ 49455 w 1011788"/>
                <a:gd name="connsiteY7" fmla="*/ 439429 h 1788584"/>
                <a:gd name="connsiteX8" fmla="*/ 304292 w 1011788"/>
                <a:gd name="connsiteY8" fmla="*/ 1149445 h 1788584"/>
                <a:gd name="connsiteX9" fmla="*/ 302087 w 1011788"/>
                <a:gd name="connsiteY9" fmla="*/ 1211185 h 1788584"/>
                <a:gd name="connsiteX10" fmla="*/ 0 w 1011788"/>
                <a:gd name="connsiteY10" fmla="*/ 1105344 h 1788584"/>
                <a:gd name="connsiteX11" fmla="*/ 197191 w 1011788"/>
                <a:gd name="connsiteY11" fmla="*/ 1514848 h 1788584"/>
                <a:gd name="connsiteX12" fmla="*/ 209477 w 1011788"/>
                <a:gd name="connsiteY12" fmla="*/ 1540363 h 1788584"/>
                <a:gd name="connsiteX13" fmla="*/ 328863 w 1011788"/>
                <a:gd name="connsiteY13" fmla="*/ 1788585 h 1788584"/>
                <a:gd name="connsiteX14" fmla="*/ 634730 w 1011788"/>
                <a:gd name="connsiteY14" fmla="*/ 1641479 h 1788584"/>
                <a:gd name="connsiteX15" fmla="*/ 675996 w 1011788"/>
                <a:gd name="connsiteY15" fmla="*/ 1621633 h 1788584"/>
                <a:gd name="connsiteX16" fmla="*/ 1011788 w 1011788"/>
                <a:gd name="connsiteY16" fmla="*/ 1460037 h 1788584"/>
                <a:gd name="connsiteX17" fmla="*/ 773646 w 1011788"/>
                <a:gd name="connsiteY17" fmla="*/ 1376561 h 178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1788" h="1788584">
                  <a:moveTo>
                    <a:pt x="773646" y="1376561"/>
                  </a:moveTo>
                  <a:lnTo>
                    <a:pt x="739311" y="1364591"/>
                  </a:lnTo>
                  <a:lnTo>
                    <a:pt x="735531" y="1363331"/>
                  </a:lnTo>
                  <a:cubicBezTo>
                    <a:pt x="744981" y="1293716"/>
                    <a:pt x="750651" y="1222525"/>
                    <a:pt x="750651" y="1149760"/>
                  </a:cubicBezTo>
                  <a:cubicBezTo>
                    <a:pt x="750651" y="695526"/>
                    <a:pt x="555665" y="286022"/>
                    <a:pt x="245387" y="0"/>
                  </a:cubicBezTo>
                  <a:lnTo>
                    <a:pt x="254207" y="71821"/>
                  </a:lnTo>
                  <a:lnTo>
                    <a:pt x="295787" y="408873"/>
                  </a:lnTo>
                  <a:lnTo>
                    <a:pt x="49455" y="439429"/>
                  </a:lnTo>
                  <a:cubicBezTo>
                    <a:pt x="208532" y="632525"/>
                    <a:pt x="304292" y="879802"/>
                    <a:pt x="304292" y="1149445"/>
                  </a:cubicBezTo>
                  <a:cubicBezTo>
                    <a:pt x="304292" y="1170235"/>
                    <a:pt x="303347" y="1190710"/>
                    <a:pt x="302087" y="1211185"/>
                  </a:cubicBezTo>
                  <a:lnTo>
                    <a:pt x="0" y="1105344"/>
                  </a:lnTo>
                  <a:lnTo>
                    <a:pt x="197191" y="1514848"/>
                  </a:lnTo>
                  <a:lnTo>
                    <a:pt x="209477" y="1540363"/>
                  </a:lnTo>
                  <a:lnTo>
                    <a:pt x="328863" y="1788585"/>
                  </a:lnTo>
                  <a:lnTo>
                    <a:pt x="634730" y="1641479"/>
                  </a:lnTo>
                  <a:lnTo>
                    <a:pt x="675996" y="1621633"/>
                  </a:lnTo>
                  <a:lnTo>
                    <a:pt x="1011788" y="1460037"/>
                  </a:lnTo>
                  <a:lnTo>
                    <a:pt x="773646" y="1376561"/>
                  </a:lnTo>
                  <a:close/>
                </a:path>
              </a:pathLst>
            </a:custGeom>
            <a:solidFill>
              <a:schemeClr val="accent6">
                <a:lumMod val="75000"/>
              </a:schemeClr>
            </a:solidFill>
            <a:ln w="31441" cap="flat">
              <a:noFill/>
              <a:prstDash val="solid"/>
              <a:miter/>
            </a:ln>
          </p:spPr>
          <p:txBody>
            <a:bodyPr rtlCol="0" anchor="ctr"/>
            <a:lstStyle/>
            <a:p>
              <a:endParaRPr lang="en-US" sz="2400"/>
            </a:p>
          </p:txBody>
        </p:sp>
        <p:sp>
          <p:nvSpPr>
            <p:cNvPr id="10" name="Freeform: Shape 9">
              <a:extLst>
                <a:ext uri="{FF2B5EF4-FFF2-40B4-BE49-F238E27FC236}">
                  <a16:creationId xmlns:a16="http://schemas.microsoft.com/office/drawing/2014/main" id="{0DACB738-A012-4717-9C2F-E960BD90CD06}"/>
                </a:ext>
              </a:extLst>
            </p:cNvPr>
            <p:cNvSpPr/>
            <p:nvPr/>
          </p:nvSpPr>
          <p:spPr>
            <a:xfrm>
              <a:off x="2771801" y="2563157"/>
              <a:ext cx="1494057" cy="1452476"/>
            </a:xfrm>
            <a:custGeom>
              <a:avLst/>
              <a:gdLst>
                <a:gd name="connsiteX0" fmla="*/ 1494058 w 1494057"/>
                <a:gd name="connsiteY0" fmla="*/ 1452477 h 1452476"/>
                <a:gd name="connsiteX1" fmla="*/ 1491538 w 1494057"/>
                <a:gd name="connsiteY1" fmla="*/ 1449957 h 1452476"/>
                <a:gd name="connsiteX2" fmla="*/ 1265051 w 1494057"/>
                <a:gd name="connsiteY2" fmla="*/ 1196695 h 1452476"/>
                <a:gd name="connsiteX3" fmla="*/ 1488073 w 1494057"/>
                <a:gd name="connsiteY3" fmla="*/ 997298 h 1452476"/>
                <a:gd name="connsiteX4" fmla="*/ 772072 w 1494057"/>
                <a:gd name="connsiteY4" fmla="*/ 475339 h 1452476"/>
                <a:gd name="connsiteX5" fmla="*/ 1050849 w 1494057"/>
                <a:gd name="connsiteY5" fmla="*/ 418953 h 1452476"/>
                <a:gd name="connsiteX6" fmla="*/ 707181 w 1494057"/>
                <a:gd name="connsiteY6" fmla="*/ 191207 h 1452476"/>
                <a:gd name="connsiteX7" fmla="*/ 671901 w 1494057"/>
                <a:gd name="connsiteY7" fmla="*/ 167896 h 1452476"/>
                <a:gd name="connsiteX8" fmla="*/ 418639 w 1494057"/>
                <a:gd name="connsiteY8" fmla="*/ 0 h 1452476"/>
                <a:gd name="connsiteX9" fmla="*/ 263027 w 1494057"/>
                <a:gd name="connsiteY9" fmla="*/ 234992 h 1452476"/>
                <a:gd name="connsiteX10" fmla="*/ 231212 w 1494057"/>
                <a:gd name="connsiteY10" fmla="*/ 283187 h 1452476"/>
                <a:gd name="connsiteX11" fmla="*/ 0 w 1494057"/>
                <a:gd name="connsiteY11" fmla="*/ 631895 h 1452476"/>
                <a:gd name="connsiteX12" fmla="*/ 283502 w 1494057"/>
                <a:gd name="connsiteY12" fmla="*/ 574250 h 1452476"/>
                <a:gd name="connsiteX13" fmla="*/ 317208 w 1494057"/>
                <a:gd name="connsiteY13" fmla="*/ 567635 h 1452476"/>
                <a:gd name="connsiteX14" fmla="*/ 1494058 w 1494057"/>
                <a:gd name="connsiteY14" fmla="*/ 1452477 h 145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4057" h="1452476">
                  <a:moveTo>
                    <a:pt x="1494058" y="1452477"/>
                  </a:moveTo>
                  <a:lnTo>
                    <a:pt x="1491538" y="1449957"/>
                  </a:lnTo>
                  <a:lnTo>
                    <a:pt x="1265051" y="1196695"/>
                  </a:lnTo>
                  <a:lnTo>
                    <a:pt x="1488073" y="997298"/>
                  </a:lnTo>
                  <a:cubicBezTo>
                    <a:pt x="1183465" y="928628"/>
                    <a:pt x="926738" y="736161"/>
                    <a:pt x="772072" y="475339"/>
                  </a:cubicBezTo>
                  <a:lnTo>
                    <a:pt x="1050849" y="418953"/>
                  </a:lnTo>
                  <a:lnTo>
                    <a:pt x="707181" y="191207"/>
                  </a:lnTo>
                  <a:lnTo>
                    <a:pt x="671901" y="167896"/>
                  </a:lnTo>
                  <a:lnTo>
                    <a:pt x="418639" y="0"/>
                  </a:lnTo>
                  <a:lnTo>
                    <a:pt x="263027" y="234992"/>
                  </a:lnTo>
                  <a:lnTo>
                    <a:pt x="231212" y="283187"/>
                  </a:lnTo>
                  <a:lnTo>
                    <a:pt x="0" y="631895"/>
                  </a:lnTo>
                  <a:lnTo>
                    <a:pt x="283502" y="574250"/>
                  </a:lnTo>
                  <a:lnTo>
                    <a:pt x="317208" y="567635"/>
                  </a:lnTo>
                  <a:cubicBezTo>
                    <a:pt x="534245" y="1031319"/>
                    <a:pt x="971153" y="1371836"/>
                    <a:pt x="1494058" y="1452477"/>
                  </a:cubicBezTo>
                  <a:close/>
                </a:path>
              </a:pathLst>
            </a:custGeom>
            <a:solidFill>
              <a:srgbClr val="CE1F30"/>
            </a:solidFill>
            <a:ln w="31441" cap="flat">
              <a:noFill/>
              <a:prstDash val="solid"/>
              <a:miter/>
            </a:ln>
          </p:spPr>
          <p:txBody>
            <a:bodyPr rtlCol="0" anchor="ctr"/>
            <a:lstStyle/>
            <a:p>
              <a:endParaRPr lang="en-US" sz="2400"/>
            </a:p>
          </p:txBody>
        </p:sp>
      </p:grpSp>
      <p:sp>
        <p:nvSpPr>
          <p:cNvPr id="11" name="Oval 10">
            <a:extLst>
              <a:ext uri="{FF2B5EF4-FFF2-40B4-BE49-F238E27FC236}">
                <a16:creationId xmlns:a16="http://schemas.microsoft.com/office/drawing/2014/main" id="{E3C01E44-ACDA-448D-8700-84E9096192EE}"/>
              </a:ext>
            </a:extLst>
          </p:cNvPr>
          <p:cNvSpPr/>
          <p:nvPr/>
        </p:nvSpPr>
        <p:spPr>
          <a:xfrm>
            <a:off x="5432088" y="2184931"/>
            <a:ext cx="3185808" cy="31646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1A86599-1137-47E7-8272-60D5D6E58DD1}"/>
              </a:ext>
            </a:extLst>
          </p:cNvPr>
          <p:cNvGrpSpPr/>
          <p:nvPr/>
        </p:nvGrpSpPr>
        <p:grpSpPr>
          <a:xfrm>
            <a:off x="5589953" y="2334143"/>
            <a:ext cx="2910456" cy="2910456"/>
            <a:chOff x="5104484" y="2219843"/>
            <a:chExt cx="2910456" cy="2910456"/>
          </a:xfrm>
        </p:grpSpPr>
        <p:sp>
          <p:nvSpPr>
            <p:cNvPr id="32" name="Circle: Hollow 31">
              <a:extLst>
                <a:ext uri="{FF2B5EF4-FFF2-40B4-BE49-F238E27FC236}">
                  <a16:creationId xmlns:a16="http://schemas.microsoft.com/office/drawing/2014/main" id="{ACAE8D6F-F606-4B42-BE2B-E65973461C1A}"/>
                </a:ext>
              </a:extLst>
            </p:cNvPr>
            <p:cNvSpPr/>
            <p:nvPr/>
          </p:nvSpPr>
          <p:spPr>
            <a:xfrm>
              <a:off x="5104484" y="2219843"/>
              <a:ext cx="2910456" cy="2910456"/>
            </a:xfrm>
            <a:prstGeom prst="donut">
              <a:avLst>
                <a:gd name="adj" fmla="val 1640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4" name="TextBox 33">
              <a:extLst>
                <a:ext uri="{FF2B5EF4-FFF2-40B4-BE49-F238E27FC236}">
                  <a16:creationId xmlns:a16="http://schemas.microsoft.com/office/drawing/2014/main" id="{B8FFD5AE-9CF0-4B7E-9AE9-5BC7ADC85B2B}"/>
                </a:ext>
              </a:extLst>
            </p:cNvPr>
            <p:cNvSpPr txBox="1"/>
            <p:nvPr/>
          </p:nvSpPr>
          <p:spPr>
            <a:xfrm rot="10800000">
              <a:off x="5369637" y="2469484"/>
              <a:ext cx="2435042" cy="2330861"/>
            </a:xfrm>
            <a:prstGeom prst="rect">
              <a:avLst/>
            </a:prstGeom>
            <a:noFill/>
          </p:spPr>
          <p:txBody>
            <a:bodyPr wrap="none" rtlCol="0">
              <a:prstTxWarp prst="textCircle">
                <a:avLst>
                  <a:gd name="adj" fmla="val 357999"/>
                </a:avLst>
              </a:prstTxWarp>
              <a:spAutoFit/>
            </a:bodyPr>
            <a:lstStyle/>
            <a:p>
              <a:r>
                <a:rPr lang="en-US" sz="1700" b="1">
                  <a:latin typeface="Calibri Light" panose="020F0302020204030204" pitchFamily="34" charset="0"/>
                  <a:cs typeface="Calibri Light" panose="020F0302020204030204" pitchFamily="34" charset="0"/>
                </a:rPr>
                <a:t>Customer Success as Primary Focal Point</a:t>
              </a:r>
            </a:p>
          </p:txBody>
        </p:sp>
      </p:grpSp>
      <p:sp>
        <p:nvSpPr>
          <p:cNvPr id="31" name="Oval 30">
            <a:extLst>
              <a:ext uri="{FF2B5EF4-FFF2-40B4-BE49-F238E27FC236}">
                <a16:creationId xmlns:a16="http://schemas.microsoft.com/office/drawing/2014/main" id="{6DCB2442-E84E-4B51-BEB0-51950ABBD450}"/>
              </a:ext>
            </a:extLst>
          </p:cNvPr>
          <p:cNvSpPr/>
          <p:nvPr/>
        </p:nvSpPr>
        <p:spPr>
          <a:xfrm>
            <a:off x="6187740" y="2939285"/>
            <a:ext cx="1688869" cy="1688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6" name="Graphic 132">
            <a:extLst>
              <a:ext uri="{FF2B5EF4-FFF2-40B4-BE49-F238E27FC236}">
                <a16:creationId xmlns:a16="http://schemas.microsoft.com/office/drawing/2014/main" id="{7C144259-039A-4BA2-A43F-F91BE0A7B47C}"/>
              </a:ext>
            </a:extLst>
          </p:cNvPr>
          <p:cNvGrpSpPr/>
          <p:nvPr/>
        </p:nvGrpSpPr>
        <p:grpSpPr>
          <a:xfrm>
            <a:off x="6489758" y="3097428"/>
            <a:ext cx="1098199" cy="1098199"/>
            <a:chOff x="9888512" y="1773872"/>
            <a:chExt cx="1027959" cy="1027959"/>
          </a:xfrm>
          <a:noFill/>
        </p:grpSpPr>
        <p:sp>
          <p:nvSpPr>
            <p:cNvPr id="37" name="Freeform: Shape 36">
              <a:extLst>
                <a:ext uri="{FF2B5EF4-FFF2-40B4-BE49-F238E27FC236}">
                  <a16:creationId xmlns:a16="http://schemas.microsoft.com/office/drawing/2014/main" id="{5B421993-93FA-4C51-A79E-01D2BA8A9455}"/>
                </a:ext>
              </a:extLst>
            </p:cNvPr>
            <p:cNvSpPr/>
            <p:nvPr/>
          </p:nvSpPr>
          <p:spPr>
            <a:xfrm>
              <a:off x="10535131" y="2387331"/>
              <a:ext cx="381340" cy="414500"/>
            </a:xfrm>
            <a:custGeom>
              <a:avLst/>
              <a:gdLst>
                <a:gd name="connsiteX0" fmla="*/ 381340 w 381339"/>
                <a:gd name="connsiteY0" fmla="*/ 414500 h 414499"/>
                <a:gd name="connsiteX1" fmla="*/ 248700 w 381339"/>
                <a:gd name="connsiteY1" fmla="*/ 116060 h 414499"/>
                <a:gd name="connsiteX2" fmla="*/ 0 w 381339"/>
                <a:gd name="connsiteY2" fmla="*/ 0 h 414499"/>
              </a:gdLst>
              <a:ahLst/>
              <a:cxnLst>
                <a:cxn ang="0">
                  <a:pos x="connsiteX0" y="connsiteY0"/>
                </a:cxn>
                <a:cxn ang="0">
                  <a:pos x="connsiteX1" y="connsiteY1"/>
                </a:cxn>
                <a:cxn ang="0">
                  <a:pos x="connsiteX2" y="connsiteY2"/>
                </a:cxn>
              </a:cxnLst>
              <a:rect l="l" t="t" r="r" b="b"/>
              <a:pathLst>
                <a:path w="381339" h="414499">
                  <a:moveTo>
                    <a:pt x="381340" y="414500"/>
                  </a:moveTo>
                  <a:cubicBezTo>
                    <a:pt x="381340" y="414500"/>
                    <a:pt x="381340" y="182380"/>
                    <a:pt x="248700" y="116060"/>
                  </a:cubicBezTo>
                  <a:lnTo>
                    <a:pt x="0" y="0"/>
                  </a:lnTo>
                </a:path>
              </a:pathLst>
            </a:custGeom>
            <a:noFill/>
            <a:ln w="28575" cap="rnd">
              <a:solidFill>
                <a:srgbClr val="CE1F30"/>
              </a:solidFill>
              <a:prstDash val="solid"/>
              <a:round/>
            </a:ln>
          </p:spPr>
          <p:txBody>
            <a:bodyPr rtlCol="0" anchor="ctr"/>
            <a:lstStyle/>
            <a:p>
              <a:endParaRPr lang="en-US" sz="2400"/>
            </a:p>
          </p:txBody>
        </p:sp>
        <p:sp>
          <p:nvSpPr>
            <p:cNvPr id="38" name="Freeform: Shape 37">
              <a:extLst>
                <a:ext uri="{FF2B5EF4-FFF2-40B4-BE49-F238E27FC236}">
                  <a16:creationId xmlns:a16="http://schemas.microsoft.com/office/drawing/2014/main" id="{5D43F094-9119-4F04-AC49-EF02F7CA7252}"/>
                </a:ext>
              </a:extLst>
            </p:cNvPr>
            <p:cNvSpPr/>
            <p:nvPr/>
          </p:nvSpPr>
          <p:spPr>
            <a:xfrm>
              <a:off x="9888512" y="2420491"/>
              <a:ext cx="315020" cy="381340"/>
            </a:xfrm>
            <a:custGeom>
              <a:avLst/>
              <a:gdLst>
                <a:gd name="connsiteX0" fmla="*/ 0 w 315019"/>
                <a:gd name="connsiteY0" fmla="*/ 381340 h 381339"/>
                <a:gd name="connsiteX1" fmla="*/ 132640 w 315019"/>
                <a:gd name="connsiteY1" fmla="*/ 82900 h 381339"/>
                <a:gd name="connsiteX2" fmla="*/ 315020 w 315019"/>
                <a:gd name="connsiteY2" fmla="*/ 0 h 381339"/>
              </a:gdLst>
              <a:ahLst/>
              <a:cxnLst>
                <a:cxn ang="0">
                  <a:pos x="connsiteX0" y="connsiteY0"/>
                </a:cxn>
                <a:cxn ang="0">
                  <a:pos x="connsiteX1" y="connsiteY1"/>
                </a:cxn>
                <a:cxn ang="0">
                  <a:pos x="connsiteX2" y="connsiteY2"/>
                </a:cxn>
              </a:cxnLst>
              <a:rect l="l" t="t" r="r" b="b"/>
              <a:pathLst>
                <a:path w="315019" h="381339">
                  <a:moveTo>
                    <a:pt x="0" y="381340"/>
                  </a:moveTo>
                  <a:cubicBezTo>
                    <a:pt x="0" y="381340"/>
                    <a:pt x="0" y="149220"/>
                    <a:pt x="132640" y="82900"/>
                  </a:cubicBezTo>
                  <a:lnTo>
                    <a:pt x="315020" y="0"/>
                  </a:lnTo>
                </a:path>
              </a:pathLst>
            </a:custGeom>
            <a:noFill/>
            <a:ln w="28575" cap="rnd">
              <a:solidFill>
                <a:srgbClr val="CE1F30"/>
              </a:solidFill>
              <a:prstDash val="solid"/>
              <a:round/>
            </a:ln>
          </p:spPr>
          <p:txBody>
            <a:bodyPr rtlCol="0" anchor="ctr"/>
            <a:lstStyle/>
            <a:p>
              <a:endParaRPr lang="en-US" sz="2400"/>
            </a:p>
          </p:txBody>
        </p:sp>
        <p:grpSp>
          <p:nvGrpSpPr>
            <p:cNvPr id="39" name="Graphic 132">
              <a:extLst>
                <a:ext uri="{FF2B5EF4-FFF2-40B4-BE49-F238E27FC236}">
                  <a16:creationId xmlns:a16="http://schemas.microsoft.com/office/drawing/2014/main" id="{7E3A9CEB-45CE-4369-84A5-05D11500476C}"/>
                </a:ext>
              </a:extLst>
            </p:cNvPr>
            <p:cNvGrpSpPr/>
            <p:nvPr/>
          </p:nvGrpSpPr>
          <p:grpSpPr>
            <a:xfrm>
              <a:off x="10186952" y="2387331"/>
              <a:ext cx="431080" cy="414500"/>
              <a:chOff x="10186952" y="2387331"/>
              <a:chExt cx="431080" cy="414500"/>
            </a:xfrm>
            <a:noFill/>
          </p:grpSpPr>
          <p:sp>
            <p:nvSpPr>
              <p:cNvPr id="46" name="Freeform: Shape 45">
                <a:extLst>
                  <a:ext uri="{FF2B5EF4-FFF2-40B4-BE49-F238E27FC236}">
                    <a16:creationId xmlns:a16="http://schemas.microsoft.com/office/drawing/2014/main" id="{4668B6CF-73CE-4D49-9F5F-A7918602A264}"/>
                  </a:ext>
                </a:extLst>
              </p:cNvPr>
              <p:cNvSpPr/>
              <p:nvPr/>
            </p:nvSpPr>
            <p:spPr>
              <a:xfrm>
                <a:off x="10186952" y="2387331"/>
                <a:ext cx="165800" cy="215540"/>
              </a:xfrm>
              <a:custGeom>
                <a:avLst/>
                <a:gdLst>
                  <a:gd name="connsiteX0" fmla="*/ 16580 w 165799"/>
                  <a:gd name="connsiteY0" fmla="*/ 33160 h 215539"/>
                  <a:gd name="connsiteX1" fmla="*/ 0 w 165799"/>
                  <a:gd name="connsiteY1" fmla="*/ 215540 h 215539"/>
                  <a:gd name="connsiteX2" fmla="*/ 165800 w 165799"/>
                  <a:gd name="connsiteY2" fmla="*/ 82900 h 215539"/>
                  <a:gd name="connsiteX3" fmla="*/ 82900 w 165799"/>
                  <a:gd name="connsiteY3" fmla="*/ 0 h 215539"/>
                </a:gdLst>
                <a:ahLst/>
                <a:cxnLst>
                  <a:cxn ang="0">
                    <a:pos x="connsiteX0" y="connsiteY0"/>
                  </a:cxn>
                  <a:cxn ang="0">
                    <a:pos x="connsiteX1" y="connsiteY1"/>
                  </a:cxn>
                  <a:cxn ang="0">
                    <a:pos x="connsiteX2" y="connsiteY2"/>
                  </a:cxn>
                  <a:cxn ang="0">
                    <a:pos x="connsiteX3" y="connsiteY3"/>
                  </a:cxn>
                </a:cxnLst>
                <a:rect l="l" t="t" r="r" b="b"/>
                <a:pathLst>
                  <a:path w="165799" h="215539">
                    <a:moveTo>
                      <a:pt x="16580" y="33160"/>
                    </a:moveTo>
                    <a:lnTo>
                      <a:pt x="0" y="215540"/>
                    </a:lnTo>
                    <a:cubicBezTo>
                      <a:pt x="132640" y="182380"/>
                      <a:pt x="165800" y="82900"/>
                      <a:pt x="165800" y="82900"/>
                    </a:cubicBezTo>
                    <a:cubicBezTo>
                      <a:pt x="99480" y="66320"/>
                      <a:pt x="82900" y="0"/>
                      <a:pt x="82900" y="0"/>
                    </a:cubicBezTo>
                  </a:path>
                </a:pathLst>
              </a:custGeom>
              <a:noFill/>
              <a:ln w="28575" cap="rnd">
                <a:solidFill>
                  <a:srgbClr val="CE1F30"/>
                </a:solidFill>
                <a:prstDash val="solid"/>
                <a:round/>
              </a:ln>
            </p:spPr>
            <p:txBody>
              <a:bodyPr rtlCol="0" anchor="ctr"/>
              <a:lstStyle/>
              <a:p>
                <a:endParaRPr lang="en-US" sz="2400"/>
              </a:p>
            </p:txBody>
          </p:sp>
          <p:sp>
            <p:nvSpPr>
              <p:cNvPr id="47" name="Freeform: Shape 46">
                <a:extLst>
                  <a:ext uri="{FF2B5EF4-FFF2-40B4-BE49-F238E27FC236}">
                    <a16:creationId xmlns:a16="http://schemas.microsoft.com/office/drawing/2014/main" id="{D6FD86C2-CB50-41D8-897D-6F31BF85FB14}"/>
                  </a:ext>
                </a:extLst>
              </p:cNvPr>
              <p:cNvSpPr/>
              <p:nvPr/>
            </p:nvSpPr>
            <p:spPr>
              <a:xfrm>
                <a:off x="10452231" y="2387331"/>
                <a:ext cx="165800" cy="215540"/>
              </a:xfrm>
              <a:custGeom>
                <a:avLst/>
                <a:gdLst>
                  <a:gd name="connsiteX0" fmla="*/ 149220 w 165799"/>
                  <a:gd name="connsiteY0" fmla="*/ 33160 h 215539"/>
                  <a:gd name="connsiteX1" fmla="*/ 165800 w 165799"/>
                  <a:gd name="connsiteY1" fmla="*/ 215540 h 215539"/>
                  <a:gd name="connsiteX2" fmla="*/ 0 w 165799"/>
                  <a:gd name="connsiteY2" fmla="*/ 82900 h 215539"/>
                  <a:gd name="connsiteX3" fmla="*/ 82900 w 165799"/>
                  <a:gd name="connsiteY3" fmla="*/ 0 h 215539"/>
                </a:gdLst>
                <a:ahLst/>
                <a:cxnLst>
                  <a:cxn ang="0">
                    <a:pos x="connsiteX0" y="connsiteY0"/>
                  </a:cxn>
                  <a:cxn ang="0">
                    <a:pos x="connsiteX1" y="connsiteY1"/>
                  </a:cxn>
                  <a:cxn ang="0">
                    <a:pos x="connsiteX2" y="connsiteY2"/>
                  </a:cxn>
                  <a:cxn ang="0">
                    <a:pos x="connsiteX3" y="connsiteY3"/>
                  </a:cxn>
                </a:cxnLst>
                <a:rect l="l" t="t" r="r" b="b"/>
                <a:pathLst>
                  <a:path w="165799" h="215539">
                    <a:moveTo>
                      <a:pt x="149220" y="33160"/>
                    </a:moveTo>
                    <a:lnTo>
                      <a:pt x="165800" y="215540"/>
                    </a:lnTo>
                    <a:cubicBezTo>
                      <a:pt x="33160" y="182380"/>
                      <a:pt x="0" y="82900"/>
                      <a:pt x="0" y="82900"/>
                    </a:cubicBezTo>
                    <a:cubicBezTo>
                      <a:pt x="66320" y="66320"/>
                      <a:pt x="82900" y="0"/>
                      <a:pt x="82900" y="0"/>
                    </a:cubicBezTo>
                  </a:path>
                </a:pathLst>
              </a:custGeom>
              <a:noFill/>
              <a:ln w="28575" cap="rnd">
                <a:solidFill>
                  <a:srgbClr val="CE1F30"/>
                </a:solidFill>
                <a:prstDash val="solid"/>
                <a:round/>
              </a:ln>
            </p:spPr>
            <p:txBody>
              <a:bodyPr rtlCol="0" anchor="ctr"/>
              <a:lstStyle/>
              <a:p>
                <a:endParaRPr lang="en-US" sz="2400"/>
              </a:p>
            </p:txBody>
          </p:sp>
          <p:sp>
            <p:nvSpPr>
              <p:cNvPr id="48" name="Freeform: Shape 47">
                <a:extLst>
                  <a:ext uri="{FF2B5EF4-FFF2-40B4-BE49-F238E27FC236}">
                    <a16:creationId xmlns:a16="http://schemas.microsoft.com/office/drawing/2014/main" id="{EA0FD31E-79EA-46BE-AF28-18D220B75B4E}"/>
                  </a:ext>
                </a:extLst>
              </p:cNvPr>
              <p:cNvSpPr/>
              <p:nvPr/>
            </p:nvSpPr>
            <p:spPr>
              <a:xfrm>
                <a:off x="10319592" y="2470231"/>
                <a:ext cx="165800" cy="331600"/>
              </a:xfrm>
              <a:custGeom>
                <a:avLst/>
                <a:gdLst>
                  <a:gd name="connsiteX0" fmla="*/ 0 w 165799"/>
                  <a:gd name="connsiteY0" fmla="*/ 331600 h 331599"/>
                  <a:gd name="connsiteX1" fmla="*/ 49740 w 165799"/>
                  <a:gd name="connsiteY1" fmla="*/ 116060 h 331599"/>
                  <a:gd name="connsiteX2" fmla="*/ 33160 w 165799"/>
                  <a:gd name="connsiteY2" fmla="*/ 0 h 331599"/>
                  <a:gd name="connsiteX3" fmla="*/ 132640 w 165799"/>
                  <a:gd name="connsiteY3" fmla="*/ 0 h 331599"/>
                  <a:gd name="connsiteX4" fmla="*/ 116060 w 165799"/>
                  <a:gd name="connsiteY4" fmla="*/ 116060 h 331599"/>
                  <a:gd name="connsiteX5" fmla="*/ 165800 w 165799"/>
                  <a:gd name="connsiteY5" fmla="*/ 331600 h 3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99" h="331599">
                    <a:moveTo>
                      <a:pt x="0" y="331600"/>
                    </a:moveTo>
                    <a:cubicBezTo>
                      <a:pt x="0" y="265280"/>
                      <a:pt x="49740" y="116060"/>
                      <a:pt x="49740" y="116060"/>
                    </a:cubicBezTo>
                    <a:cubicBezTo>
                      <a:pt x="0" y="66320"/>
                      <a:pt x="33160" y="0"/>
                      <a:pt x="33160" y="0"/>
                    </a:cubicBezTo>
                    <a:cubicBezTo>
                      <a:pt x="33160" y="0"/>
                      <a:pt x="82900" y="16580"/>
                      <a:pt x="132640" y="0"/>
                    </a:cubicBezTo>
                    <a:cubicBezTo>
                      <a:pt x="132640" y="0"/>
                      <a:pt x="165800" y="66320"/>
                      <a:pt x="116060" y="116060"/>
                    </a:cubicBezTo>
                    <a:cubicBezTo>
                      <a:pt x="116060" y="116060"/>
                      <a:pt x="165800" y="265280"/>
                      <a:pt x="165800" y="331600"/>
                    </a:cubicBezTo>
                  </a:path>
                </a:pathLst>
              </a:custGeom>
              <a:noFill/>
              <a:ln w="28575" cap="rnd">
                <a:solidFill>
                  <a:srgbClr val="CE1F30"/>
                </a:solidFill>
                <a:prstDash val="solid"/>
                <a:round/>
              </a:ln>
            </p:spPr>
            <p:txBody>
              <a:bodyPr rtlCol="0" anchor="ctr"/>
              <a:lstStyle/>
              <a:p>
                <a:endParaRPr lang="en-US" sz="2400"/>
              </a:p>
            </p:txBody>
          </p:sp>
        </p:grpSp>
        <p:grpSp>
          <p:nvGrpSpPr>
            <p:cNvPr id="40" name="Graphic 132">
              <a:extLst>
                <a:ext uri="{FF2B5EF4-FFF2-40B4-BE49-F238E27FC236}">
                  <a16:creationId xmlns:a16="http://schemas.microsoft.com/office/drawing/2014/main" id="{88547140-CA5E-4C95-ADD8-B3200C5786C8}"/>
                </a:ext>
              </a:extLst>
            </p:cNvPr>
            <p:cNvGrpSpPr/>
            <p:nvPr/>
          </p:nvGrpSpPr>
          <p:grpSpPr>
            <a:xfrm>
              <a:off x="10174589" y="1773872"/>
              <a:ext cx="447660" cy="613459"/>
              <a:chOff x="10174589" y="1773872"/>
              <a:chExt cx="447660" cy="613459"/>
            </a:xfrm>
            <a:noFill/>
          </p:grpSpPr>
          <p:sp>
            <p:nvSpPr>
              <p:cNvPr id="41" name="Freeform: Shape 40">
                <a:extLst>
                  <a:ext uri="{FF2B5EF4-FFF2-40B4-BE49-F238E27FC236}">
                    <a16:creationId xmlns:a16="http://schemas.microsoft.com/office/drawing/2014/main" id="{E02366F4-54AF-478D-B904-AE68696E8072}"/>
                  </a:ext>
                </a:extLst>
              </p:cNvPr>
              <p:cNvSpPr/>
              <p:nvPr/>
            </p:nvSpPr>
            <p:spPr>
              <a:xfrm>
                <a:off x="10174589" y="1773872"/>
                <a:ext cx="447660" cy="563719"/>
              </a:xfrm>
              <a:custGeom>
                <a:avLst/>
                <a:gdLst>
                  <a:gd name="connsiteX0" fmla="*/ 310803 w 447659"/>
                  <a:gd name="connsiteY0" fmla="*/ 563720 h 563719"/>
                  <a:gd name="connsiteX1" fmla="*/ 451567 w 447659"/>
                  <a:gd name="connsiteY1" fmla="*/ 276720 h 563719"/>
                  <a:gd name="connsiteX2" fmla="*/ 433660 w 447659"/>
                  <a:gd name="connsiteY2" fmla="*/ 109925 h 563719"/>
                  <a:gd name="connsiteX3" fmla="*/ 314450 w 447659"/>
                  <a:gd name="connsiteY3" fmla="*/ 14093 h 563719"/>
                  <a:gd name="connsiteX4" fmla="*/ 227903 w 447659"/>
                  <a:gd name="connsiteY4" fmla="*/ 0 h 563719"/>
                  <a:gd name="connsiteX5" fmla="*/ 141355 w 447659"/>
                  <a:gd name="connsiteY5" fmla="*/ 14093 h 563719"/>
                  <a:gd name="connsiteX6" fmla="*/ 22311 w 447659"/>
                  <a:gd name="connsiteY6" fmla="*/ 109925 h 563719"/>
                  <a:gd name="connsiteX7" fmla="*/ 4404 w 447659"/>
                  <a:gd name="connsiteY7" fmla="*/ 276720 h 563719"/>
                  <a:gd name="connsiteX8" fmla="*/ 145003 w 447659"/>
                  <a:gd name="connsiteY8" fmla="*/ 563720 h 56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59" h="563719">
                    <a:moveTo>
                      <a:pt x="310803" y="563720"/>
                    </a:moveTo>
                    <a:cubicBezTo>
                      <a:pt x="426862" y="513980"/>
                      <a:pt x="438966" y="379847"/>
                      <a:pt x="451567" y="276720"/>
                    </a:cubicBezTo>
                    <a:cubicBezTo>
                      <a:pt x="458364" y="221011"/>
                      <a:pt x="460520" y="161157"/>
                      <a:pt x="433660" y="109925"/>
                    </a:cubicBezTo>
                    <a:cubicBezTo>
                      <a:pt x="409122" y="63170"/>
                      <a:pt x="363858" y="30673"/>
                      <a:pt x="314450" y="14093"/>
                    </a:cubicBezTo>
                    <a:cubicBezTo>
                      <a:pt x="287425" y="4974"/>
                      <a:pt x="257747" y="0"/>
                      <a:pt x="227903" y="0"/>
                    </a:cubicBezTo>
                    <a:cubicBezTo>
                      <a:pt x="198059" y="0"/>
                      <a:pt x="168380" y="4974"/>
                      <a:pt x="141355" y="14093"/>
                    </a:cubicBezTo>
                    <a:cubicBezTo>
                      <a:pt x="91947" y="30839"/>
                      <a:pt x="46849" y="63170"/>
                      <a:pt x="22311" y="109925"/>
                    </a:cubicBezTo>
                    <a:cubicBezTo>
                      <a:pt x="-4549" y="160992"/>
                      <a:pt x="-2393" y="221011"/>
                      <a:pt x="4404" y="276720"/>
                    </a:cubicBezTo>
                    <a:cubicBezTo>
                      <a:pt x="16839" y="379847"/>
                      <a:pt x="28943" y="513980"/>
                      <a:pt x="145003" y="563720"/>
                    </a:cubicBezTo>
                  </a:path>
                </a:pathLst>
              </a:custGeom>
              <a:noFill/>
              <a:ln w="28575" cap="rnd">
                <a:solidFill>
                  <a:srgbClr val="CE1F30"/>
                </a:solidFill>
                <a:prstDash val="solid"/>
                <a:round/>
              </a:ln>
            </p:spPr>
            <p:txBody>
              <a:bodyPr rtlCol="0" anchor="ctr"/>
              <a:lstStyle/>
              <a:p>
                <a:endParaRPr lang="en-US" sz="2400"/>
              </a:p>
            </p:txBody>
          </p:sp>
          <p:grpSp>
            <p:nvGrpSpPr>
              <p:cNvPr id="42" name="Graphic 132">
                <a:extLst>
                  <a:ext uri="{FF2B5EF4-FFF2-40B4-BE49-F238E27FC236}">
                    <a16:creationId xmlns:a16="http://schemas.microsoft.com/office/drawing/2014/main" id="{68715743-DCCE-493B-9E08-0685F52C2E56}"/>
                  </a:ext>
                </a:extLst>
              </p:cNvPr>
              <p:cNvGrpSpPr/>
              <p:nvPr/>
            </p:nvGrpSpPr>
            <p:grpSpPr>
              <a:xfrm>
                <a:off x="10269852" y="2321011"/>
                <a:ext cx="265280" cy="66320"/>
                <a:chOff x="10269852" y="2321011"/>
                <a:chExt cx="265280" cy="66320"/>
              </a:xfrm>
            </p:grpSpPr>
            <p:sp>
              <p:nvSpPr>
                <p:cNvPr id="44" name="Freeform: Shape 43">
                  <a:extLst>
                    <a:ext uri="{FF2B5EF4-FFF2-40B4-BE49-F238E27FC236}">
                      <a16:creationId xmlns:a16="http://schemas.microsoft.com/office/drawing/2014/main" id="{C7FF889F-B787-4767-B597-26E35F633463}"/>
                    </a:ext>
                  </a:extLst>
                </p:cNvPr>
                <p:cNvSpPr/>
                <p:nvPr/>
              </p:nvSpPr>
              <p:spPr>
                <a:xfrm>
                  <a:off x="10269852" y="2321011"/>
                  <a:ext cx="16580" cy="66320"/>
                </a:xfrm>
                <a:custGeom>
                  <a:avLst/>
                  <a:gdLst>
                    <a:gd name="connsiteX0" fmla="*/ 0 w 0"/>
                    <a:gd name="connsiteY0" fmla="*/ 0 h 66319"/>
                    <a:gd name="connsiteX1" fmla="*/ 0 w 0"/>
                    <a:gd name="connsiteY1" fmla="*/ 66320 h 66319"/>
                  </a:gdLst>
                  <a:ahLst/>
                  <a:cxnLst>
                    <a:cxn ang="0">
                      <a:pos x="connsiteX0" y="connsiteY0"/>
                    </a:cxn>
                    <a:cxn ang="0">
                      <a:pos x="connsiteX1" y="connsiteY1"/>
                    </a:cxn>
                  </a:cxnLst>
                  <a:rect l="l" t="t" r="r" b="b"/>
                  <a:pathLst>
                    <a:path h="66319">
                      <a:moveTo>
                        <a:pt x="0" y="0"/>
                      </a:moveTo>
                      <a:lnTo>
                        <a:pt x="0" y="66320"/>
                      </a:lnTo>
                    </a:path>
                  </a:pathLst>
                </a:custGeom>
                <a:ln w="28575" cap="rnd">
                  <a:solidFill>
                    <a:srgbClr val="CE1F30"/>
                  </a:solidFill>
                  <a:prstDash val="solid"/>
                  <a:round/>
                </a:ln>
              </p:spPr>
              <p:txBody>
                <a:bodyPr rtlCol="0" anchor="ctr"/>
                <a:lstStyle/>
                <a:p>
                  <a:endParaRPr lang="en-US" sz="2400"/>
                </a:p>
              </p:txBody>
            </p:sp>
            <p:sp>
              <p:nvSpPr>
                <p:cNvPr id="45" name="Freeform: Shape 44">
                  <a:extLst>
                    <a:ext uri="{FF2B5EF4-FFF2-40B4-BE49-F238E27FC236}">
                      <a16:creationId xmlns:a16="http://schemas.microsoft.com/office/drawing/2014/main" id="{4651588E-518F-4E9B-B8BF-69C3E53C5DEB}"/>
                    </a:ext>
                  </a:extLst>
                </p:cNvPr>
                <p:cNvSpPr/>
                <p:nvPr/>
              </p:nvSpPr>
              <p:spPr>
                <a:xfrm>
                  <a:off x="10535131" y="2321011"/>
                  <a:ext cx="16580" cy="66320"/>
                </a:xfrm>
                <a:custGeom>
                  <a:avLst/>
                  <a:gdLst>
                    <a:gd name="connsiteX0" fmla="*/ 0 w 0"/>
                    <a:gd name="connsiteY0" fmla="*/ 0 h 66319"/>
                    <a:gd name="connsiteX1" fmla="*/ 0 w 0"/>
                    <a:gd name="connsiteY1" fmla="*/ 66320 h 66319"/>
                  </a:gdLst>
                  <a:ahLst/>
                  <a:cxnLst>
                    <a:cxn ang="0">
                      <a:pos x="connsiteX0" y="connsiteY0"/>
                    </a:cxn>
                    <a:cxn ang="0">
                      <a:pos x="connsiteX1" y="connsiteY1"/>
                    </a:cxn>
                  </a:cxnLst>
                  <a:rect l="l" t="t" r="r" b="b"/>
                  <a:pathLst>
                    <a:path h="66319">
                      <a:moveTo>
                        <a:pt x="0" y="0"/>
                      </a:moveTo>
                      <a:lnTo>
                        <a:pt x="0" y="66320"/>
                      </a:lnTo>
                    </a:path>
                  </a:pathLst>
                </a:custGeom>
                <a:ln w="28575" cap="rnd">
                  <a:solidFill>
                    <a:srgbClr val="CE1F30"/>
                  </a:solidFill>
                  <a:prstDash val="solid"/>
                  <a:round/>
                </a:ln>
              </p:spPr>
              <p:txBody>
                <a:bodyPr rtlCol="0" anchor="ctr"/>
                <a:lstStyle/>
                <a:p>
                  <a:endParaRPr lang="en-US" sz="2400"/>
                </a:p>
              </p:txBody>
            </p:sp>
          </p:grpSp>
          <p:sp>
            <p:nvSpPr>
              <p:cNvPr id="43" name="Freeform: Shape 42">
                <a:extLst>
                  <a:ext uri="{FF2B5EF4-FFF2-40B4-BE49-F238E27FC236}">
                    <a16:creationId xmlns:a16="http://schemas.microsoft.com/office/drawing/2014/main" id="{949D1959-5E8B-4371-BA5B-BA470F38E3C9}"/>
                  </a:ext>
                </a:extLst>
              </p:cNvPr>
              <p:cNvSpPr/>
              <p:nvPr/>
            </p:nvSpPr>
            <p:spPr>
              <a:xfrm>
                <a:off x="10186952" y="1952192"/>
                <a:ext cx="431080" cy="49740"/>
              </a:xfrm>
              <a:custGeom>
                <a:avLst/>
                <a:gdLst>
                  <a:gd name="connsiteX0" fmla="*/ 431080 w 431079"/>
                  <a:gd name="connsiteY0" fmla="*/ 53800 h 49739"/>
                  <a:gd name="connsiteX1" fmla="*/ 348180 w 431079"/>
                  <a:gd name="connsiteY1" fmla="*/ 4060 h 49739"/>
                  <a:gd name="connsiteX2" fmla="*/ 215540 w 431079"/>
                  <a:gd name="connsiteY2" fmla="*/ 53800 h 49739"/>
                  <a:gd name="connsiteX3" fmla="*/ 82900 w 431079"/>
                  <a:gd name="connsiteY3" fmla="*/ 4060 h 49739"/>
                  <a:gd name="connsiteX4" fmla="*/ 0 w 431079"/>
                  <a:gd name="connsiteY4" fmla="*/ 53800 h 49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9" h="49739">
                    <a:moveTo>
                      <a:pt x="431080" y="53800"/>
                    </a:moveTo>
                    <a:cubicBezTo>
                      <a:pt x="431080" y="53800"/>
                      <a:pt x="413007" y="-17494"/>
                      <a:pt x="348180" y="4060"/>
                    </a:cubicBezTo>
                    <a:cubicBezTo>
                      <a:pt x="298440" y="20640"/>
                      <a:pt x="281860" y="53800"/>
                      <a:pt x="215540" y="53800"/>
                    </a:cubicBezTo>
                    <a:cubicBezTo>
                      <a:pt x="149220" y="53800"/>
                      <a:pt x="132640" y="20640"/>
                      <a:pt x="82900" y="4060"/>
                    </a:cubicBezTo>
                    <a:cubicBezTo>
                      <a:pt x="18072" y="-17494"/>
                      <a:pt x="0" y="53800"/>
                      <a:pt x="0" y="53800"/>
                    </a:cubicBezTo>
                  </a:path>
                </a:pathLst>
              </a:custGeom>
              <a:noFill/>
              <a:ln w="28575" cap="rnd">
                <a:solidFill>
                  <a:srgbClr val="CE1F30"/>
                </a:solidFill>
                <a:prstDash val="solid"/>
                <a:round/>
              </a:ln>
            </p:spPr>
            <p:txBody>
              <a:bodyPr rtlCol="0" anchor="ctr"/>
              <a:lstStyle/>
              <a:p>
                <a:endParaRPr lang="en-US" sz="2400"/>
              </a:p>
            </p:txBody>
          </p:sp>
        </p:grpSp>
      </p:grpSp>
      <p:sp>
        <p:nvSpPr>
          <p:cNvPr id="13" name="Arrow: Notched Right 12">
            <a:extLst>
              <a:ext uri="{FF2B5EF4-FFF2-40B4-BE49-F238E27FC236}">
                <a16:creationId xmlns:a16="http://schemas.microsoft.com/office/drawing/2014/main" id="{1E0244B7-9224-4F73-AB2A-01E283C28A95}"/>
              </a:ext>
            </a:extLst>
          </p:cNvPr>
          <p:cNvSpPr/>
          <p:nvPr/>
        </p:nvSpPr>
        <p:spPr>
          <a:xfrm>
            <a:off x="4712697" y="5162806"/>
            <a:ext cx="2880320" cy="858085"/>
          </a:xfrm>
          <a:prstGeom prst="notchedRightArrow">
            <a:avLst>
              <a:gd name="adj1" fmla="val 71069"/>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TextBox 52">
            <a:extLst>
              <a:ext uri="{FF2B5EF4-FFF2-40B4-BE49-F238E27FC236}">
                <a16:creationId xmlns:a16="http://schemas.microsoft.com/office/drawing/2014/main" id="{EE88B5D2-B1CD-4889-98B4-D6ED518B8CBC}"/>
              </a:ext>
            </a:extLst>
          </p:cNvPr>
          <p:cNvSpPr txBox="1"/>
          <p:nvPr/>
        </p:nvSpPr>
        <p:spPr>
          <a:xfrm>
            <a:off x="5367171" y="5320728"/>
            <a:ext cx="1401476" cy="461665"/>
          </a:xfrm>
          <a:prstGeom prst="rect">
            <a:avLst/>
          </a:prstGeom>
          <a:noFill/>
        </p:spPr>
        <p:txBody>
          <a:bodyPr wrap="square" rtlCol="0">
            <a:spAutoFit/>
          </a:bodyPr>
          <a:lstStyle/>
          <a:p>
            <a:pPr algn="ctr"/>
            <a:r>
              <a:rPr lang="en-US" sz="2400" b="1">
                <a:solidFill>
                  <a:schemeClr val="bg1"/>
                </a:solidFill>
                <a:latin typeface="Calibri Light" panose="020F0302020204030204" pitchFamily="34" charset="0"/>
                <a:ea typeface="Cambria" panose="02040503050406030204" pitchFamily="18" charset="0"/>
                <a:cs typeface="Calibri Light" panose="020F0302020204030204" pitchFamily="34" charset="0"/>
              </a:rPr>
              <a:t>Decision </a:t>
            </a:r>
            <a:endParaRPr lang="en-IN" sz="2400" b="1">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16" name="TextBox 15">
            <a:extLst>
              <a:ext uri="{FF2B5EF4-FFF2-40B4-BE49-F238E27FC236}">
                <a16:creationId xmlns:a16="http://schemas.microsoft.com/office/drawing/2014/main" id="{B3022D89-EB1A-430B-AD9D-129DA43C1334}"/>
              </a:ext>
            </a:extLst>
          </p:cNvPr>
          <p:cNvSpPr txBox="1"/>
          <p:nvPr/>
        </p:nvSpPr>
        <p:spPr>
          <a:xfrm rot="20981929">
            <a:off x="4557328" y="1801797"/>
            <a:ext cx="5152647" cy="5088364"/>
          </a:xfrm>
          <a:prstGeom prst="rect">
            <a:avLst/>
          </a:prstGeom>
          <a:noFill/>
        </p:spPr>
        <p:txBody>
          <a:bodyPr wrap="square" rtlCol="0">
            <a:prstTxWarp prst="textArchUp">
              <a:avLst>
                <a:gd name="adj" fmla="val 8973438"/>
              </a:avLst>
            </a:prstTxWarp>
            <a:spAutoFit/>
          </a:bodyPr>
          <a:lstStyle/>
          <a:p>
            <a:pPr algn="ctr"/>
            <a:r>
              <a:rPr lang="en-US" sz="2400" b="1">
                <a:solidFill>
                  <a:schemeClr val="bg1"/>
                </a:solidFill>
                <a:latin typeface="Calibri Light" panose="020F0302020204030204" pitchFamily="34" charset="0"/>
                <a:ea typeface="Cambria" panose="02040503050406030204" pitchFamily="18" charset="0"/>
                <a:cs typeface="Calibri Light" panose="020F0302020204030204" pitchFamily="34" charset="0"/>
              </a:rPr>
              <a:t>Adoption</a:t>
            </a:r>
            <a:endParaRPr lang="en-IN" sz="2400" b="1">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598D537A-62C2-4AF6-93D1-99018E82E80B}"/>
              </a:ext>
            </a:extLst>
          </p:cNvPr>
          <p:cNvSpPr txBox="1"/>
          <p:nvPr/>
        </p:nvSpPr>
        <p:spPr>
          <a:xfrm rot="16584137">
            <a:off x="5091687" y="1810627"/>
            <a:ext cx="4026252" cy="3976021"/>
          </a:xfrm>
          <a:prstGeom prst="rect">
            <a:avLst/>
          </a:prstGeom>
          <a:noFill/>
        </p:spPr>
        <p:txBody>
          <a:bodyPr wrap="square" rtlCol="0">
            <a:prstTxWarp prst="textArchDown">
              <a:avLst>
                <a:gd name="adj" fmla="val 5940544"/>
              </a:avLst>
            </a:prstTxWarp>
            <a:spAutoFit/>
          </a:bodyPr>
          <a:lstStyle/>
          <a:p>
            <a:pPr algn="ctr"/>
            <a:r>
              <a:rPr lang="en-US" sz="2400" b="1">
                <a:solidFill>
                  <a:schemeClr val="bg1"/>
                </a:solidFill>
                <a:latin typeface="Calibri Light" panose="020F0302020204030204" pitchFamily="34" charset="0"/>
                <a:ea typeface="Cambria" panose="02040503050406030204" pitchFamily="18" charset="0"/>
                <a:cs typeface="Calibri Light" panose="020F0302020204030204" pitchFamily="34" charset="0"/>
              </a:rPr>
              <a:t>Expansion</a:t>
            </a:r>
            <a:endParaRPr lang="en-IN" sz="2400" b="1">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18" name="TextBox 17">
            <a:extLst>
              <a:ext uri="{FF2B5EF4-FFF2-40B4-BE49-F238E27FC236}">
                <a16:creationId xmlns:a16="http://schemas.microsoft.com/office/drawing/2014/main" id="{D43284CB-7487-44EC-AF10-45207C74B47D}"/>
              </a:ext>
            </a:extLst>
          </p:cNvPr>
          <p:cNvSpPr txBox="1"/>
          <p:nvPr/>
        </p:nvSpPr>
        <p:spPr>
          <a:xfrm rot="3425901">
            <a:off x="3976381" y="1474316"/>
            <a:ext cx="5152647" cy="5088364"/>
          </a:xfrm>
          <a:prstGeom prst="rect">
            <a:avLst/>
          </a:prstGeom>
          <a:noFill/>
        </p:spPr>
        <p:txBody>
          <a:bodyPr wrap="square" rtlCol="0">
            <a:prstTxWarp prst="textArchUp">
              <a:avLst>
                <a:gd name="adj" fmla="val 8973438"/>
              </a:avLst>
            </a:prstTxWarp>
            <a:spAutoFit/>
          </a:bodyPr>
          <a:lstStyle/>
          <a:p>
            <a:pPr algn="ctr"/>
            <a:r>
              <a:rPr lang="en-US" sz="2400" b="1">
                <a:solidFill>
                  <a:schemeClr val="bg1"/>
                </a:solidFill>
                <a:latin typeface="Calibri Light" panose="020F0302020204030204" pitchFamily="34" charset="0"/>
                <a:ea typeface="Cambria" panose="02040503050406030204" pitchFamily="18" charset="0"/>
                <a:cs typeface="Calibri Light" panose="020F0302020204030204" pitchFamily="34" charset="0"/>
              </a:rPr>
              <a:t>Set Up</a:t>
            </a:r>
            <a:endParaRPr lang="en-IN" sz="2400" b="1">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19" name="TextBox 18">
            <a:extLst>
              <a:ext uri="{FF2B5EF4-FFF2-40B4-BE49-F238E27FC236}">
                <a16:creationId xmlns:a16="http://schemas.microsoft.com/office/drawing/2014/main" id="{4780858F-BF89-4B3B-A35D-8F9D8999E265}"/>
              </a:ext>
            </a:extLst>
          </p:cNvPr>
          <p:cNvSpPr txBox="1"/>
          <p:nvPr/>
        </p:nvSpPr>
        <p:spPr>
          <a:xfrm rot="7609152">
            <a:off x="5805390" y="2792898"/>
            <a:ext cx="3491127" cy="2612563"/>
          </a:xfrm>
          <a:prstGeom prst="rect">
            <a:avLst/>
          </a:prstGeom>
          <a:noFill/>
        </p:spPr>
        <p:txBody>
          <a:bodyPr wrap="square" rtlCol="0">
            <a:prstTxWarp prst="textArchDown">
              <a:avLst>
                <a:gd name="adj" fmla="val 11682851"/>
              </a:avLst>
            </a:prstTxWarp>
            <a:spAutoFit/>
          </a:bodyPr>
          <a:lstStyle/>
          <a:p>
            <a:pPr algn="ctr"/>
            <a:r>
              <a:rPr lang="en-US" sz="2133" b="1">
                <a:solidFill>
                  <a:schemeClr val="bg1"/>
                </a:solidFill>
                <a:latin typeface="Calibri Light" panose="020F0302020204030204" pitchFamily="34" charset="0"/>
                <a:ea typeface="Cambria" panose="02040503050406030204" pitchFamily="18" charset="0"/>
                <a:cs typeface="Calibri Light" panose="020F0302020204030204" pitchFamily="34" charset="0"/>
              </a:rPr>
              <a:t>Getting Ready</a:t>
            </a:r>
            <a:endParaRPr lang="en-IN" sz="2133" b="1">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grpSp>
        <p:nvGrpSpPr>
          <p:cNvPr id="57" name="Group 56">
            <a:extLst>
              <a:ext uri="{FF2B5EF4-FFF2-40B4-BE49-F238E27FC236}">
                <a16:creationId xmlns:a16="http://schemas.microsoft.com/office/drawing/2014/main" id="{69459D19-CCA8-4A89-9E82-ACB972F8253A}"/>
              </a:ext>
            </a:extLst>
          </p:cNvPr>
          <p:cNvGrpSpPr/>
          <p:nvPr/>
        </p:nvGrpSpPr>
        <p:grpSpPr>
          <a:xfrm>
            <a:off x="1225160" y="3817442"/>
            <a:ext cx="3353167" cy="1015663"/>
            <a:chOff x="1214538" y="1580636"/>
            <a:chExt cx="3435790" cy="1015663"/>
          </a:xfrm>
        </p:grpSpPr>
        <p:sp>
          <p:nvSpPr>
            <p:cNvPr id="58" name="Rectangle 57">
              <a:extLst>
                <a:ext uri="{FF2B5EF4-FFF2-40B4-BE49-F238E27FC236}">
                  <a16:creationId xmlns:a16="http://schemas.microsoft.com/office/drawing/2014/main" id="{C0E42647-7F7E-4F26-9B2F-7041E9B88685}"/>
                </a:ext>
              </a:extLst>
            </p:cNvPr>
            <p:cNvSpPr/>
            <p:nvPr/>
          </p:nvSpPr>
          <p:spPr>
            <a:xfrm>
              <a:off x="1214538" y="1580636"/>
              <a:ext cx="2880313" cy="1015663"/>
            </a:xfrm>
            <a:prstGeom prst="rect">
              <a:avLst/>
            </a:prstGeom>
          </p:spPr>
          <p:txBody>
            <a:bodyPr wrap="square">
              <a:spAutoFit/>
            </a:bodyPr>
            <a:lstStyle/>
            <a:p>
              <a:r>
                <a:rPr lang="en-US" sz="2400" b="1">
                  <a:solidFill>
                    <a:srgbClr val="00B0F0"/>
                  </a:solidFill>
                  <a:latin typeface="+mj-lt"/>
                </a:rPr>
                <a:t>Expansion Outcome:</a:t>
              </a:r>
            </a:p>
            <a:p>
              <a:r>
                <a:rPr lang="en-US" b="1">
                  <a:solidFill>
                    <a:srgbClr val="002060"/>
                  </a:solidFill>
                  <a:latin typeface="+mj-lt"/>
                </a:rPr>
                <a:t>Strong adoption and increased usage</a:t>
              </a:r>
            </a:p>
          </p:txBody>
        </p:sp>
        <p:cxnSp>
          <p:nvCxnSpPr>
            <p:cNvPr id="59" name="Straight Connector 58">
              <a:extLst>
                <a:ext uri="{FF2B5EF4-FFF2-40B4-BE49-F238E27FC236}">
                  <a16:creationId xmlns:a16="http://schemas.microsoft.com/office/drawing/2014/main" id="{94D482F6-1B57-4E76-B64E-80DCA1B694B1}"/>
                </a:ext>
              </a:extLst>
            </p:cNvPr>
            <p:cNvCxnSpPr>
              <a:cxnSpLocks/>
            </p:cNvCxnSpPr>
            <p:nvPr/>
          </p:nvCxnSpPr>
          <p:spPr>
            <a:xfrm flipH="1">
              <a:off x="3503226" y="1949164"/>
              <a:ext cx="1147102" cy="0"/>
            </a:xfrm>
            <a:prstGeom prst="line">
              <a:avLst/>
            </a:prstGeom>
            <a:ln w="28575" cap="rnd">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2" name="Circle: Hollow 21">
            <a:extLst>
              <a:ext uri="{FF2B5EF4-FFF2-40B4-BE49-F238E27FC236}">
                <a16:creationId xmlns:a16="http://schemas.microsoft.com/office/drawing/2014/main" id="{7FDBEF55-9053-4587-83A4-1A5DFA113DD0}"/>
              </a:ext>
            </a:extLst>
          </p:cNvPr>
          <p:cNvSpPr/>
          <p:nvPr/>
        </p:nvSpPr>
        <p:spPr>
          <a:xfrm>
            <a:off x="5640818" y="2281723"/>
            <a:ext cx="2800900" cy="2899760"/>
          </a:xfrm>
          <a:prstGeom prst="donu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F58D69DB-493A-433F-9D76-296E061E6F4D}"/>
              </a:ext>
            </a:extLst>
          </p:cNvPr>
          <p:cNvSpPr>
            <a:spLocks noGrp="1"/>
          </p:cNvSpPr>
          <p:nvPr>
            <p:ph type="title" idx="4294967295"/>
          </p:nvPr>
        </p:nvSpPr>
        <p:spPr>
          <a:xfrm>
            <a:off x="463588" y="429649"/>
            <a:ext cx="10204450" cy="508115"/>
          </a:xfrm>
        </p:spPr>
        <p:txBody>
          <a:bodyPr>
            <a:normAutofit fontScale="90000"/>
          </a:bodyPr>
          <a:lstStyle/>
          <a:p>
            <a:r>
              <a:rPr lang="en-US"/>
              <a:t>Rialto Customer Journey </a:t>
            </a:r>
            <a:br>
              <a:rPr lang="en-US"/>
            </a:br>
            <a:endParaRPr lang="en-US"/>
          </a:p>
        </p:txBody>
      </p:sp>
    </p:spTree>
    <p:extLst>
      <p:ext uri="{BB962C8B-B14F-4D97-AF65-F5344CB8AC3E}">
        <p14:creationId xmlns:p14="http://schemas.microsoft.com/office/powerpoint/2010/main" val="35194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48E34DA-2A68-2DF0-83A6-028B9861FD33}"/>
              </a:ext>
            </a:extLst>
          </p:cNvPr>
          <p:cNvSpPr>
            <a:spLocks noGrp="1"/>
          </p:cNvSpPr>
          <p:nvPr>
            <p:ph type="ftr" sz="quarter" idx="3"/>
          </p:nvPr>
        </p:nvSpPr>
        <p:spPr/>
        <p:txBody>
          <a:bodyPr/>
          <a:lstStyle/>
          <a:p>
            <a:r>
              <a:rPr lang="en-US"/>
              <a:t>© 2024 Clarivate. All rights reserved.</a:t>
            </a:r>
          </a:p>
        </p:txBody>
      </p:sp>
      <p:sp>
        <p:nvSpPr>
          <p:cNvPr id="9" name="Slide Number Placeholder 8">
            <a:extLst>
              <a:ext uri="{FF2B5EF4-FFF2-40B4-BE49-F238E27FC236}">
                <a16:creationId xmlns:a16="http://schemas.microsoft.com/office/drawing/2014/main" id="{993CF3E6-B0DA-00C9-3C99-023E73F5EEC0}"/>
              </a:ext>
            </a:extLst>
          </p:cNvPr>
          <p:cNvSpPr>
            <a:spLocks noGrp="1"/>
          </p:cNvSpPr>
          <p:nvPr>
            <p:ph type="sldNum" sz="quarter" idx="4"/>
          </p:nvPr>
        </p:nvSpPr>
        <p:spPr/>
        <p:txBody>
          <a:bodyPr/>
          <a:lstStyle/>
          <a:p>
            <a:fld id="{F59CD943-D024-467A-B36E-F11E1285ED75}" type="slidenum">
              <a:rPr lang="en-GB" smtClean="0"/>
              <a:pPr/>
              <a:t>12</a:t>
            </a:fld>
            <a:endParaRPr lang="en-GB"/>
          </a:p>
        </p:txBody>
      </p:sp>
      <p:sp>
        <p:nvSpPr>
          <p:cNvPr id="13" name="Text Placeholder 22">
            <a:extLst>
              <a:ext uri="{FF2B5EF4-FFF2-40B4-BE49-F238E27FC236}">
                <a16:creationId xmlns:a16="http://schemas.microsoft.com/office/drawing/2014/main" id="{2FCE4A9F-AB71-27D8-E916-2DF7B889AE89}"/>
              </a:ext>
            </a:extLst>
          </p:cNvPr>
          <p:cNvSpPr txBox="1">
            <a:spLocks/>
          </p:cNvSpPr>
          <p:nvPr/>
        </p:nvSpPr>
        <p:spPr>
          <a:xfrm>
            <a:off x="1088953" y="1470044"/>
            <a:ext cx="10014091" cy="5195932"/>
          </a:xfrm>
          <a:prstGeom prst="rect">
            <a:avLst/>
          </a:prstGeom>
        </p:spPr>
        <p:txBody>
          <a:bodyPr lIns="91440" tIns="45720" rIns="91440" bIns="45720" anchor="t"/>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1"/>
                </a:solidFill>
              </a:rPr>
              <a:t>Rialto can </a:t>
            </a:r>
          </a:p>
          <a:p>
            <a:pPr marL="179705" indent="-179705"/>
            <a:r>
              <a:rPr lang="en-US" sz="2400" i="1" dirty="0">
                <a:solidFill>
                  <a:schemeClr val="bg1"/>
                </a:solidFill>
              </a:rPr>
              <a:t>streamline your workflows and reduce inefficiencies</a:t>
            </a:r>
          </a:p>
          <a:p>
            <a:pPr marL="179705" indent="-179705"/>
            <a:r>
              <a:rPr lang="en-US" sz="2400" i="1" dirty="0">
                <a:solidFill>
                  <a:schemeClr val="bg1"/>
                </a:solidFill>
              </a:rPr>
              <a:t>visually provide information on holdings and funds </a:t>
            </a:r>
          </a:p>
          <a:p>
            <a:pPr marL="179705" indent="-179705"/>
            <a:r>
              <a:rPr lang="en-US" sz="2400" i="1" dirty="0">
                <a:solidFill>
                  <a:schemeClr val="bg1"/>
                </a:solidFill>
              </a:rPr>
              <a:t>promote the partnership between selectors and acquisitions staff</a:t>
            </a:r>
          </a:p>
          <a:p>
            <a:pPr marL="179705" indent="-179705"/>
            <a:r>
              <a:rPr lang="en-US" sz="2400" i="1" dirty="0">
                <a:solidFill>
                  <a:schemeClr val="bg1"/>
                </a:solidFill>
              </a:rPr>
              <a:t>have you placing orders by the second week of implementation</a:t>
            </a:r>
          </a:p>
          <a:p>
            <a:pPr marL="179705" indent="-179705"/>
            <a:r>
              <a:rPr lang="en-US" sz="2400" i="1" dirty="0">
                <a:solidFill>
                  <a:schemeClr val="bg1"/>
                </a:solidFill>
              </a:rPr>
              <a:t>help prevent your library from overspending the collections budget with fund awareness and tools for not duplicating purchases</a:t>
            </a:r>
          </a:p>
          <a:p>
            <a:pPr marL="0" indent="0" algn="ctr">
              <a:buNone/>
            </a:pPr>
            <a:endParaRPr lang="en-US" sz="1800" dirty="0">
              <a:solidFill>
                <a:schemeClr val="bg1"/>
              </a:solidFill>
            </a:endParaRPr>
          </a:p>
          <a:p>
            <a:pPr marL="179705" indent="-179705" algn="ctr"/>
            <a:endParaRPr lang="en-US" dirty="0">
              <a:solidFill>
                <a:schemeClr val="bg1"/>
              </a:solidFill>
            </a:endParaRPr>
          </a:p>
        </p:txBody>
      </p:sp>
      <p:sp>
        <p:nvSpPr>
          <p:cNvPr id="14" name="Title 1">
            <a:extLst>
              <a:ext uri="{FF2B5EF4-FFF2-40B4-BE49-F238E27FC236}">
                <a16:creationId xmlns:a16="http://schemas.microsoft.com/office/drawing/2014/main" id="{E5D2A1AF-66F6-F279-9B1F-4363A1E76773}"/>
              </a:ext>
            </a:extLst>
          </p:cNvPr>
          <p:cNvSpPr txBox="1">
            <a:spLocks/>
          </p:cNvSpPr>
          <p:nvPr/>
        </p:nvSpPr>
        <p:spPr>
          <a:xfrm>
            <a:off x="-82296" y="806596"/>
            <a:ext cx="12191999" cy="37031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pPr algn="ctr"/>
            <a:r>
              <a:rPr lang="en-US" sz="2200" i="1" dirty="0">
                <a:solidFill>
                  <a:schemeClr val="accent1">
                    <a:lumMod val="75000"/>
                  </a:schemeClr>
                </a:solidFill>
              </a:rPr>
              <a:t>Now you have learned how </a:t>
            </a:r>
          </a:p>
        </p:txBody>
      </p:sp>
      <p:sp>
        <p:nvSpPr>
          <p:cNvPr id="2" name="Title 1">
            <a:extLst>
              <a:ext uri="{FF2B5EF4-FFF2-40B4-BE49-F238E27FC236}">
                <a16:creationId xmlns:a16="http://schemas.microsoft.com/office/drawing/2014/main" id="{80085DD1-45F9-3423-1C63-8D74844DE99B}"/>
              </a:ext>
            </a:extLst>
          </p:cNvPr>
          <p:cNvSpPr txBox="1">
            <a:spLocks/>
          </p:cNvSpPr>
          <p:nvPr/>
        </p:nvSpPr>
        <p:spPr>
          <a:xfrm>
            <a:off x="-300788" y="5202800"/>
            <a:ext cx="12191999" cy="37031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pPr algn="ctr"/>
            <a:r>
              <a:rPr lang="en-US" sz="2200" i="1" dirty="0">
                <a:solidFill>
                  <a:schemeClr val="accent1">
                    <a:lumMod val="75000"/>
                  </a:schemeClr>
                </a:solidFill>
              </a:rPr>
              <a:t>A more in-depth conversation regarding Rialto is on your horizon!</a:t>
            </a:r>
          </a:p>
        </p:txBody>
      </p:sp>
    </p:spTree>
    <p:extLst>
      <p:ext uri="{BB962C8B-B14F-4D97-AF65-F5344CB8AC3E}">
        <p14:creationId xmlns:p14="http://schemas.microsoft.com/office/powerpoint/2010/main" val="271309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47BC0-DB82-2D24-DFFD-93CF0630BA1D}"/>
            </a:ext>
          </a:extLst>
        </p:cNvPr>
        <p:cNvGrpSpPr/>
        <p:nvPr/>
      </p:nvGrpSpPr>
      <p:grpSpPr>
        <a:xfrm>
          <a:off x="0" y="0"/>
          <a:ext cx="0" cy="0"/>
          <a:chOff x="0" y="0"/>
          <a:chExt cx="0" cy="0"/>
        </a:xfrm>
      </p:grpSpPr>
      <p:pic>
        <p:nvPicPr>
          <p:cNvPr id="12" name="Picture Placeholder 11" descr="A picture containing mountains, rocks, nature and sky.">
            <a:extLst>
              <a:ext uri="{FF2B5EF4-FFF2-40B4-BE49-F238E27FC236}">
                <a16:creationId xmlns:a16="http://schemas.microsoft.com/office/drawing/2014/main" id="{DFFE30BC-B315-5CFE-D2C5-4360C480D196}"/>
              </a:ext>
              <a:ext uri="{C183D7F6-B498-43B3-948B-1728B52AA6E4}">
                <adec:decorative xmlns:adec="http://schemas.microsoft.com/office/drawing/2017/decorative" val="0"/>
              </a:ext>
            </a:extLst>
          </p:cNvPr>
          <p:cNvPicPr>
            <a:picLocks noGrp="1" noChangeAspect="1"/>
          </p:cNvPicPr>
          <p:nvPr>
            <p:ph type="pic" sz="quarter" idx="26"/>
          </p:nvPr>
        </p:nvPicPr>
        <p:blipFill>
          <a:blip r:embed="rId3">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FC246483-8FDD-911E-BF9D-939C62B24449}"/>
              </a:ext>
            </a:extLst>
          </p:cNvPr>
          <p:cNvSpPr>
            <a:spLocks noGrp="1"/>
          </p:cNvSpPr>
          <p:nvPr>
            <p:ph type="body" sz="quarter" idx="16"/>
          </p:nvPr>
        </p:nvSpPr>
        <p:spPr>
          <a:xfrm>
            <a:off x="1343025" y="2957324"/>
            <a:ext cx="9505950" cy="719138"/>
          </a:xfrm>
        </p:spPr>
        <p:txBody>
          <a:bodyPr/>
          <a:lstStyle/>
          <a:p>
            <a:r>
              <a:rPr lang="en-US"/>
              <a:t>Thank You!</a:t>
            </a:r>
          </a:p>
        </p:txBody>
      </p:sp>
    </p:spTree>
    <p:extLst>
      <p:ext uri="{BB962C8B-B14F-4D97-AF65-F5344CB8AC3E}">
        <p14:creationId xmlns:p14="http://schemas.microsoft.com/office/powerpoint/2010/main" val="249178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9B0-CEB1-B518-FCFC-59D6AC5714DD}"/>
              </a:ext>
            </a:extLst>
          </p:cNvPr>
          <p:cNvSpPr>
            <a:spLocks noGrp="1"/>
          </p:cNvSpPr>
          <p:nvPr>
            <p:ph type="title"/>
          </p:nvPr>
        </p:nvSpPr>
        <p:spPr/>
        <p:txBody>
          <a:bodyPr/>
          <a:lstStyle/>
          <a:p>
            <a:r>
              <a:rPr lang="en-US" dirty="0"/>
              <a:t>Additional Resources</a:t>
            </a:r>
          </a:p>
        </p:txBody>
      </p:sp>
      <p:sp>
        <p:nvSpPr>
          <p:cNvPr id="4" name="Text Placeholder 3">
            <a:extLst>
              <a:ext uri="{FF2B5EF4-FFF2-40B4-BE49-F238E27FC236}">
                <a16:creationId xmlns:a16="http://schemas.microsoft.com/office/drawing/2014/main" id="{3C4D3E88-3D34-6898-3577-E5F2C1BD133D}"/>
              </a:ext>
            </a:extLst>
          </p:cNvPr>
          <p:cNvSpPr>
            <a:spLocks noGrp="1"/>
          </p:cNvSpPr>
          <p:nvPr>
            <p:ph type="body" sz="quarter" idx="14"/>
          </p:nvPr>
        </p:nvSpPr>
        <p:spPr>
          <a:xfrm>
            <a:off x="565697" y="1074827"/>
            <a:ext cx="5076000" cy="5036262"/>
          </a:xfrm>
        </p:spPr>
        <p:txBody>
          <a:bodyPr/>
          <a:lstStyle/>
          <a:p>
            <a:pPr marL="0" indent="0">
              <a:buNone/>
            </a:pPr>
            <a:r>
              <a:rPr lang="en-US" sz="2000" dirty="0">
                <a:solidFill>
                  <a:srgbClr val="529EDC"/>
                </a:solidFill>
                <a:hlinkClick r:id="rId2">
                  <a:extLst>
                    <a:ext uri="{A12FA001-AC4F-418D-AE19-62706E023703}">
                      <ahyp:hlinkClr xmlns:ahyp="http://schemas.microsoft.com/office/drawing/2018/hyperlinkcolor" val="tx"/>
                    </a:ext>
                  </a:extLst>
                </a:hlinkClick>
              </a:rPr>
              <a:t>Rialto Product Page</a:t>
            </a:r>
            <a:endParaRPr lang="en-US" sz="2000" dirty="0">
              <a:solidFill>
                <a:srgbClr val="529EDC"/>
              </a:solidFill>
            </a:endParaRPr>
          </a:p>
          <a:p>
            <a:r>
              <a:rPr lang="en-US" sz="1600" dirty="0">
                <a:solidFill>
                  <a:srgbClr val="529EDC"/>
                </a:solidFill>
              </a:rPr>
              <a:t>Case Studies, Product Features, and more</a:t>
            </a:r>
          </a:p>
          <a:p>
            <a:endParaRPr lang="en-US" sz="1600" dirty="0">
              <a:solidFill>
                <a:srgbClr val="529EDC"/>
              </a:solidFill>
            </a:endParaRPr>
          </a:p>
          <a:p>
            <a:pPr marL="0" indent="0">
              <a:buNone/>
            </a:pPr>
            <a:r>
              <a:rPr lang="en-US" sz="2000" dirty="0">
                <a:solidFill>
                  <a:srgbClr val="529EDC"/>
                </a:solidFill>
                <a:hlinkClick r:id="rId3">
                  <a:extLst>
                    <a:ext uri="{A12FA001-AC4F-418D-AE19-62706E023703}">
                      <ahyp:hlinkClr xmlns:ahyp="http://schemas.microsoft.com/office/drawing/2018/hyperlinkcolor" val="tx"/>
                    </a:ext>
                  </a:extLst>
                </a:hlinkClick>
              </a:rPr>
              <a:t>Product Documentation</a:t>
            </a:r>
            <a:endParaRPr lang="en-US" sz="2000" dirty="0">
              <a:solidFill>
                <a:srgbClr val="529EDC"/>
              </a:solidFill>
            </a:endParaRPr>
          </a:p>
          <a:p>
            <a:r>
              <a:rPr lang="en-US" sz="1600" dirty="0">
                <a:solidFill>
                  <a:srgbClr val="529EDC"/>
                </a:solidFill>
              </a:rPr>
              <a:t>Guides for selectors, purchasers, admins</a:t>
            </a:r>
          </a:p>
          <a:p>
            <a:endParaRPr lang="en-US" sz="1600" dirty="0">
              <a:solidFill>
                <a:srgbClr val="529EDC"/>
              </a:solidFill>
            </a:endParaRPr>
          </a:p>
          <a:p>
            <a:pPr marL="0" indent="0">
              <a:buNone/>
            </a:pPr>
            <a:r>
              <a:rPr lang="en-US" sz="2000" dirty="0" err="1">
                <a:solidFill>
                  <a:srgbClr val="529EDC"/>
                </a:solidFill>
                <a:hlinkClick r:id="rId4">
                  <a:extLst>
                    <a:ext uri="{A12FA001-AC4F-418D-AE19-62706E023703}">
                      <ahyp:hlinkClr xmlns:ahyp="http://schemas.microsoft.com/office/drawing/2018/hyperlinkcolor" val="tx"/>
                    </a:ext>
                  </a:extLst>
                </a:hlinkClick>
              </a:rPr>
              <a:t>LibGuide</a:t>
            </a:r>
            <a:endParaRPr lang="en-US" sz="2000" dirty="0">
              <a:solidFill>
                <a:srgbClr val="529EDC"/>
              </a:solidFill>
            </a:endParaRPr>
          </a:p>
          <a:p>
            <a:r>
              <a:rPr lang="en-US" sz="1600" dirty="0">
                <a:solidFill>
                  <a:srgbClr val="529EDC"/>
                </a:solidFill>
              </a:rPr>
              <a:t>Implementation, Alma Interoperability, and more</a:t>
            </a:r>
          </a:p>
          <a:p>
            <a:pPr marL="0" indent="0">
              <a:buNone/>
            </a:pPr>
            <a:endParaRPr lang="en-US" sz="1400" dirty="0">
              <a:solidFill>
                <a:srgbClr val="529EDC"/>
              </a:solidFill>
            </a:endParaRPr>
          </a:p>
          <a:p>
            <a:pPr marL="0" indent="0">
              <a:buNone/>
            </a:pPr>
            <a:r>
              <a:rPr lang="en-US" sz="2000" dirty="0">
                <a:solidFill>
                  <a:srgbClr val="529EDC"/>
                </a:solidFill>
                <a:hlinkClick r:id="rId5">
                  <a:extLst>
                    <a:ext uri="{A12FA001-AC4F-418D-AE19-62706E023703}">
                      <ahyp:hlinkClr xmlns:ahyp="http://schemas.microsoft.com/office/drawing/2018/hyperlinkcolor" val="tx"/>
                    </a:ext>
                  </a:extLst>
                </a:hlinkClick>
              </a:rPr>
              <a:t>Analytics Dashboards</a:t>
            </a:r>
            <a:endParaRPr lang="en-US" sz="2000" dirty="0">
              <a:solidFill>
                <a:srgbClr val="529EDC"/>
              </a:solidFill>
            </a:endParaRPr>
          </a:p>
          <a:p>
            <a:r>
              <a:rPr lang="en-US" sz="1600" dirty="0">
                <a:solidFill>
                  <a:srgbClr val="529EDC"/>
                </a:solidFill>
              </a:rPr>
              <a:t>Acquisitions Dashboard</a:t>
            </a:r>
          </a:p>
          <a:p>
            <a:r>
              <a:rPr lang="en-US" sz="1600" dirty="0">
                <a:solidFill>
                  <a:srgbClr val="529EDC"/>
                </a:solidFill>
              </a:rPr>
              <a:t>Use and Cost Dashboard</a:t>
            </a:r>
            <a:endParaRPr lang="en-US" sz="1400" dirty="0">
              <a:solidFill>
                <a:srgbClr val="529EDC"/>
              </a:solidFill>
            </a:endParaRPr>
          </a:p>
        </p:txBody>
      </p:sp>
      <p:sp>
        <p:nvSpPr>
          <p:cNvPr id="5" name="Text Placeholder 4">
            <a:extLst>
              <a:ext uri="{FF2B5EF4-FFF2-40B4-BE49-F238E27FC236}">
                <a16:creationId xmlns:a16="http://schemas.microsoft.com/office/drawing/2014/main" id="{CB5A8B76-A1B6-5C4C-9E89-7F0541AF73DA}"/>
              </a:ext>
            </a:extLst>
          </p:cNvPr>
          <p:cNvSpPr>
            <a:spLocks noGrp="1"/>
          </p:cNvSpPr>
          <p:nvPr>
            <p:ph type="body" sz="quarter" idx="15"/>
          </p:nvPr>
        </p:nvSpPr>
        <p:spPr>
          <a:xfrm>
            <a:off x="7102800" y="1781651"/>
            <a:ext cx="4538338" cy="1723549"/>
          </a:xfrm>
        </p:spPr>
        <p:txBody>
          <a:bodyPr/>
          <a:lstStyle/>
          <a:p>
            <a:r>
              <a:rPr lang="en-US" dirty="0"/>
              <a:t>“</a:t>
            </a:r>
            <a:r>
              <a:rPr lang="en-US" sz="2800" i="1" dirty="0"/>
              <a:t>Rialto saved our rapidly shrinking staff so much time and effort”</a:t>
            </a:r>
            <a:endParaRPr lang="en-US" i="1" dirty="0"/>
          </a:p>
        </p:txBody>
      </p:sp>
      <p:sp>
        <p:nvSpPr>
          <p:cNvPr id="6" name="Text Placeholder 5">
            <a:extLst>
              <a:ext uri="{FF2B5EF4-FFF2-40B4-BE49-F238E27FC236}">
                <a16:creationId xmlns:a16="http://schemas.microsoft.com/office/drawing/2014/main" id="{B6372602-4A45-1CBC-38FD-60CE3164D261}"/>
              </a:ext>
            </a:extLst>
          </p:cNvPr>
          <p:cNvSpPr>
            <a:spLocks noGrp="1"/>
          </p:cNvSpPr>
          <p:nvPr>
            <p:ph type="body" sz="quarter" idx="16"/>
          </p:nvPr>
        </p:nvSpPr>
        <p:spPr>
          <a:xfrm>
            <a:off x="8832851" y="3592958"/>
            <a:ext cx="2808287" cy="252000"/>
          </a:xfrm>
        </p:spPr>
        <p:txBody>
          <a:bodyPr/>
          <a:lstStyle/>
          <a:p>
            <a:r>
              <a:rPr lang="en-US" dirty="0"/>
              <a:t>Washington &amp; Lee University</a:t>
            </a:r>
          </a:p>
        </p:txBody>
      </p:sp>
      <p:sp>
        <p:nvSpPr>
          <p:cNvPr id="8" name="Footer Placeholder 7">
            <a:extLst>
              <a:ext uri="{FF2B5EF4-FFF2-40B4-BE49-F238E27FC236}">
                <a16:creationId xmlns:a16="http://schemas.microsoft.com/office/drawing/2014/main" id="{A6EC40A2-5098-76C1-0792-3593366CE9DE}"/>
              </a:ext>
            </a:extLst>
          </p:cNvPr>
          <p:cNvSpPr>
            <a:spLocks noGrp="1"/>
          </p:cNvSpPr>
          <p:nvPr>
            <p:ph type="ftr" sz="quarter" idx="10"/>
          </p:nvPr>
        </p:nvSpPr>
        <p:spPr/>
        <p:txBody>
          <a:bodyPr/>
          <a:lstStyle/>
          <a:p>
            <a:r>
              <a:rPr lang="en-US"/>
              <a:t>© 2024 Clarivate. All rights reserved.</a:t>
            </a:r>
          </a:p>
        </p:txBody>
      </p:sp>
      <p:sp>
        <p:nvSpPr>
          <p:cNvPr id="9" name="Slide Number Placeholder 8">
            <a:extLst>
              <a:ext uri="{FF2B5EF4-FFF2-40B4-BE49-F238E27FC236}">
                <a16:creationId xmlns:a16="http://schemas.microsoft.com/office/drawing/2014/main" id="{966336A8-11D7-3C7A-72F2-735D3189FD54}"/>
              </a:ext>
            </a:extLst>
          </p:cNvPr>
          <p:cNvSpPr>
            <a:spLocks noGrp="1"/>
          </p:cNvSpPr>
          <p:nvPr>
            <p:ph type="sldNum" sz="quarter" idx="11"/>
          </p:nvPr>
        </p:nvSpPr>
        <p:spPr/>
        <p:txBody>
          <a:bodyPr/>
          <a:lstStyle/>
          <a:p>
            <a:fld id="{F59CD943-D024-467A-B36E-F11E1285ED75}" type="slidenum">
              <a:rPr lang="en-GB" smtClean="0"/>
              <a:pPr/>
              <a:t>14</a:t>
            </a:fld>
            <a:endParaRPr lang="en-GB"/>
          </a:p>
        </p:txBody>
      </p:sp>
    </p:spTree>
    <p:extLst>
      <p:ext uri="{BB962C8B-B14F-4D97-AF65-F5344CB8AC3E}">
        <p14:creationId xmlns:p14="http://schemas.microsoft.com/office/powerpoint/2010/main" val="375818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48E34DA-2A68-2DF0-83A6-028B9861FD33}"/>
              </a:ext>
            </a:extLst>
          </p:cNvPr>
          <p:cNvSpPr>
            <a:spLocks noGrp="1"/>
          </p:cNvSpPr>
          <p:nvPr>
            <p:ph type="ftr" sz="quarter" idx="3"/>
          </p:nvPr>
        </p:nvSpPr>
        <p:spPr/>
        <p:txBody>
          <a:bodyPr/>
          <a:lstStyle/>
          <a:p>
            <a:r>
              <a:rPr lang="en-US"/>
              <a:t>© 2024 Clarivate. All rights reserved.</a:t>
            </a:r>
          </a:p>
        </p:txBody>
      </p:sp>
      <p:sp>
        <p:nvSpPr>
          <p:cNvPr id="9" name="Slide Number Placeholder 8">
            <a:extLst>
              <a:ext uri="{FF2B5EF4-FFF2-40B4-BE49-F238E27FC236}">
                <a16:creationId xmlns:a16="http://schemas.microsoft.com/office/drawing/2014/main" id="{993CF3E6-B0DA-00C9-3C99-023E73F5EEC0}"/>
              </a:ext>
            </a:extLst>
          </p:cNvPr>
          <p:cNvSpPr>
            <a:spLocks noGrp="1"/>
          </p:cNvSpPr>
          <p:nvPr>
            <p:ph type="sldNum" sz="quarter" idx="4"/>
          </p:nvPr>
        </p:nvSpPr>
        <p:spPr/>
        <p:txBody>
          <a:bodyPr/>
          <a:lstStyle/>
          <a:p>
            <a:fld id="{F59CD943-D024-467A-B36E-F11E1285ED75}" type="slidenum">
              <a:rPr lang="en-GB" smtClean="0"/>
              <a:pPr/>
              <a:t>2</a:t>
            </a:fld>
            <a:endParaRPr lang="en-GB"/>
          </a:p>
        </p:txBody>
      </p:sp>
      <p:sp>
        <p:nvSpPr>
          <p:cNvPr id="13" name="Text Placeholder 22">
            <a:extLst>
              <a:ext uri="{FF2B5EF4-FFF2-40B4-BE49-F238E27FC236}">
                <a16:creationId xmlns:a16="http://schemas.microsoft.com/office/drawing/2014/main" id="{2FCE4A9F-AB71-27D8-E916-2DF7B889AE89}"/>
              </a:ext>
            </a:extLst>
          </p:cNvPr>
          <p:cNvSpPr txBox="1">
            <a:spLocks/>
          </p:cNvSpPr>
          <p:nvPr/>
        </p:nvSpPr>
        <p:spPr>
          <a:xfrm>
            <a:off x="993950" y="1662068"/>
            <a:ext cx="10014091" cy="4902185"/>
          </a:xfrm>
          <a:prstGeom prst="rect">
            <a:avLst/>
          </a:prstGeom>
        </p:spPr>
        <p:txBody>
          <a:bodyPr lIns="91440" tIns="45720" rIns="91440" bIns="45720" anchor="t"/>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lumMod val="75000"/>
                  </a:schemeClr>
                </a:solidFill>
              </a:rPr>
              <a:t>After today’s Rialto Intro, you will</a:t>
            </a:r>
          </a:p>
          <a:p>
            <a:pPr marL="179705" indent="-179705"/>
            <a:r>
              <a:rPr lang="en-US" sz="1800" i="1" dirty="0">
                <a:solidFill>
                  <a:schemeClr val="bg1"/>
                </a:solidFill>
              </a:rPr>
              <a:t>Understand Rialto’s role in streamlining time consuming acquisition processes for print and </a:t>
            </a:r>
            <a:r>
              <a:rPr lang="en-US" sz="1800" i="1" dirty="0" err="1">
                <a:solidFill>
                  <a:schemeClr val="bg1"/>
                </a:solidFill>
              </a:rPr>
              <a:t>ebooks</a:t>
            </a:r>
            <a:endParaRPr lang="en-US" sz="1800" i="1" dirty="0">
              <a:solidFill>
                <a:schemeClr val="bg1"/>
              </a:solidFill>
            </a:endParaRPr>
          </a:p>
          <a:p>
            <a:pPr marL="179705" indent="-179705"/>
            <a:r>
              <a:rPr lang="en-US" sz="1800" i="1" dirty="0">
                <a:solidFill>
                  <a:schemeClr val="bg1"/>
                </a:solidFill>
              </a:rPr>
              <a:t>Connect the tech services and selector workflows</a:t>
            </a:r>
          </a:p>
          <a:p>
            <a:pPr marL="179705" indent="-179705"/>
            <a:r>
              <a:rPr lang="en-US" sz="1800" i="1" dirty="0">
                <a:solidFill>
                  <a:schemeClr val="bg1"/>
                </a:solidFill>
              </a:rPr>
              <a:t>Identify the types of content that can be found in the Marketplace (Rialto)</a:t>
            </a:r>
          </a:p>
          <a:p>
            <a:pPr marL="179705" indent="-179705"/>
            <a:r>
              <a:rPr lang="en-US" sz="1800" i="1" dirty="0">
                <a:solidFill>
                  <a:schemeClr val="bg1"/>
                </a:solidFill>
              </a:rPr>
              <a:t>Recognize that Rialto is a visual tool helping you know when something is in holdings, in a list, in a cart, in a DDA, etc.</a:t>
            </a:r>
          </a:p>
          <a:p>
            <a:pPr marL="179705" indent="-179705"/>
            <a:r>
              <a:rPr lang="en-US" sz="1800" i="1" dirty="0">
                <a:solidFill>
                  <a:schemeClr val="bg1"/>
                </a:solidFill>
                <a:ea typeface="+mn-lt"/>
                <a:cs typeface="+mn-lt"/>
              </a:rPr>
              <a:t>Be aware of the analytics functionality available in Rialto</a:t>
            </a:r>
            <a:endParaRPr lang="en-US" sz="1800" i="1" dirty="0">
              <a:solidFill>
                <a:schemeClr val="bg1"/>
              </a:solidFill>
            </a:endParaRPr>
          </a:p>
          <a:p>
            <a:pPr marL="179705" indent="-179705"/>
            <a:r>
              <a:rPr lang="en-US" sz="1800" i="1" dirty="0">
                <a:solidFill>
                  <a:schemeClr val="bg1"/>
                </a:solidFill>
              </a:rPr>
              <a:t>Plan for a stress-free, short implementation of Rialto</a:t>
            </a:r>
          </a:p>
          <a:p>
            <a:pPr marL="179705" indent="-179705"/>
            <a:r>
              <a:rPr lang="en-US" sz="1800" i="1" dirty="0">
                <a:solidFill>
                  <a:schemeClr val="bg1"/>
                </a:solidFill>
              </a:rPr>
              <a:t>Feel reassured you have partners post-implementation to help you adopt Rialto fully</a:t>
            </a:r>
          </a:p>
          <a:p>
            <a:pPr marL="179705" indent="-179705"/>
            <a:endParaRPr lang="en-US" sz="1800" i="1">
              <a:solidFill>
                <a:schemeClr val="bg1"/>
              </a:solidFill>
            </a:endParaRPr>
          </a:p>
          <a:p>
            <a:pPr marL="0" indent="0" algn="ctr">
              <a:buNone/>
            </a:pPr>
            <a:endParaRPr lang="en-US">
              <a:solidFill>
                <a:schemeClr val="bg1"/>
              </a:solidFill>
            </a:endParaRPr>
          </a:p>
          <a:p>
            <a:pPr marL="179705" indent="-179705" algn="ctr"/>
            <a:endParaRPr lang="en-US">
              <a:solidFill>
                <a:schemeClr val="bg1"/>
              </a:solidFill>
            </a:endParaRPr>
          </a:p>
        </p:txBody>
      </p:sp>
      <p:sp>
        <p:nvSpPr>
          <p:cNvPr id="14" name="Title 1">
            <a:extLst>
              <a:ext uri="{FF2B5EF4-FFF2-40B4-BE49-F238E27FC236}">
                <a16:creationId xmlns:a16="http://schemas.microsoft.com/office/drawing/2014/main" id="{E5D2A1AF-66F6-F279-9B1F-4363A1E76773}"/>
              </a:ext>
            </a:extLst>
          </p:cNvPr>
          <p:cNvSpPr txBox="1">
            <a:spLocks/>
          </p:cNvSpPr>
          <p:nvPr/>
        </p:nvSpPr>
        <p:spPr>
          <a:xfrm>
            <a:off x="0" y="806596"/>
            <a:ext cx="12191999" cy="37031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pPr algn="ctr"/>
            <a:r>
              <a:rPr lang="en-US" sz="2200">
                <a:solidFill>
                  <a:schemeClr val="bg1"/>
                </a:solidFill>
              </a:rPr>
              <a:t>Today’s Objectives</a:t>
            </a:r>
          </a:p>
        </p:txBody>
      </p:sp>
    </p:spTree>
    <p:extLst>
      <p:ext uri="{BB962C8B-B14F-4D97-AF65-F5344CB8AC3E}">
        <p14:creationId xmlns:p14="http://schemas.microsoft.com/office/powerpoint/2010/main" val="148002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279E464-7A0A-2FE2-D67A-B711474B2314}"/>
              </a:ext>
            </a:extLst>
          </p:cNvPr>
          <p:cNvPicPr>
            <a:picLocks noChangeAspect="1"/>
          </p:cNvPicPr>
          <p:nvPr/>
        </p:nvPicPr>
        <p:blipFill rotWithShape="1">
          <a:blip r:embed="rId3">
            <a:extLst>
              <a:ext uri="{28A0092B-C50C-407E-A947-70E740481C1C}">
                <a14:useLocalDpi xmlns:a14="http://schemas.microsoft.com/office/drawing/2010/main"/>
              </a:ext>
            </a:extLst>
          </a:blip>
          <a:srcRect t="60081"/>
          <a:stretch/>
        </p:blipFill>
        <p:spPr>
          <a:xfrm>
            <a:off x="3600" y="3971109"/>
            <a:ext cx="12188400" cy="2907283"/>
          </a:xfrm>
          <a:prstGeom prst="rect">
            <a:avLst/>
          </a:prstGeom>
        </p:spPr>
      </p:pic>
      <p:cxnSp>
        <p:nvCxnSpPr>
          <p:cNvPr id="13" name="Straight Connector 12">
            <a:extLst>
              <a:ext uri="{FF2B5EF4-FFF2-40B4-BE49-F238E27FC236}">
                <a16:creationId xmlns:a16="http://schemas.microsoft.com/office/drawing/2014/main" id="{68E1556A-4C3E-3D17-C4E3-9F19E1AFAD3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F23451E-8447-B60B-91E5-48BE110E361D}"/>
              </a:ext>
            </a:extLst>
          </p:cNvPr>
          <p:cNvSpPr txBox="1">
            <a:spLocks noGrp="1"/>
          </p:cNvSpPr>
          <p:nvPr>
            <p:ph type="title"/>
          </p:nvPr>
        </p:nvSpPr>
        <p:spPr>
          <a:xfrm>
            <a:off x="3120708" y="552883"/>
            <a:ext cx="5950585" cy="707244"/>
          </a:xfrm>
          <a:prstGeom prst="rect">
            <a:avLst/>
          </a:prstGeom>
        </p:spPr>
        <p:txBody>
          <a:bodyPr vert="horz" wrap="square" lIns="0" tIns="14604" rIns="0" bIns="0" rtlCol="0">
            <a:spAutoFit/>
          </a:bodyPr>
          <a:lstStyle/>
          <a:p>
            <a:pPr marL="12700" algn="ctr">
              <a:lnSpc>
                <a:spcPct val="100000"/>
              </a:lnSpc>
              <a:spcBef>
                <a:spcPts val="114"/>
              </a:spcBef>
            </a:pPr>
            <a:r>
              <a:rPr sz="4400"/>
              <a:t>Meet</a:t>
            </a:r>
            <a:r>
              <a:rPr sz="4400" spc="-285"/>
              <a:t> </a:t>
            </a:r>
            <a:r>
              <a:rPr sz="4400" spc="-35"/>
              <a:t>Rialto</a:t>
            </a:r>
            <a:endParaRPr sz="4400"/>
          </a:p>
        </p:txBody>
      </p:sp>
      <p:sp>
        <p:nvSpPr>
          <p:cNvPr id="21" name="object 16">
            <a:extLst>
              <a:ext uri="{FF2B5EF4-FFF2-40B4-BE49-F238E27FC236}">
                <a16:creationId xmlns:a16="http://schemas.microsoft.com/office/drawing/2014/main" id="{66FB06E7-55E3-B879-E175-326022C20DCB}"/>
              </a:ext>
            </a:extLst>
          </p:cNvPr>
          <p:cNvSpPr/>
          <p:nvPr/>
        </p:nvSpPr>
        <p:spPr>
          <a:xfrm>
            <a:off x="6542143" y="3230511"/>
            <a:ext cx="1476000" cy="1476000"/>
          </a:xfrm>
          <a:prstGeom prst="rect">
            <a:avLst/>
          </a:prstGeom>
          <a:gradFill flip="none" rotWithShape="1">
            <a:gsLst>
              <a:gs pos="77000">
                <a:schemeClr val="accent2"/>
              </a:gs>
              <a:gs pos="0">
                <a:srgbClr val="319AF0"/>
              </a:gs>
            </a:gsLst>
            <a:lin ang="13500000" scaled="1"/>
            <a:tileRect/>
          </a:gradFill>
        </p:spPr>
        <p:txBody>
          <a:bodyPr wrap="square" lIns="0" tIns="0" rIns="0" bIns="0" rtlCol="0"/>
          <a:lstStyle/>
          <a:p>
            <a:endParaRPr/>
          </a:p>
        </p:txBody>
      </p:sp>
      <p:sp>
        <p:nvSpPr>
          <p:cNvPr id="22" name="object 17">
            <a:extLst>
              <a:ext uri="{FF2B5EF4-FFF2-40B4-BE49-F238E27FC236}">
                <a16:creationId xmlns:a16="http://schemas.microsoft.com/office/drawing/2014/main" id="{86133BD2-2542-10BD-E22B-FF5F9D738CE6}"/>
              </a:ext>
            </a:extLst>
          </p:cNvPr>
          <p:cNvSpPr/>
          <p:nvPr/>
        </p:nvSpPr>
        <p:spPr>
          <a:xfrm>
            <a:off x="6878450" y="3673179"/>
            <a:ext cx="803386" cy="590664"/>
          </a:xfrm>
          <a:custGeom>
            <a:avLst/>
            <a:gdLst/>
            <a:ahLst/>
            <a:cxnLst/>
            <a:rect l="l" t="t" r="r" b="b"/>
            <a:pathLst>
              <a:path w="988059" h="726439">
                <a:moveTo>
                  <a:pt x="629945" y="64706"/>
                </a:moveTo>
                <a:lnTo>
                  <a:pt x="624852" y="39535"/>
                </a:lnTo>
                <a:lnTo>
                  <a:pt x="621118" y="34010"/>
                </a:lnTo>
                <a:lnTo>
                  <a:pt x="610984" y="18973"/>
                </a:lnTo>
                <a:lnTo>
                  <a:pt x="595934" y="8826"/>
                </a:lnTo>
                <a:lnTo>
                  <a:pt x="595934" y="64706"/>
                </a:lnTo>
                <a:lnTo>
                  <a:pt x="595934" y="83489"/>
                </a:lnTo>
                <a:lnTo>
                  <a:pt x="422236" y="83489"/>
                </a:lnTo>
                <a:lnTo>
                  <a:pt x="378548" y="92329"/>
                </a:lnTo>
                <a:lnTo>
                  <a:pt x="342836" y="116446"/>
                </a:lnTo>
                <a:lnTo>
                  <a:pt x="318744" y="152171"/>
                </a:lnTo>
                <a:lnTo>
                  <a:pt x="309905" y="195884"/>
                </a:lnTo>
                <a:lnTo>
                  <a:pt x="309905" y="417385"/>
                </a:lnTo>
                <a:lnTo>
                  <a:pt x="248335" y="417385"/>
                </a:lnTo>
                <a:lnTo>
                  <a:pt x="153200" y="512584"/>
                </a:lnTo>
                <a:lnTo>
                  <a:pt x="153200" y="417385"/>
                </a:lnTo>
                <a:lnTo>
                  <a:pt x="64681" y="417385"/>
                </a:lnTo>
                <a:lnTo>
                  <a:pt x="52755" y="414972"/>
                </a:lnTo>
                <a:lnTo>
                  <a:pt x="43002" y="408381"/>
                </a:lnTo>
                <a:lnTo>
                  <a:pt x="36423" y="398627"/>
                </a:lnTo>
                <a:lnTo>
                  <a:pt x="34010" y="386702"/>
                </a:lnTo>
                <a:lnTo>
                  <a:pt x="34010" y="64706"/>
                </a:lnTo>
                <a:lnTo>
                  <a:pt x="36423" y="52768"/>
                </a:lnTo>
                <a:lnTo>
                  <a:pt x="43002" y="43002"/>
                </a:lnTo>
                <a:lnTo>
                  <a:pt x="52755" y="36423"/>
                </a:lnTo>
                <a:lnTo>
                  <a:pt x="64681" y="34010"/>
                </a:lnTo>
                <a:lnTo>
                  <a:pt x="565264" y="34010"/>
                </a:lnTo>
                <a:lnTo>
                  <a:pt x="577189" y="36423"/>
                </a:lnTo>
                <a:lnTo>
                  <a:pt x="586943" y="43002"/>
                </a:lnTo>
                <a:lnTo>
                  <a:pt x="593521" y="52768"/>
                </a:lnTo>
                <a:lnTo>
                  <a:pt x="595934" y="64706"/>
                </a:lnTo>
                <a:lnTo>
                  <a:pt x="595934" y="8826"/>
                </a:lnTo>
                <a:lnTo>
                  <a:pt x="590410" y="5092"/>
                </a:lnTo>
                <a:lnTo>
                  <a:pt x="565264" y="0"/>
                </a:lnTo>
                <a:lnTo>
                  <a:pt x="64681" y="0"/>
                </a:lnTo>
                <a:lnTo>
                  <a:pt x="39535" y="5092"/>
                </a:lnTo>
                <a:lnTo>
                  <a:pt x="18973" y="18973"/>
                </a:lnTo>
                <a:lnTo>
                  <a:pt x="5092" y="39535"/>
                </a:lnTo>
                <a:lnTo>
                  <a:pt x="0" y="64706"/>
                </a:lnTo>
                <a:lnTo>
                  <a:pt x="0" y="386702"/>
                </a:lnTo>
                <a:lnTo>
                  <a:pt x="5092" y="411848"/>
                </a:lnTo>
                <a:lnTo>
                  <a:pt x="18973" y="432422"/>
                </a:lnTo>
                <a:lnTo>
                  <a:pt x="39535" y="446303"/>
                </a:lnTo>
                <a:lnTo>
                  <a:pt x="64681" y="451396"/>
                </a:lnTo>
                <a:lnTo>
                  <a:pt x="119189" y="451396"/>
                </a:lnTo>
                <a:lnTo>
                  <a:pt x="119189" y="594702"/>
                </a:lnTo>
                <a:lnTo>
                  <a:pt x="201256" y="512584"/>
                </a:lnTo>
                <a:lnTo>
                  <a:pt x="262407" y="451396"/>
                </a:lnTo>
                <a:lnTo>
                  <a:pt x="343890" y="451396"/>
                </a:lnTo>
                <a:lnTo>
                  <a:pt x="343890" y="195884"/>
                </a:lnTo>
                <a:lnTo>
                  <a:pt x="350062" y="165392"/>
                </a:lnTo>
                <a:lnTo>
                  <a:pt x="366864" y="140474"/>
                </a:lnTo>
                <a:lnTo>
                  <a:pt x="391769" y="123659"/>
                </a:lnTo>
                <a:lnTo>
                  <a:pt x="422236" y="117487"/>
                </a:lnTo>
                <a:lnTo>
                  <a:pt x="629945" y="117487"/>
                </a:lnTo>
                <a:lnTo>
                  <a:pt x="629945" y="64706"/>
                </a:lnTo>
                <a:close/>
              </a:path>
              <a:path w="988059" h="726439">
                <a:moveTo>
                  <a:pt x="987501" y="195884"/>
                </a:moveTo>
                <a:lnTo>
                  <a:pt x="982408" y="170726"/>
                </a:lnTo>
                <a:lnTo>
                  <a:pt x="978674" y="165188"/>
                </a:lnTo>
                <a:lnTo>
                  <a:pt x="968540" y="150152"/>
                </a:lnTo>
                <a:lnTo>
                  <a:pt x="953490" y="139992"/>
                </a:lnTo>
                <a:lnTo>
                  <a:pt x="953490" y="195884"/>
                </a:lnTo>
                <a:lnTo>
                  <a:pt x="953490" y="517867"/>
                </a:lnTo>
                <a:lnTo>
                  <a:pt x="951077" y="529805"/>
                </a:lnTo>
                <a:lnTo>
                  <a:pt x="944499" y="539559"/>
                </a:lnTo>
                <a:lnTo>
                  <a:pt x="934758" y="546150"/>
                </a:lnTo>
                <a:lnTo>
                  <a:pt x="922820" y="548563"/>
                </a:lnTo>
                <a:lnTo>
                  <a:pt x="834301" y="548563"/>
                </a:lnTo>
                <a:lnTo>
                  <a:pt x="834301" y="643763"/>
                </a:lnTo>
                <a:lnTo>
                  <a:pt x="739152" y="548563"/>
                </a:lnTo>
                <a:lnTo>
                  <a:pt x="422236" y="548563"/>
                </a:lnTo>
                <a:lnTo>
                  <a:pt x="410311" y="546150"/>
                </a:lnTo>
                <a:lnTo>
                  <a:pt x="400558" y="539559"/>
                </a:lnTo>
                <a:lnTo>
                  <a:pt x="393979" y="529805"/>
                </a:lnTo>
                <a:lnTo>
                  <a:pt x="391566" y="517867"/>
                </a:lnTo>
                <a:lnTo>
                  <a:pt x="391566" y="195884"/>
                </a:lnTo>
                <a:lnTo>
                  <a:pt x="393979" y="183946"/>
                </a:lnTo>
                <a:lnTo>
                  <a:pt x="400558" y="174180"/>
                </a:lnTo>
                <a:lnTo>
                  <a:pt x="410311" y="167601"/>
                </a:lnTo>
                <a:lnTo>
                  <a:pt x="422236" y="165188"/>
                </a:lnTo>
                <a:lnTo>
                  <a:pt x="922820" y="165188"/>
                </a:lnTo>
                <a:lnTo>
                  <a:pt x="934758" y="167601"/>
                </a:lnTo>
                <a:lnTo>
                  <a:pt x="944499" y="174180"/>
                </a:lnTo>
                <a:lnTo>
                  <a:pt x="951077" y="183946"/>
                </a:lnTo>
                <a:lnTo>
                  <a:pt x="953490" y="195884"/>
                </a:lnTo>
                <a:lnTo>
                  <a:pt x="953490" y="139992"/>
                </a:lnTo>
                <a:lnTo>
                  <a:pt x="947978" y="136271"/>
                </a:lnTo>
                <a:lnTo>
                  <a:pt x="922820" y="131178"/>
                </a:lnTo>
                <a:lnTo>
                  <a:pt x="422236" y="131178"/>
                </a:lnTo>
                <a:lnTo>
                  <a:pt x="397090" y="136271"/>
                </a:lnTo>
                <a:lnTo>
                  <a:pt x="376529" y="150152"/>
                </a:lnTo>
                <a:lnTo>
                  <a:pt x="362648" y="170726"/>
                </a:lnTo>
                <a:lnTo>
                  <a:pt x="357555" y="195884"/>
                </a:lnTo>
                <a:lnTo>
                  <a:pt x="357555" y="517867"/>
                </a:lnTo>
                <a:lnTo>
                  <a:pt x="362648" y="543026"/>
                </a:lnTo>
                <a:lnTo>
                  <a:pt x="376529" y="563600"/>
                </a:lnTo>
                <a:lnTo>
                  <a:pt x="397090" y="577481"/>
                </a:lnTo>
                <a:lnTo>
                  <a:pt x="422236" y="582574"/>
                </a:lnTo>
                <a:lnTo>
                  <a:pt x="725081" y="582574"/>
                </a:lnTo>
                <a:lnTo>
                  <a:pt x="868311" y="725881"/>
                </a:lnTo>
                <a:lnTo>
                  <a:pt x="868311" y="643763"/>
                </a:lnTo>
                <a:lnTo>
                  <a:pt x="868311" y="582574"/>
                </a:lnTo>
                <a:lnTo>
                  <a:pt x="922820" y="582574"/>
                </a:lnTo>
                <a:lnTo>
                  <a:pt x="947978" y="577481"/>
                </a:lnTo>
                <a:lnTo>
                  <a:pt x="968540" y="563600"/>
                </a:lnTo>
                <a:lnTo>
                  <a:pt x="982408" y="543026"/>
                </a:lnTo>
                <a:lnTo>
                  <a:pt x="987501" y="517867"/>
                </a:lnTo>
                <a:lnTo>
                  <a:pt x="987501" y="195884"/>
                </a:lnTo>
                <a:close/>
              </a:path>
            </a:pathLst>
          </a:custGeom>
          <a:solidFill>
            <a:schemeClr val="bg1"/>
          </a:solidFill>
        </p:spPr>
        <p:txBody>
          <a:bodyPr wrap="square" lIns="0" tIns="0" rIns="0" bIns="0" rtlCol="0"/>
          <a:lstStyle/>
          <a:p>
            <a:endParaRPr/>
          </a:p>
        </p:txBody>
      </p:sp>
      <p:sp>
        <p:nvSpPr>
          <p:cNvPr id="23" name="object 18">
            <a:extLst>
              <a:ext uri="{FF2B5EF4-FFF2-40B4-BE49-F238E27FC236}">
                <a16:creationId xmlns:a16="http://schemas.microsoft.com/office/drawing/2014/main" id="{485CB819-6718-9D46-C69F-7933C6DDAA99}"/>
              </a:ext>
            </a:extLst>
          </p:cNvPr>
          <p:cNvSpPr txBox="1"/>
          <p:nvPr/>
        </p:nvSpPr>
        <p:spPr>
          <a:xfrm>
            <a:off x="3127603" y="1583361"/>
            <a:ext cx="5982335" cy="1351652"/>
          </a:xfrm>
          <a:prstGeom prst="rect">
            <a:avLst/>
          </a:prstGeom>
        </p:spPr>
        <p:txBody>
          <a:bodyPr vert="horz" wrap="square" lIns="0" tIns="12700" rIns="0" bIns="0" rtlCol="0">
            <a:spAutoFit/>
          </a:bodyPr>
          <a:lstStyle/>
          <a:p>
            <a:pPr marL="12065" marR="5080" algn="ctr">
              <a:lnSpc>
                <a:spcPct val="100000"/>
              </a:lnSpc>
              <a:spcBef>
                <a:spcPts val="100"/>
              </a:spcBef>
            </a:pPr>
            <a:r>
              <a:rPr spc="-35">
                <a:cs typeface="Trebuchet MS"/>
              </a:rPr>
              <a:t>Rialto</a:t>
            </a:r>
            <a:r>
              <a:rPr spc="-75">
                <a:cs typeface="Trebuchet MS"/>
              </a:rPr>
              <a:t> </a:t>
            </a:r>
            <a:r>
              <a:rPr>
                <a:cs typeface="Trebuchet MS"/>
              </a:rPr>
              <a:t>is</a:t>
            </a:r>
            <a:r>
              <a:rPr spc="-70">
                <a:cs typeface="Trebuchet MS"/>
              </a:rPr>
              <a:t> </a:t>
            </a:r>
            <a:r>
              <a:rPr>
                <a:cs typeface="Trebuchet MS"/>
              </a:rPr>
              <a:t>a</a:t>
            </a:r>
            <a:r>
              <a:rPr spc="-70">
                <a:cs typeface="Trebuchet MS"/>
              </a:rPr>
              <a:t> </a:t>
            </a:r>
            <a:r>
              <a:rPr spc="-10">
                <a:cs typeface="Trebuchet MS"/>
              </a:rPr>
              <a:t>comprehensive</a:t>
            </a:r>
            <a:r>
              <a:rPr spc="-70">
                <a:cs typeface="Trebuchet MS"/>
              </a:rPr>
              <a:t> </a:t>
            </a:r>
            <a:r>
              <a:rPr spc="-10">
                <a:cs typeface="Trebuchet MS"/>
              </a:rPr>
              <a:t>academic</a:t>
            </a:r>
            <a:r>
              <a:rPr spc="-70">
                <a:cs typeface="Trebuchet MS"/>
              </a:rPr>
              <a:t> </a:t>
            </a:r>
            <a:r>
              <a:rPr spc="-40">
                <a:cs typeface="Trebuchet MS"/>
              </a:rPr>
              <a:t>marketplace</a:t>
            </a:r>
            <a:r>
              <a:rPr spc="-70">
                <a:cs typeface="Trebuchet MS"/>
              </a:rPr>
              <a:t> </a:t>
            </a:r>
            <a:r>
              <a:rPr>
                <a:cs typeface="Trebuchet MS"/>
              </a:rPr>
              <a:t>designed</a:t>
            </a:r>
            <a:r>
              <a:rPr spc="-70">
                <a:cs typeface="Trebuchet MS"/>
              </a:rPr>
              <a:t> </a:t>
            </a:r>
            <a:r>
              <a:rPr spc="-40">
                <a:cs typeface="Trebuchet MS"/>
              </a:rPr>
              <a:t>for</a:t>
            </a:r>
            <a:r>
              <a:rPr spc="-70">
                <a:cs typeface="Trebuchet MS"/>
              </a:rPr>
              <a:t> </a:t>
            </a:r>
            <a:r>
              <a:rPr spc="-10">
                <a:cs typeface="Trebuchet MS"/>
              </a:rPr>
              <a:t>informed </a:t>
            </a:r>
            <a:r>
              <a:rPr>
                <a:cs typeface="Trebuchet MS"/>
              </a:rPr>
              <a:t>decisions</a:t>
            </a:r>
            <a:r>
              <a:rPr spc="-40">
                <a:cs typeface="Trebuchet MS"/>
              </a:rPr>
              <a:t> </a:t>
            </a:r>
            <a:r>
              <a:rPr>
                <a:cs typeface="Trebuchet MS"/>
              </a:rPr>
              <a:t>and</a:t>
            </a:r>
            <a:r>
              <a:rPr spc="-40">
                <a:cs typeface="Trebuchet MS"/>
              </a:rPr>
              <a:t> </a:t>
            </a:r>
            <a:r>
              <a:rPr>
                <a:cs typeface="Trebuchet MS"/>
              </a:rPr>
              <a:t>seamless,</a:t>
            </a:r>
            <a:r>
              <a:rPr spc="-35">
                <a:cs typeface="Trebuchet MS"/>
              </a:rPr>
              <a:t> </a:t>
            </a:r>
            <a:r>
              <a:rPr spc="-70">
                <a:cs typeface="Trebuchet MS"/>
              </a:rPr>
              <a:t>end-</a:t>
            </a:r>
            <a:r>
              <a:rPr spc="-50">
                <a:cs typeface="Trebuchet MS"/>
              </a:rPr>
              <a:t>to-</a:t>
            </a:r>
            <a:r>
              <a:rPr spc="-45">
                <a:cs typeface="Trebuchet MS"/>
              </a:rPr>
              <a:t>end</a:t>
            </a:r>
            <a:r>
              <a:rPr spc="-40">
                <a:cs typeface="Trebuchet MS"/>
              </a:rPr>
              <a:t> </a:t>
            </a:r>
            <a:r>
              <a:rPr spc="-10">
                <a:cs typeface="Trebuchet MS"/>
              </a:rPr>
              <a:t>workflows.</a:t>
            </a:r>
            <a:endParaRPr lang="en-US" spc="-10">
              <a:cs typeface="Trebuchet MS"/>
            </a:endParaRPr>
          </a:p>
          <a:p>
            <a:pPr marL="1905" algn="ctr">
              <a:lnSpc>
                <a:spcPct val="100000"/>
              </a:lnSpc>
              <a:spcBef>
                <a:spcPts val="1800"/>
              </a:spcBef>
            </a:pPr>
            <a:r>
              <a:rPr spc="-35">
                <a:cs typeface="Trebuchet MS"/>
              </a:rPr>
              <a:t>Rialto</a:t>
            </a:r>
            <a:r>
              <a:rPr spc="-55">
                <a:cs typeface="Trebuchet MS"/>
              </a:rPr>
              <a:t> </a:t>
            </a:r>
            <a:r>
              <a:rPr>
                <a:cs typeface="Trebuchet MS"/>
              </a:rPr>
              <a:t>is</a:t>
            </a:r>
            <a:r>
              <a:rPr spc="-55">
                <a:cs typeface="Trebuchet MS"/>
              </a:rPr>
              <a:t> </a:t>
            </a:r>
            <a:r>
              <a:rPr spc="-50">
                <a:cs typeface="Trebuchet MS"/>
              </a:rPr>
              <a:t>available</a:t>
            </a:r>
            <a:r>
              <a:rPr spc="-55">
                <a:cs typeface="Trebuchet MS"/>
              </a:rPr>
              <a:t> </a:t>
            </a:r>
            <a:r>
              <a:rPr spc="-50">
                <a:cs typeface="Trebuchet MS"/>
              </a:rPr>
              <a:t>for</a:t>
            </a:r>
            <a:r>
              <a:rPr spc="-55">
                <a:cs typeface="Trebuchet MS"/>
              </a:rPr>
              <a:t> </a:t>
            </a:r>
            <a:r>
              <a:rPr>
                <a:cs typeface="Trebuchet MS"/>
              </a:rPr>
              <a:t>Alma</a:t>
            </a:r>
            <a:r>
              <a:rPr spc="-55">
                <a:cs typeface="Trebuchet MS"/>
              </a:rPr>
              <a:t> </a:t>
            </a:r>
            <a:r>
              <a:rPr spc="-50">
                <a:cs typeface="Trebuchet MS"/>
              </a:rPr>
              <a:t>libraries</a:t>
            </a:r>
            <a:r>
              <a:rPr spc="-55">
                <a:cs typeface="Trebuchet MS"/>
              </a:rPr>
              <a:t> </a:t>
            </a:r>
            <a:r>
              <a:rPr spc="-65">
                <a:cs typeface="Trebuchet MS"/>
              </a:rPr>
              <a:t>at</a:t>
            </a:r>
            <a:r>
              <a:rPr spc="-55">
                <a:cs typeface="Trebuchet MS"/>
              </a:rPr>
              <a:t> </a:t>
            </a:r>
            <a:r>
              <a:rPr>
                <a:cs typeface="Trebuchet MS"/>
              </a:rPr>
              <a:t>no</a:t>
            </a:r>
            <a:r>
              <a:rPr spc="-55">
                <a:cs typeface="Trebuchet MS"/>
              </a:rPr>
              <a:t> </a:t>
            </a:r>
            <a:r>
              <a:rPr spc="-45">
                <a:cs typeface="Trebuchet MS"/>
              </a:rPr>
              <a:t>additional</a:t>
            </a:r>
            <a:r>
              <a:rPr spc="-55">
                <a:cs typeface="Trebuchet MS"/>
              </a:rPr>
              <a:t> </a:t>
            </a:r>
            <a:r>
              <a:rPr spc="-10">
                <a:cs typeface="Trebuchet MS"/>
              </a:rPr>
              <a:t>cost</a:t>
            </a:r>
            <a:r>
              <a:rPr lang="en-US" spc="-10">
                <a:cs typeface="Trebuchet MS"/>
              </a:rPr>
              <a:t>*.</a:t>
            </a:r>
            <a:endParaRPr>
              <a:cs typeface="Trebuchet MS"/>
            </a:endParaRPr>
          </a:p>
        </p:txBody>
      </p:sp>
      <p:sp>
        <p:nvSpPr>
          <p:cNvPr id="24" name="object 3">
            <a:extLst>
              <a:ext uri="{FF2B5EF4-FFF2-40B4-BE49-F238E27FC236}">
                <a16:creationId xmlns:a16="http://schemas.microsoft.com/office/drawing/2014/main" id="{BFBA24CB-92ED-BE9D-75DF-E03DB8525A32}"/>
              </a:ext>
            </a:extLst>
          </p:cNvPr>
          <p:cNvSpPr/>
          <p:nvPr/>
        </p:nvSpPr>
        <p:spPr>
          <a:xfrm>
            <a:off x="5738130" y="1379041"/>
            <a:ext cx="715741" cy="45719"/>
          </a:xfrm>
          <a:custGeom>
            <a:avLst/>
            <a:gdLst/>
            <a:ahLst/>
            <a:cxnLst/>
            <a:rect l="l" t="t" r="r" b="b"/>
            <a:pathLst>
              <a:path w="440054">
                <a:moveTo>
                  <a:pt x="0" y="0"/>
                </a:moveTo>
                <a:lnTo>
                  <a:pt x="439737" y="0"/>
                </a:lnTo>
              </a:path>
            </a:pathLst>
          </a:custGeom>
          <a:ln w="50800">
            <a:solidFill>
              <a:schemeClr val="accent2"/>
            </a:solidFill>
          </a:ln>
        </p:spPr>
        <p:txBody>
          <a:bodyPr wrap="square" lIns="0" tIns="0" rIns="0" bIns="0" rtlCol="0"/>
          <a:lstStyle/>
          <a:p>
            <a:endParaRPr/>
          </a:p>
        </p:txBody>
      </p:sp>
      <p:sp>
        <p:nvSpPr>
          <p:cNvPr id="25" name="object 19">
            <a:extLst>
              <a:ext uri="{FF2B5EF4-FFF2-40B4-BE49-F238E27FC236}">
                <a16:creationId xmlns:a16="http://schemas.microsoft.com/office/drawing/2014/main" id="{696850E0-340F-91CD-CF0B-AF58EF7C430D}"/>
              </a:ext>
            </a:extLst>
          </p:cNvPr>
          <p:cNvSpPr txBox="1"/>
          <p:nvPr/>
        </p:nvSpPr>
        <p:spPr>
          <a:xfrm>
            <a:off x="1632215" y="4975799"/>
            <a:ext cx="1842983" cy="1055289"/>
          </a:xfrm>
          <a:prstGeom prst="rect">
            <a:avLst/>
          </a:prstGeom>
        </p:spPr>
        <p:txBody>
          <a:bodyPr vert="horz" wrap="square" lIns="0" tIns="77470" rIns="0" bIns="0" rtlCol="0">
            <a:spAutoFit/>
          </a:bodyPr>
          <a:lstStyle/>
          <a:p>
            <a:pPr algn="ctr">
              <a:spcBef>
                <a:spcPts val="610"/>
              </a:spcBef>
            </a:pPr>
            <a:r>
              <a:rPr b="1" kern="0" spc="-55">
                <a:solidFill>
                  <a:schemeClr val="bg1"/>
                </a:solidFill>
                <a:latin typeface="+mj-lt"/>
                <a:cs typeface="Trebuchet MS"/>
              </a:rPr>
              <a:t>Work</a:t>
            </a:r>
            <a:r>
              <a:rPr b="1" kern="0" spc="-60">
                <a:solidFill>
                  <a:schemeClr val="bg1"/>
                </a:solidFill>
                <a:latin typeface="+mj-lt"/>
                <a:cs typeface="Trebuchet MS"/>
              </a:rPr>
              <a:t> </a:t>
            </a:r>
            <a:r>
              <a:rPr b="1" kern="0" spc="-10">
                <a:solidFill>
                  <a:schemeClr val="bg1"/>
                </a:solidFill>
                <a:latin typeface="+mj-lt"/>
                <a:cs typeface="Trebuchet MS"/>
              </a:rPr>
              <a:t>Efficiently</a:t>
            </a:r>
            <a:endParaRPr kern="0">
              <a:solidFill>
                <a:schemeClr val="bg1"/>
              </a:solidFill>
              <a:latin typeface="+mj-lt"/>
              <a:cs typeface="Trebuchet MS"/>
            </a:endParaRPr>
          </a:p>
          <a:p>
            <a:pPr marL="12065" marR="5080" indent="-1270" algn="ctr">
              <a:lnSpc>
                <a:spcPct val="101699"/>
              </a:lnSpc>
              <a:spcBef>
                <a:spcPts val="395"/>
              </a:spcBef>
            </a:pPr>
            <a:r>
              <a:rPr sz="1400" kern="0" spc="-35">
                <a:solidFill>
                  <a:schemeClr val="bg1"/>
                </a:solidFill>
                <a:cs typeface="Trebuchet MS"/>
              </a:rPr>
              <a:t>Unification</a:t>
            </a:r>
            <a:r>
              <a:rPr sz="1400" kern="0" spc="-40">
                <a:solidFill>
                  <a:schemeClr val="bg1"/>
                </a:solidFill>
                <a:cs typeface="Trebuchet MS"/>
              </a:rPr>
              <a:t> </a:t>
            </a:r>
            <a:r>
              <a:rPr sz="1400" kern="0" spc="-35">
                <a:solidFill>
                  <a:schemeClr val="bg1"/>
                </a:solidFill>
                <a:cs typeface="Trebuchet MS"/>
              </a:rPr>
              <a:t>with </a:t>
            </a:r>
            <a:r>
              <a:rPr sz="1400" kern="0" spc="-20">
                <a:solidFill>
                  <a:schemeClr val="bg1"/>
                </a:solidFill>
                <a:cs typeface="Trebuchet MS"/>
              </a:rPr>
              <a:t>Alma </a:t>
            </a:r>
            <a:r>
              <a:rPr sz="1400" kern="0">
                <a:solidFill>
                  <a:schemeClr val="bg1"/>
                </a:solidFill>
                <a:cs typeface="Trebuchet MS"/>
              </a:rPr>
              <a:t>automates </a:t>
            </a:r>
            <a:r>
              <a:rPr sz="1400" kern="0" spc="-10">
                <a:solidFill>
                  <a:schemeClr val="bg1"/>
                </a:solidFill>
                <a:cs typeface="Trebuchet MS"/>
              </a:rPr>
              <a:t>previously </a:t>
            </a:r>
            <a:r>
              <a:rPr sz="1400" kern="0">
                <a:solidFill>
                  <a:schemeClr val="bg1"/>
                </a:solidFill>
                <a:cs typeface="Trebuchet MS"/>
              </a:rPr>
              <a:t>manual</a:t>
            </a:r>
            <a:r>
              <a:rPr sz="1400" kern="0" spc="-15">
                <a:solidFill>
                  <a:schemeClr val="bg1"/>
                </a:solidFill>
                <a:cs typeface="Trebuchet MS"/>
              </a:rPr>
              <a:t> </a:t>
            </a:r>
            <a:r>
              <a:rPr sz="1400" kern="0" spc="-10">
                <a:solidFill>
                  <a:schemeClr val="bg1"/>
                </a:solidFill>
                <a:cs typeface="Trebuchet MS"/>
              </a:rPr>
              <a:t>steps</a:t>
            </a:r>
            <a:endParaRPr sz="1400" kern="0">
              <a:solidFill>
                <a:schemeClr val="bg1"/>
              </a:solidFill>
              <a:cs typeface="Trebuchet MS"/>
            </a:endParaRPr>
          </a:p>
        </p:txBody>
      </p:sp>
      <p:sp>
        <p:nvSpPr>
          <p:cNvPr id="26" name="object 20">
            <a:extLst>
              <a:ext uri="{FF2B5EF4-FFF2-40B4-BE49-F238E27FC236}">
                <a16:creationId xmlns:a16="http://schemas.microsoft.com/office/drawing/2014/main" id="{E131AC84-4080-113B-A22D-CDF9309847CE}"/>
              </a:ext>
            </a:extLst>
          </p:cNvPr>
          <p:cNvSpPr txBox="1"/>
          <p:nvPr/>
        </p:nvSpPr>
        <p:spPr>
          <a:xfrm>
            <a:off x="3911869" y="4975799"/>
            <a:ext cx="2007107" cy="1293944"/>
          </a:xfrm>
          <a:prstGeom prst="rect">
            <a:avLst/>
          </a:prstGeom>
        </p:spPr>
        <p:txBody>
          <a:bodyPr vert="horz" wrap="square" lIns="0" tIns="77470" rIns="0" bIns="0" rtlCol="0">
            <a:spAutoFit/>
          </a:bodyPr>
          <a:lstStyle/>
          <a:p>
            <a:pPr algn="ctr">
              <a:spcBef>
                <a:spcPts val="610"/>
              </a:spcBef>
            </a:pPr>
            <a:r>
              <a:rPr b="1" kern="0" spc="-55">
                <a:solidFill>
                  <a:schemeClr val="bg1"/>
                </a:solidFill>
                <a:latin typeface="+mj-lt"/>
                <a:cs typeface="Trebuchet MS"/>
              </a:rPr>
              <a:t>Work</a:t>
            </a:r>
            <a:r>
              <a:rPr b="1" kern="0" spc="-110">
                <a:solidFill>
                  <a:schemeClr val="bg1"/>
                </a:solidFill>
                <a:latin typeface="+mj-lt"/>
                <a:cs typeface="Trebuchet MS"/>
              </a:rPr>
              <a:t> </a:t>
            </a:r>
            <a:r>
              <a:rPr b="1" kern="0" spc="-10">
                <a:solidFill>
                  <a:schemeClr val="bg1"/>
                </a:solidFill>
                <a:latin typeface="+mj-lt"/>
                <a:cs typeface="Trebuchet MS"/>
              </a:rPr>
              <a:t>Together</a:t>
            </a:r>
            <a:endParaRPr lang="en-US" b="1" kern="0">
              <a:solidFill>
                <a:schemeClr val="bg1"/>
              </a:solidFill>
              <a:latin typeface="+mj-lt"/>
              <a:cs typeface="Trebuchet MS"/>
            </a:endParaRPr>
          </a:p>
          <a:p>
            <a:pPr algn="ctr">
              <a:spcBef>
                <a:spcPts val="610"/>
              </a:spcBef>
            </a:pPr>
            <a:r>
              <a:rPr sz="1400" kern="0" spc="50">
                <a:solidFill>
                  <a:schemeClr val="bg1"/>
                </a:solidFill>
                <a:cs typeface="Trebuchet MS"/>
              </a:rPr>
              <a:t>Easy</a:t>
            </a:r>
            <a:r>
              <a:rPr sz="1400" kern="0" spc="-65">
                <a:solidFill>
                  <a:schemeClr val="bg1"/>
                </a:solidFill>
                <a:cs typeface="Trebuchet MS"/>
              </a:rPr>
              <a:t> </a:t>
            </a:r>
            <a:r>
              <a:rPr sz="1400" kern="0" spc="-40">
                <a:solidFill>
                  <a:schemeClr val="bg1"/>
                </a:solidFill>
                <a:cs typeface="Trebuchet MS"/>
              </a:rPr>
              <a:t>to</a:t>
            </a:r>
            <a:r>
              <a:rPr sz="1400" kern="0" spc="-65">
                <a:solidFill>
                  <a:schemeClr val="bg1"/>
                </a:solidFill>
                <a:cs typeface="Trebuchet MS"/>
              </a:rPr>
              <a:t> </a:t>
            </a:r>
            <a:r>
              <a:rPr sz="1400" kern="0" spc="-10">
                <a:solidFill>
                  <a:schemeClr val="bg1"/>
                </a:solidFill>
                <a:cs typeface="Trebuchet MS"/>
              </a:rPr>
              <a:t>coordinate </a:t>
            </a:r>
            <a:r>
              <a:rPr sz="1400" kern="0" spc="-35">
                <a:solidFill>
                  <a:schemeClr val="bg1"/>
                </a:solidFill>
                <a:cs typeface="Trebuchet MS"/>
              </a:rPr>
              <a:t>with</a:t>
            </a:r>
            <a:r>
              <a:rPr lang="en-US" sz="1400" kern="0" spc="-65">
                <a:solidFill>
                  <a:schemeClr val="bg1"/>
                </a:solidFill>
                <a:cs typeface="Trebuchet MS"/>
              </a:rPr>
              <a:t> </a:t>
            </a:r>
            <a:r>
              <a:rPr sz="1400" kern="0" spc="-10">
                <a:solidFill>
                  <a:schemeClr val="bg1"/>
                </a:solidFill>
                <a:cs typeface="Trebuchet MS"/>
              </a:rPr>
              <a:t>staff</a:t>
            </a:r>
            <a:r>
              <a:rPr sz="1400" kern="0" spc="-60">
                <a:solidFill>
                  <a:schemeClr val="bg1"/>
                </a:solidFill>
                <a:cs typeface="Trebuchet MS"/>
              </a:rPr>
              <a:t> </a:t>
            </a:r>
            <a:r>
              <a:rPr sz="1400" kern="0" spc="-10">
                <a:solidFill>
                  <a:schemeClr val="bg1"/>
                </a:solidFill>
                <a:cs typeface="Trebuchet MS"/>
              </a:rPr>
              <a:t>through</a:t>
            </a:r>
            <a:r>
              <a:rPr sz="1400" kern="0" spc="-65">
                <a:solidFill>
                  <a:schemeClr val="bg1"/>
                </a:solidFill>
                <a:cs typeface="Trebuchet MS"/>
              </a:rPr>
              <a:t> </a:t>
            </a:r>
            <a:r>
              <a:rPr sz="1400" kern="0" spc="-10">
                <a:solidFill>
                  <a:schemeClr val="bg1"/>
                </a:solidFill>
                <a:cs typeface="Trebuchet MS"/>
              </a:rPr>
              <a:t>shared</a:t>
            </a:r>
            <a:r>
              <a:rPr lang="en-US" sz="1400" kern="0" spc="-10">
                <a:solidFill>
                  <a:schemeClr val="bg1"/>
                </a:solidFill>
                <a:cs typeface="Trebuchet MS"/>
              </a:rPr>
              <a:t> </a:t>
            </a:r>
            <a:r>
              <a:rPr sz="1400" kern="0" spc="-40">
                <a:solidFill>
                  <a:schemeClr val="bg1"/>
                </a:solidFill>
                <a:cs typeface="Trebuchet MS"/>
              </a:rPr>
              <a:t>lists,</a:t>
            </a:r>
            <a:r>
              <a:rPr sz="1400" kern="0" spc="-50">
                <a:solidFill>
                  <a:schemeClr val="bg1"/>
                </a:solidFill>
                <a:cs typeface="Trebuchet MS"/>
              </a:rPr>
              <a:t> real-</a:t>
            </a:r>
            <a:r>
              <a:rPr sz="1400" kern="0" spc="-45">
                <a:solidFill>
                  <a:schemeClr val="bg1"/>
                </a:solidFill>
                <a:cs typeface="Trebuchet MS"/>
              </a:rPr>
              <a:t>time </a:t>
            </a:r>
            <a:r>
              <a:rPr sz="1400" kern="0" spc="-40">
                <a:solidFill>
                  <a:schemeClr val="bg1"/>
                </a:solidFill>
                <a:cs typeface="Trebuchet MS"/>
              </a:rPr>
              <a:t>activity </a:t>
            </a:r>
            <a:r>
              <a:rPr sz="1400" kern="0" spc="-35">
                <a:solidFill>
                  <a:schemeClr val="bg1"/>
                </a:solidFill>
                <a:cs typeface="Trebuchet MS"/>
              </a:rPr>
              <a:t>indicators, </a:t>
            </a:r>
            <a:r>
              <a:rPr sz="1400" kern="0">
                <a:solidFill>
                  <a:schemeClr val="bg1"/>
                </a:solidFill>
                <a:cs typeface="Trebuchet MS"/>
              </a:rPr>
              <a:t>and</a:t>
            </a:r>
            <a:r>
              <a:rPr sz="1400" kern="0" spc="-30">
                <a:solidFill>
                  <a:schemeClr val="bg1"/>
                </a:solidFill>
                <a:cs typeface="Trebuchet MS"/>
              </a:rPr>
              <a:t> </a:t>
            </a:r>
            <a:r>
              <a:rPr sz="1400" kern="0" spc="-20">
                <a:solidFill>
                  <a:schemeClr val="bg1"/>
                </a:solidFill>
                <a:cs typeface="Trebuchet MS"/>
              </a:rPr>
              <a:t>more</a:t>
            </a:r>
            <a:endParaRPr sz="1400" kern="0">
              <a:solidFill>
                <a:schemeClr val="bg1"/>
              </a:solidFill>
              <a:cs typeface="Trebuchet MS"/>
            </a:endParaRPr>
          </a:p>
        </p:txBody>
      </p:sp>
      <p:sp>
        <p:nvSpPr>
          <p:cNvPr id="27" name="object 21">
            <a:extLst>
              <a:ext uri="{FF2B5EF4-FFF2-40B4-BE49-F238E27FC236}">
                <a16:creationId xmlns:a16="http://schemas.microsoft.com/office/drawing/2014/main" id="{3292146C-F4B1-4CAB-9332-2B2B50C4DF3D}"/>
              </a:ext>
            </a:extLst>
          </p:cNvPr>
          <p:cNvSpPr txBox="1"/>
          <p:nvPr/>
        </p:nvSpPr>
        <p:spPr>
          <a:xfrm>
            <a:off x="6338120" y="4975799"/>
            <a:ext cx="1884045" cy="1275029"/>
          </a:xfrm>
          <a:prstGeom prst="rect">
            <a:avLst/>
          </a:prstGeom>
        </p:spPr>
        <p:txBody>
          <a:bodyPr vert="horz" wrap="square" lIns="0" tIns="77470" rIns="0" bIns="0" rtlCol="0">
            <a:spAutoFit/>
          </a:bodyPr>
          <a:lstStyle/>
          <a:p>
            <a:pPr marL="42545" algn="ctr">
              <a:spcBef>
                <a:spcPts val="610"/>
              </a:spcBef>
            </a:pPr>
            <a:r>
              <a:rPr b="1" kern="0" spc="-55">
                <a:solidFill>
                  <a:schemeClr val="bg1"/>
                </a:solidFill>
                <a:latin typeface="+mj-lt"/>
                <a:cs typeface="Trebuchet MS"/>
              </a:rPr>
              <a:t>Work </a:t>
            </a:r>
            <a:r>
              <a:rPr b="1" kern="0" spc="-65">
                <a:solidFill>
                  <a:schemeClr val="bg1"/>
                </a:solidFill>
                <a:latin typeface="+mj-lt"/>
                <a:cs typeface="Trebuchet MS"/>
              </a:rPr>
              <a:t>With</a:t>
            </a:r>
            <a:r>
              <a:rPr b="1" kern="0" spc="-55">
                <a:solidFill>
                  <a:schemeClr val="bg1"/>
                </a:solidFill>
                <a:latin typeface="+mj-lt"/>
                <a:cs typeface="Trebuchet MS"/>
              </a:rPr>
              <a:t> </a:t>
            </a:r>
            <a:r>
              <a:rPr b="1" kern="0" spc="-20">
                <a:solidFill>
                  <a:schemeClr val="bg1"/>
                </a:solidFill>
                <a:latin typeface="+mj-lt"/>
                <a:cs typeface="Trebuchet MS"/>
              </a:rPr>
              <a:t>Ease</a:t>
            </a:r>
            <a:endParaRPr kern="0">
              <a:solidFill>
                <a:schemeClr val="bg1"/>
              </a:solidFill>
              <a:latin typeface="+mj-lt"/>
              <a:cs typeface="Trebuchet MS"/>
            </a:endParaRPr>
          </a:p>
          <a:p>
            <a:pPr marL="12700" marR="5080" algn="ctr">
              <a:lnSpc>
                <a:spcPct val="101699"/>
              </a:lnSpc>
              <a:spcBef>
                <a:spcPts val="395"/>
              </a:spcBef>
            </a:pPr>
            <a:r>
              <a:rPr sz="1400" kern="0">
                <a:solidFill>
                  <a:schemeClr val="bg1"/>
                </a:solidFill>
                <a:cs typeface="Trebuchet MS"/>
              </a:rPr>
              <a:t>Simple</a:t>
            </a:r>
            <a:r>
              <a:rPr sz="1400" kern="0" spc="-60">
                <a:solidFill>
                  <a:schemeClr val="bg1"/>
                </a:solidFill>
                <a:cs typeface="Trebuchet MS"/>
              </a:rPr>
              <a:t> </a:t>
            </a:r>
            <a:r>
              <a:rPr sz="1400" kern="0" spc="-40">
                <a:solidFill>
                  <a:schemeClr val="bg1"/>
                </a:solidFill>
                <a:cs typeface="Trebuchet MS"/>
              </a:rPr>
              <a:t>to</a:t>
            </a:r>
            <a:r>
              <a:rPr sz="1400" kern="0" spc="-55">
                <a:solidFill>
                  <a:schemeClr val="bg1"/>
                </a:solidFill>
                <a:cs typeface="Trebuchet MS"/>
              </a:rPr>
              <a:t> </a:t>
            </a:r>
            <a:r>
              <a:rPr sz="1400" kern="0" spc="-75">
                <a:solidFill>
                  <a:schemeClr val="bg1"/>
                </a:solidFill>
                <a:cs typeface="Trebuchet MS"/>
              </a:rPr>
              <a:t>learn,</a:t>
            </a:r>
            <a:r>
              <a:rPr sz="1400" kern="0" spc="-55">
                <a:solidFill>
                  <a:schemeClr val="bg1"/>
                </a:solidFill>
                <a:cs typeface="Trebuchet MS"/>
              </a:rPr>
              <a:t> </a:t>
            </a:r>
            <a:r>
              <a:rPr sz="1400" kern="0" spc="-10">
                <a:solidFill>
                  <a:schemeClr val="bg1"/>
                </a:solidFill>
                <a:cs typeface="Trebuchet MS"/>
              </a:rPr>
              <a:t>navigate </a:t>
            </a:r>
            <a:r>
              <a:rPr sz="1400" kern="0">
                <a:solidFill>
                  <a:schemeClr val="bg1"/>
                </a:solidFill>
                <a:cs typeface="Trebuchet MS"/>
              </a:rPr>
              <a:t>and</a:t>
            </a:r>
            <a:r>
              <a:rPr sz="1400" kern="0" spc="-60">
                <a:solidFill>
                  <a:schemeClr val="bg1"/>
                </a:solidFill>
                <a:cs typeface="Trebuchet MS"/>
              </a:rPr>
              <a:t> </a:t>
            </a:r>
            <a:r>
              <a:rPr sz="1400" kern="0" spc="-30">
                <a:solidFill>
                  <a:schemeClr val="bg1"/>
                </a:solidFill>
                <a:cs typeface="Trebuchet MS"/>
              </a:rPr>
              <a:t>use,</a:t>
            </a:r>
            <a:r>
              <a:rPr sz="1400" kern="0" spc="-55">
                <a:solidFill>
                  <a:schemeClr val="bg1"/>
                </a:solidFill>
                <a:cs typeface="Trebuchet MS"/>
              </a:rPr>
              <a:t> </a:t>
            </a:r>
            <a:r>
              <a:rPr sz="1400" kern="0" spc="-35">
                <a:solidFill>
                  <a:schemeClr val="bg1"/>
                </a:solidFill>
                <a:cs typeface="Trebuchet MS"/>
              </a:rPr>
              <a:t>with</a:t>
            </a:r>
            <a:r>
              <a:rPr sz="1400" kern="0" spc="-55">
                <a:solidFill>
                  <a:schemeClr val="bg1"/>
                </a:solidFill>
                <a:cs typeface="Trebuchet MS"/>
              </a:rPr>
              <a:t> </a:t>
            </a:r>
            <a:r>
              <a:rPr sz="1400" kern="0" spc="-10">
                <a:solidFill>
                  <a:schemeClr val="bg1"/>
                </a:solidFill>
                <a:cs typeface="Trebuchet MS"/>
              </a:rPr>
              <a:t>everything </a:t>
            </a:r>
            <a:r>
              <a:rPr sz="1400" kern="0">
                <a:solidFill>
                  <a:schemeClr val="bg1"/>
                </a:solidFill>
                <a:cs typeface="Trebuchet MS"/>
              </a:rPr>
              <a:t>you</a:t>
            </a:r>
            <a:r>
              <a:rPr sz="1400" kern="0" spc="-70">
                <a:solidFill>
                  <a:schemeClr val="bg1"/>
                </a:solidFill>
                <a:cs typeface="Trebuchet MS"/>
              </a:rPr>
              <a:t> </a:t>
            </a:r>
            <a:r>
              <a:rPr sz="1400" kern="0" spc="-10">
                <a:solidFill>
                  <a:schemeClr val="bg1"/>
                </a:solidFill>
                <a:cs typeface="Trebuchet MS"/>
              </a:rPr>
              <a:t>need</a:t>
            </a:r>
            <a:r>
              <a:rPr sz="1400" kern="0" spc="-65">
                <a:solidFill>
                  <a:schemeClr val="bg1"/>
                </a:solidFill>
                <a:cs typeface="Trebuchet MS"/>
              </a:rPr>
              <a:t> </a:t>
            </a:r>
            <a:r>
              <a:rPr sz="1400" kern="0" spc="-40">
                <a:solidFill>
                  <a:schemeClr val="bg1"/>
                </a:solidFill>
                <a:cs typeface="Trebuchet MS"/>
              </a:rPr>
              <a:t>in</a:t>
            </a:r>
            <a:r>
              <a:rPr sz="1400" kern="0" spc="-65">
                <a:solidFill>
                  <a:schemeClr val="bg1"/>
                </a:solidFill>
                <a:cs typeface="Trebuchet MS"/>
              </a:rPr>
              <a:t> </a:t>
            </a:r>
            <a:r>
              <a:rPr sz="1400" kern="0">
                <a:solidFill>
                  <a:schemeClr val="bg1"/>
                </a:solidFill>
                <a:cs typeface="Trebuchet MS"/>
              </a:rPr>
              <a:t>one</a:t>
            </a:r>
            <a:r>
              <a:rPr sz="1400" kern="0" spc="-65">
                <a:solidFill>
                  <a:schemeClr val="bg1"/>
                </a:solidFill>
                <a:cs typeface="Trebuchet MS"/>
              </a:rPr>
              <a:t> </a:t>
            </a:r>
            <a:r>
              <a:rPr sz="1400" kern="0" spc="-10">
                <a:solidFill>
                  <a:schemeClr val="bg1"/>
                </a:solidFill>
                <a:cs typeface="Trebuchet MS"/>
              </a:rPr>
              <a:t>place</a:t>
            </a:r>
            <a:endParaRPr sz="1400" kern="0">
              <a:solidFill>
                <a:schemeClr val="bg1"/>
              </a:solidFill>
              <a:cs typeface="Trebuchet MS"/>
            </a:endParaRPr>
          </a:p>
        </p:txBody>
      </p:sp>
      <p:sp>
        <p:nvSpPr>
          <p:cNvPr id="28" name="object 22">
            <a:extLst>
              <a:ext uri="{FF2B5EF4-FFF2-40B4-BE49-F238E27FC236}">
                <a16:creationId xmlns:a16="http://schemas.microsoft.com/office/drawing/2014/main" id="{00561BF4-EBC0-BC0D-00CC-9358FFF48D5D}"/>
              </a:ext>
            </a:extLst>
          </p:cNvPr>
          <p:cNvSpPr txBox="1"/>
          <p:nvPr/>
        </p:nvSpPr>
        <p:spPr>
          <a:xfrm>
            <a:off x="8504436" y="4975799"/>
            <a:ext cx="2314399" cy="1305807"/>
          </a:xfrm>
          <a:prstGeom prst="rect">
            <a:avLst/>
          </a:prstGeom>
        </p:spPr>
        <p:txBody>
          <a:bodyPr vert="horz" wrap="square" lIns="0" tIns="77470" rIns="0" bIns="0" rtlCol="0">
            <a:spAutoFit/>
          </a:bodyPr>
          <a:lstStyle/>
          <a:p>
            <a:pPr algn="ctr">
              <a:spcBef>
                <a:spcPts val="610"/>
              </a:spcBef>
            </a:pPr>
            <a:r>
              <a:rPr b="1" kern="0" spc="-100">
                <a:solidFill>
                  <a:schemeClr val="bg1"/>
                </a:solidFill>
                <a:latin typeface="+mj-lt"/>
                <a:cs typeface="Trebuchet MS"/>
              </a:rPr>
              <a:t>We’ll</a:t>
            </a:r>
            <a:r>
              <a:rPr b="1" kern="0" spc="-75">
                <a:solidFill>
                  <a:schemeClr val="bg1"/>
                </a:solidFill>
                <a:latin typeface="+mj-lt"/>
                <a:cs typeface="Trebuchet MS"/>
              </a:rPr>
              <a:t> </a:t>
            </a:r>
            <a:r>
              <a:rPr b="1" kern="0" spc="-35">
                <a:solidFill>
                  <a:schemeClr val="bg1"/>
                </a:solidFill>
                <a:latin typeface="+mj-lt"/>
                <a:cs typeface="Trebuchet MS"/>
              </a:rPr>
              <a:t>Handle</a:t>
            </a:r>
            <a:r>
              <a:rPr b="1" kern="0" spc="-125">
                <a:solidFill>
                  <a:schemeClr val="bg1"/>
                </a:solidFill>
                <a:latin typeface="+mj-lt"/>
                <a:cs typeface="Trebuchet MS"/>
              </a:rPr>
              <a:t> </a:t>
            </a:r>
            <a:r>
              <a:rPr b="1" kern="0" spc="-25">
                <a:solidFill>
                  <a:schemeClr val="bg1"/>
                </a:solidFill>
                <a:latin typeface="+mj-lt"/>
                <a:cs typeface="Trebuchet MS"/>
              </a:rPr>
              <a:t>The</a:t>
            </a:r>
            <a:r>
              <a:rPr b="1" kern="0" spc="-70">
                <a:solidFill>
                  <a:schemeClr val="bg1"/>
                </a:solidFill>
                <a:latin typeface="+mj-lt"/>
                <a:cs typeface="Trebuchet MS"/>
              </a:rPr>
              <a:t> </a:t>
            </a:r>
            <a:r>
              <a:rPr b="1" kern="0" spc="-20">
                <a:solidFill>
                  <a:schemeClr val="bg1"/>
                </a:solidFill>
                <a:latin typeface="+mj-lt"/>
                <a:cs typeface="Trebuchet MS"/>
              </a:rPr>
              <a:t>Rest</a:t>
            </a:r>
            <a:endParaRPr kern="0">
              <a:solidFill>
                <a:schemeClr val="bg1"/>
              </a:solidFill>
              <a:latin typeface="+mj-lt"/>
              <a:cs typeface="Trebuchet MS"/>
            </a:endParaRPr>
          </a:p>
          <a:p>
            <a:pPr marL="310515" marR="302895" indent="-41910" algn="ctr">
              <a:lnSpc>
                <a:spcPct val="101699"/>
              </a:lnSpc>
              <a:spcBef>
                <a:spcPts val="395"/>
              </a:spcBef>
            </a:pPr>
            <a:r>
              <a:rPr sz="1400" kern="0" spc="-20">
                <a:solidFill>
                  <a:schemeClr val="bg1"/>
                </a:solidFill>
                <a:cs typeface="Trebuchet MS"/>
              </a:rPr>
              <a:t>Expert</a:t>
            </a:r>
            <a:r>
              <a:rPr sz="1400" kern="0" spc="-75">
                <a:solidFill>
                  <a:schemeClr val="bg1"/>
                </a:solidFill>
                <a:cs typeface="Trebuchet MS"/>
              </a:rPr>
              <a:t> </a:t>
            </a:r>
            <a:r>
              <a:rPr sz="1400" kern="0">
                <a:solidFill>
                  <a:schemeClr val="bg1"/>
                </a:solidFill>
                <a:cs typeface="Trebuchet MS"/>
              </a:rPr>
              <a:t>team</a:t>
            </a:r>
            <a:r>
              <a:rPr sz="1400" kern="0" spc="-75">
                <a:solidFill>
                  <a:schemeClr val="bg1"/>
                </a:solidFill>
                <a:cs typeface="Trebuchet MS"/>
              </a:rPr>
              <a:t> </a:t>
            </a:r>
            <a:r>
              <a:rPr sz="1400" kern="0" spc="-25">
                <a:solidFill>
                  <a:schemeClr val="bg1"/>
                </a:solidFill>
                <a:cs typeface="Trebuchet MS"/>
              </a:rPr>
              <a:t>of </a:t>
            </a:r>
            <a:r>
              <a:rPr sz="1400" kern="0">
                <a:solidFill>
                  <a:schemeClr val="bg1"/>
                </a:solidFill>
                <a:cs typeface="Trebuchet MS"/>
              </a:rPr>
              <a:t>consultants</a:t>
            </a:r>
            <a:r>
              <a:rPr sz="1400" kern="0" spc="10">
                <a:solidFill>
                  <a:schemeClr val="bg1"/>
                </a:solidFill>
                <a:cs typeface="Trebuchet MS"/>
              </a:rPr>
              <a:t> </a:t>
            </a:r>
            <a:r>
              <a:rPr sz="1400" kern="0" spc="-10">
                <a:solidFill>
                  <a:schemeClr val="bg1"/>
                </a:solidFill>
                <a:cs typeface="Trebuchet MS"/>
              </a:rPr>
              <a:t>support </a:t>
            </a:r>
            <a:r>
              <a:rPr sz="1400" kern="0" spc="-20">
                <a:solidFill>
                  <a:schemeClr val="bg1"/>
                </a:solidFill>
                <a:cs typeface="Trebuchet MS"/>
              </a:rPr>
              <a:t>your</a:t>
            </a:r>
            <a:r>
              <a:rPr sz="1400" kern="0" spc="-60">
                <a:solidFill>
                  <a:schemeClr val="bg1"/>
                </a:solidFill>
                <a:cs typeface="Trebuchet MS"/>
              </a:rPr>
              <a:t> </a:t>
            </a:r>
            <a:r>
              <a:rPr sz="1400" kern="0" spc="-35">
                <a:solidFill>
                  <a:schemeClr val="bg1"/>
                </a:solidFill>
                <a:cs typeface="Trebuchet MS"/>
              </a:rPr>
              <a:t>journey</a:t>
            </a:r>
            <a:r>
              <a:rPr sz="1400" kern="0" spc="-55">
                <a:solidFill>
                  <a:schemeClr val="bg1"/>
                </a:solidFill>
                <a:cs typeface="Trebuchet MS"/>
              </a:rPr>
              <a:t> </a:t>
            </a:r>
            <a:r>
              <a:rPr sz="1400" kern="0" spc="-20">
                <a:solidFill>
                  <a:schemeClr val="bg1"/>
                </a:solidFill>
                <a:cs typeface="Trebuchet MS"/>
              </a:rPr>
              <a:t>every </a:t>
            </a:r>
            <a:r>
              <a:rPr sz="1400" kern="0">
                <a:solidFill>
                  <a:schemeClr val="bg1"/>
                </a:solidFill>
                <a:cs typeface="Trebuchet MS"/>
              </a:rPr>
              <a:t>step</a:t>
            </a:r>
            <a:r>
              <a:rPr sz="1400" kern="0" spc="-70">
                <a:solidFill>
                  <a:schemeClr val="bg1"/>
                </a:solidFill>
                <a:cs typeface="Trebuchet MS"/>
              </a:rPr>
              <a:t> </a:t>
            </a:r>
            <a:r>
              <a:rPr sz="1400" kern="0">
                <a:solidFill>
                  <a:schemeClr val="bg1"/>
                </a:solidFill>
                <a:cs typeface="Trebuchet MS"/>
              </a:rPr>
              <a:t>of</a:t>
            </a:r>
            <a:r>
              <a:rPr sz="1400" kern="0" spc="-65">
                <a:solidFill>
                  <a:schemeClr val="bg1"/>
                </a:solidFill>
                <a:cs typeface="Trebuchet MS"/>
              </a:rPr>
              <a:t> </a:t>
            </a:r>
            <a:r>
              <a:rPr sz="1400" kern="0" spc="-50">
                <a:solidFill>
                  <a:schemeClr val="bg1"/>
                </a:solidFill>
                <a:cs typeface="Trebuchet MS"/>
              </a:rPr>
              <a:t>the</a:t>
            </a:r>
            <a:r>
              <a:rPr sz="1400" kern="0" spc="-65">
                <a:solidFill>
                  <a:schemeClr val="bg1"/>
                </a:solidFill>
                <a:cs typeface="Trebuchet MS"/>
              </a:rPr>
              <a:t> </a:t>
            </a:r>
            <a:r>
              <a:rPr sz="1400" kern="0" spc="-25">
                <a:solidFill>
                  <a:schemeClr val="bg1"/>
                </a:solidFill>
                <a:cs typeface="Trebuchet MS"/>
              </a:rPr>
              <a:t>way</a:t>
            </a:r>
            <a:endParaRPr sz="1400" kern="0">
              <a:solidFill>
                <a:schemeClr val="bg1"/>
              </a:solidFill>
              <a:cs typeface="Trebuchet MS"/>
            </a:endParaRPr>
          </a:p>
        </p:txBody>
      </p:sp>
      <p:sp>
        <p:nvSpPr>
          <p:cNvPr id="20" name="object 14">
            <a:extLst>
              <a:ext uri="{FF2B5EF4-FFF2-40B4-BE49-F238E27FC236}">
                <a16:creationId xmlns:a16="http://schemas.microsoft.com/office/drawing/2014/main" id="{D00BEA10-F5AB-F20F-BBF9-279895B15C5A}"/>
              </a:ext>
            </a:extLst>
          </p:cNvPr>
          <p:cNvSpPr/>
          <p:nvPr/>
        </p:nvSpPr>
        <p:spPr>
          <a:xfrm>
            <a:off x="1805569" y="3230511"/>
            <a:ext cx="1476000" cy="1476000"/>
          </a:xfrm>
          <a:prstGeom prst="rect">
            <a:avLst/>
          </a:prstGeom>
          <a:gradFill flip="none" rotWithShape="1">
            <a:gsLst>
              <a:gs pos="77000">
                <a:schemeClr val="accent2"/>
              </a:gs>
              <a:gs pos="0">
                <a:srgbClr val="319AF0"/>
              </a:gs>
            </a:gsLst>
            <a:lin ang="13500000" scaled="1"/>
            <a:tileRect/>
          </a:gradFill>
        </p:spPr>
        <p:txBody>
          <a:bodyPr wrap="square" lIns="0" tIns="0" rIns="0" bIns="0" rtlCol="0"/>
          <a:lstStyle/>
          <a:p>
            <a:endParaRPr/>
          </a:p>
        </p:txBody>
      </p:sp>
      <p:pic>
        <p:nvPicPr>
          <p:cNvPr id="29" name="Picture 28">
            <a:extLst>
              <a:ext uri="{FF2B5EF4-FFF2-40B4-BE49-F238E27FC236}">
                <a16:creationId xmlns:a16="http://schemas.microsoft.com/office/drawing/2014/main" id="{5C9CC935-6227-EAB7-0E17-AC28D8DC017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2035693" y="3519044"/>
            <a:ext cx="1042163" cy="934262"/>
          </a:xfrm>
          <a:prstGeom prst="rect">
            <a:avLst/>
          </a:prstGeom>
        </p:spPr>
      </p:pic>
      <p:sp>
        <p:nvSpPr>
          <p:cNvPr id="30" name="object 14">
            <a:extLst>
              <a:ext uri="{FF2B5EF4-FFF2-40B4-BE49-F238E27FC236}">
                <a16:creationId xmlns:a16="http://schemas.microsoft.com/office/drawing/2014/main" id="{05A7E7EF-0125-2ED4-FFCC-AEB40137BA99}"/>
              </a:ext>
            </a:extLst>
          </p:cNvPr>
          <p:cNvSpPr/>
          <p:nvPr/>
        </p:nvSpPr>
        <p:spPr>
          <a:xfrm>
            <a:off x="4173856" y="3230511"/>
            <a:ext cx="1476000" cy="1476000"/>
          </a:xfrm>
          <a:prstGeom prst="rect">
            <a:avLst/>
          </a:prstGeom>
          <a:gradFill flip="none" rotWithShape="1">
            <a:gsLst>
              <a:gs pos="77000">
                <a:schemeClr val="accent2"/>
              </a:gs>
              <a:gs pos="0">
                <a:srgbClr val="319AF0"/>
              </a:gs>
            </a:gsLst>
            <a:lin ang="13500000" scaled="1"/>
            <a:tileRect/>
          </a:gradFill>
        </p:spPr>
        <p:txBody>
          <a:bodyPr wrap="square" lIns="0" tIns="0" rIns="0" bIns="0" rtlCol="0"/>
          <a:lstStyle/>
          <a:p>
            <a:endParaRPr/>
          </a:p>
        </p:txBody>
      </p:sp>
      <p:pic>
        <p:nvPicPr>
          <p:cNvPr id="31" name="Picture 30">
            <a:extLst>
              <a:ext uri="{FF2B5EF4-FFF2-40B4-BE49-F238E27FC236}">
                <a16:creationId xmlns:a16="http://schemas.microsoft.com/office/drawing/2014/main" id="{5D682B4A-BF07-EFAE-1A52-6BF9C370B5FD}"/>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390720" y="3421449"/>
            <a:ext cx="1042273" cy="1094125"/>
          </a:xfrm>
          <a:prstGeom prst="rect">
            <a:avLst/>
          </a:prstGeom>
        </p:spPr>
      </p:pic>
      <p:sp>
        <p:nvSpPr>
          <p:cNvPr id="19" name="object 8">
            <a:extLst>
              <a:ext uri="{FF2B5EF4-FFF2-40B4-BE49-F238E27FC236}">
                <a16:creationId xmlns:a16="http://schemas.microsoft.com/office/drawing/2014/main" id="{D3874E29-57FD-5536-174B-51182DE04913}"/>
              </a:ext>
            </a:extLst>
          </p:cNvPr>
          <p:cNvSpPr/>
          <p:nvPr/>
        </p:nvSpPr>
        <p:spPr>
          <a:xfrm>
            <a:off x="8910431" y="3230511"/>
            <a:ext cx="1476000" cy="1476000"/>
          </a:xfrm>
          <a:prstGeom prst="rect">
            <a:avLst/>
          </a:prstGeom>
          <a:gradFill flip="none" rotWithShape="1">
            <a:gsLst>
              <a:gs pos="77000">
                <a:schemeClr val="accent2"/>
              </a:gs>
              <a:gs pos="0">
                <a:srgbClr val="319AF0"/>
              </a:gs>
            </a:gsLst>
            <a:lin ang="13500000" scaled="1"/>
            <a:tileRect/>
          </a:gradFill>
        </p:spPr>
        <p:txBody>
          <a:bodyPr wrap="square" lIns="0" tIns="0" rIns="0" bIns="0" rtlCol="0"/>
          <a:lstStyle/>
          <a:p>
            <a:endParaRPr/>
          </a:p>
        </p:txBody>
      </p:sp>
      <p:pic>
        <p:nvPicPr>
          <p:cNvPr id="32" name="Picture 31">
            <a:extLst>
              <a:ext uri="{FF2B5EF4-FFF2-40B4-BE49-F238E27FC236}">
                <a16:creationId xmlns:a16="http://schemas.microsoft.com/office/drawing/2014/main" id="{602FB584-D7FF-EBDD-CC05-9BA31C3633F4}"/>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9164108" y="3473198"/>
            <a:ext cx="995057" cy="990626"/>
          </a:xfrm>
          <a:prstGeom prst="rect">
            <a:avLst/>
          </a:prstGeom>
        </p:spPr>
      </p:pic>
      <p:pic>
        <p:nvPicPr>
          <p:cNvPr id="3" name="Picture Placeholder 13">
            <a:extLst>
              <a:ext uri="{FF2B5EF4-FFF2-40B4-BE49-F238E27FC236}">
                <a16:creationId xmlns:a16="http://schemas.microsoft.com/office/drawing/2014/main" id="{C77F0E36-F8CD-E6BF-1671-ABEF7C3949B9}"/>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sp>
        <p:nvSpPr>
          <p:cNvPr id="2" name="TextBox 1">
            <a:extLst>
              <a:ext uri="{FF2B5EF4-FFF2-40B4-BE49-F238E27FC236}">
                <a16:creationId xmlns:a16="http://schemas.microsoft.com/office/drawing/2014/main" id="{F4ADB4B9-2519-517F-D330-3947B9D8D3DC}"/>
              </a:ext>
            </a:extLst>
          </p:cNvPr>
          <p:cNvSpPr txBox="1"/>
          <p:nvPr/>
        </p:nvSpPr>
        <p:spPr>
          <a:xfrm>
            <a:off x="9875521" y="6550605"/>
            <a:ext cx="2577737" cy="215899"/>
          </a:xfrm>
          <a:prstGeom prst="rect">
            <a:avLst/>
          </a:prstGeom>
          <a:noFill/>
          <a:ln>
            <a:noFill/>
          </a:ln>
        </p:spPr>
        <p:txBody>
          <a:bodyPr wrap="square" rtlCol="0">
            <a:noAutofit/>
          </a:bodyPr>
          <a:lstStyle/>
          <a:p>
            <a:pPr algn="l"/>
            <a:r>
              <a:rPr lang="en-US" sz="1100" b="1" i="1">
                <a:solidFill>
                  <a:schemeClr val="bg1"/>
                </a:solidFill>
              </a:rPr>
              <a:t>*Must have Alma Acquisitions  </a:t>
            </a:r>
          </a:p>
        </p:txBody>
      </p:sp>
    </p:spTree>
    <p:extLst>
      <p:ext uri="{BB962C8B-B14F-4D97-AF65-F5344CB8AC3E}">
        <p14:creationId xmlns:p14="http://schemas.microsoft.com/office/powerpoint/2010/main" val="33033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9DFFB5-A843-209A-D8F2-4C8A133A7C6C}"/>
              </a:ext>
            </a:extLst>
          </p:cNvPr>
          <p:cNvSpPr>
            <a:spLocks noGrp="1"/>
          </p:cNvSpPr>
          <p:nvPr>
            <p:ph type="ftr" sz="quarter" idx="10"/>
          </p:nvPr>
        </p:nvSpPr>
        <p:spPr/>
        <p:txBody>
          <a:bodyPr/>
          <a:lstStyle/>
          <a:p>
            <a:r>
              <a:rPr lang="en-US"/>
              <a:t>© 2024 Clarivate. All rights reserved.</a:t>
            </a:r>
          </a:p>
        </p:txBody>
      </p:sp>
      <p:sp>
        <p:nvSpPr>
          <p:cNvPr id="5" name="Slide Number Placeholder 4">
            <a:extLst>
              <a:ext uri="{FF2B5EF4-FFF2-40B4-BE49-F238E27FC236}">
                <a16:creationId xmlns:a16="http://schemas.microsoft.com/office/drawing/2014/main" id="{D6C35825-C516-443E-E985-BAD3835A4D36}"/>
              </a:ext>
            </a:extLst>
          </p:cNvPr>
          <p:cNvSpPr>
            <a:spLocks noGrp="1"/>
          </p:cNvSpPr>
          <p:nvPr>
            <p:ph type="sldNum" sz="quarter" idx="11"/>
          </p:nvPr>
        </p:nvSpPr>
        <p:spPr/>
        <p:txBody>
          <a:bodyPr/>
          <a:lstStyle/>
          <a:p>
            <a:fld id="{F59CD943-D024-467A-B36E-F11E1285ED75}" type="slidenum">
              <a:rPr lang="en-GB" smtClean="0"/>
              <a:pPr/>
              <a:t>4</a:t>
            </a:fld>
            <a:endParaRPr lang="en-GB"/>
          </a:p>
        </p:txBody>
      </p:sp>
      <p:pic>
        <p:nvPicPr>
          <p:cNvPr id="21" name="Picture 20">
            <a:extLst>
              <a:ext uri="{FF2B5EF4-FFF2-40B4-BE49-F238E27FC236}">
                <a16:creationId xmlns:a16="http://schemas.microsoft.com/office/drawing/2014/main" id="{D5FB13DB-1FCF-256E-79AD-BFD812345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2951" y="1231857"/>
            <a:ext cx="6839301" cy="5112013"/>
          </a:xfrm>
          <a:prstGeom prst="rect">
            <a:avLst/>
          </a:prstGeom>
          <a:ln>
            <a:noFill/>
          </a:ln>
          <a:effectLst>
            <a:outerShdw blurRad="292100" dist="139700" dir="2700000" algn="tl" rotWithShape="0">
              <a:srgbClr val="333333">
                <a:alpha val="65000"/>
              </a:srgbClr>
            </a:outerShdw>
          </a:effectLst>
        </p:spPr>
      </p:pic>
      <p:sp>
        <p:nvSpPr>
          <p:cNvPr id="7" name="Title 3">
            <a:extLst>
              <a:ext uri="{FF2B5EF4-FFF2-40B4-BE49-F238E27FC236}">
                <a16:creationId xmlns:a16="http://schemas.microsoft.com/office/drawing/2014/main" id="{9AD54DF5-9767-E3B9-7B2F-010C5EEEB93C}"/>
              </a:ext>
            </a:extLst>
          </p:cNvPr>
          <p:cNvSpPr>
            <a:spLocks noGrp="1"/>
          </p:cNvSpPr>
          <p:nvPr>
            <p:ph type="title"/>
          </p:nvPr>
        </p:nvSpPr>
        <p:spPr>
          <a:xfrm>
            <a:off x="550863" y="368300"/>
            <a:ext cx="8281987" cy="252413"/>
          </a:xfrm>
        </p:spPr>
        <p:txBody>
          <a:bodyPr>
            <a:normAutofit fontScale="90000"/>
          </a:bodyPr>
          <a:lstStyle/>
          <a:p>
            <a:r>
              <a:rPr lang="en-US">
                <a:solidFill>
                  <a:schemeClr val="bg2">
                    <a:lumMod val="60000"/>
                    <a:lumOff val="40000"/>
                  </a:schemeClr>
                </a:solidFill>
              </a:rPr>
              <a:t>Rialto is in Alma—but you don’t need to take an Alma “seat”</a:t>
            </a:r>
          </a:p>
        </p:txBody>
      </p:sp>
      <p:sp>
        <p:nvSpPr>
          <p:cNvPr id="8" name="Arrow: Right 7">
            <a:extLst>
              <a:ext uri="{FF2B5EF4-FFF2-40B4-BE49-F238E27FC236}">
                <a16:creationId xmlns:a16="http://schemas.microsoft.com/office/drawing/2014/main" id="{C351739D-56D6-7627-2C3F-C05B5F46901B}"/>
              </a:ext>
            </a:extLst>
          </p:cNvPr>
          <p:cNvSpPr/>
          <p:nvPr/>
        </p:nvSpPr>
        <p:spPr>
          <a:xfrm>
            <a:off x="946754" y="2113808"/>
            <a:ext cx="1223158" cy="653143"/>
          </a:xfrm>
          <a:prstGeom prst="rightArrow">
            <a:avLst/>
          </a:prstGeom>
          <a:solidFill>
            <a:schemeClr val="accent1"/>
          </a:solidFill>
          <a:ln>
            <a:solidFill>
              <a:schemeClr val="tx2"/>
            </a:solidFill>
          </a:ln>
        </p:spPr>
        <p:txBody>
          <a:bodyPr wrap="square" tIns="108000" bIns="108000" rtlCol="0" anchor="ctr" anchorCtr="0">
            <a:noAutofit/>
          </a:bodyPr>
          <a:lstStyle/>
          <a:p>
            <a:pPr algn="ctr"/>
            <a:endParaRPr lang="en-US" sz="1500" err="1">
              <a:solidFill>
                <a:schemeClr val="tx1"/>
              </a:solidFill>
            </a:endParaRPr>
          </a:p>
        </p:txBody>
      </p:sp>
      <p:sp>
        <p:nvSpPr>
          <p:cNvPr id="2" name="Right Brace 1">
            <a:extLst>
              <a:ext uri="{FF2B5EF4-FFF2-40B4-BE49-F238E27FC236}">
                <a16:creationId xmlns:a16="http://schemas.microsoft.com/office/drawing/2014/main" id="{7B8A4014-7BFC-F359-42E7-01B21D1E5DA5}"/>
              </a:ext>
            </a:extLst>
          </p:cNvPr>
          <p:cNvSpPr/>
          <p:nvPr/>
        </p:nvSpPr>
        <p:spPr>
          <a:xfrm>
            <a:off x="4550979" y="1397876"/>
            <a:ext cx="1124607" cy="149246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a:extLst>
              <a:ext uri="{FF2B5EF4-FFF2-40B4-BE49-F238E27FC236}">
                <a16:creationId xmlns:a16="http://schemas.microsoft.com/office/drawing/2014/main" id="{D7144E1A-D225-0E9A-170C-4E69FA4ED35E}"/>
              </a:ext>
            </a:extLst>
          </p:cNvPr>
          <p:cNvSpPr/>
          <p:nvPr/>
        </p:nvSpPr>
        <p:spPr>
          <a:xfrm>
            <a:off x="5113282" y="3056364"/>
            <a:ext cx="1124607" cy="79576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A56F2123-3261-C8AF-C2B2-86AD3236FDFA}"/>
              </a:ext>
            </a:extLst>
          </p:cNvPr>
          <p:cNvSpPr/>
          <p:nvPr/>
        </p:nvSpPr>
        <p:spPr>
          <a:xfrm>
            <a:off x="5447290" y="3959377"/>
            <a:ext cx="1124607" cy="7554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172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9DFFB5-A843-209A-D8F2-4C8A133A7C6C}"/>
              </a:ext>
            </a:extLst>
          </p:cNvPr>
          <p:cNvSpPr>
            <a:spLocks noGrp="1"/>
          </p:cNvSpPr>
          <p:nvPr>
            <p:ph type="ftr" sz="quarter" idx="10"/>
          </p:nvPr>
        </p:nvSpPr>
        <p:spPr/>
        <p:txBody>
          <a:bodyPr/>
          <a:lstStyle/>
          <a:p>
            <a:r>
              <a:rPr lang="en-US"/>
              <a:t>© 2024 Clarivate. All rights reserved.</a:t>
            </a:r>
          </a:p>
        </p:txBody>
      </p:sp>
      <p:sp>
        <p:nvSpPr>
          <p:cNvPr id="5" name="Slide Number Placeholder 4">
            <a:extLst>
              <a:ext uri="{FF2B5EF4-FFF2-40B4-BE49-F238E27FC236}">
                <a16:creationId xmlns:a16="http://schemas.microsoft.com/office/drawing/2014/main" id="{D6C35825-C516-443E-E985-BAD3835A4D36}"/>
              </a:ext>
            </a:extLst>
          </p:cNvPr>
          <p:cNvSpPr>
            <a:spLocks noGrp="1"/>
          </p:cNvSpPr>
          <p:nvPr>
            <p:ph type="sldNum" sz="quarter" idx="11"/>
          </p:nvPr>
        </p:nvSpPr>
        <p:spPr/>
        <p:txBody>
          <a:bodyPr/>
          <a:lstStyle/>
          <a:p>
            <a:fld id="{F59CD943-D024-467A-B36E-F11E1285ED75}" type="slidenum">
              <a:rPr lang="en-GB" smtClean="0"/>
              <a:pPr/>
              <a:t>5</a:t>
            </a:fld>
            <a:endParaRPr lang="en-GB"/>
          </a:p>
        </p:txBody>
      </p:sp>
      <p:sp>
        <p:nvSpPr>
          <p:cNvPr id="7" name="Title 3">
            <a:extLst>
              <a:ext uri="{FF2B5EF4-FFF2-40B4-BE49-F238E27FC236}">
                <a16:creationId xmlns:a16="http://schemas.microsoft.com/office/drawing/2014/main" id="{9AD54DF5-9767-E3B9-7B2F-010C5EEEB93C}"/>
              </a:ext>
            </a:extLst>
          </p:cNvPr>
          <p:cNvSpPr>
            <a:spLocks noGrp="1"/>
          </p:cNvSpPr>
          <p:nvPr>
            <p:ph type="title"/>
          </p:nvPr>
        </p:nvSpPr>
        <p:spPr>
          <a:xfrm>
            <a:off x="550863" y="368300"/>
            <a:ext cx="8281987" cy="252413"/>
          </a:xfrm>
        </p:spPr>
        <p:txBody>
          <a:bodyPr>
            <a:noAutofit/>
          </a:bodyPr>
          <a:lstStyle/>
          <a:p>
            <a:r>
              <a:rPr lang="en-US" sz="2800" dirty="0">
                <a:solidFill>
                  <a:schemeClr val="bg2">
                    <a:lumMod val="60000"/>
                    <a:lumOff val="40000"/>
                  </a:schemeClr>
                </a:solidFill>
              </a:rPr>
              <a:t>What is in the Marketplace</a:t>
            </a:r>
          </a:p>
        </p:txBody>
      </p:sp>
      <p:pic>
        <p:nvPicPr>
          <p:cNvPr id="3" name="Picture 2">
            <a:extLst>
              <a:ext uri="{FF2B5EF4-FFF2-40B4-BE49-F238E27FC236}">
                <a16:creationId xmlns:a16="http://schemas.microsoft.com/office/drawing/2014/main" id="{28348A51-6ECA-26C9-549A-56896D814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639" y="1172010"/>
            <a:ext cx="8281988" cy="4991728"/>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60F5E064-1085-935B-F577-666999CC9ECF}"/>
              </a:ext>
            </a:extLst>
          </p:cNvPr>
          <p:cNvSpPr/>
          <p:nvPr/>
        </p:nvSpPr>
        <p:spPr>
          <a:xfrm>
            <a:off x="550863" y="1591156"/>
            <a:ext cx="1136559" cy="617517"/>
          </a:xfrm>
          <a:prstGeom prst="rightArrow">
            <a:avLst/>
          </a:prstGeom>
          <a:solidFill>
            <a:schemeClr val="accent2"/>
          </a:solidFill>
          <a:ln>
            <a:solidFill>
              <a:schemeClr val="tx2"/>
            </a:solidFill>
          </a:ln>
        </p:spPr>
        <p:txBody>
          <a:bodyPr wrap="square" tIns="108000" bIns="108000" rtlCol="0" anchor="ctr" anchorCtr="0">
            <a:noAutofit/>
          </a:bodyPr>
          <a:lstStyle/>
          <a:p>
            <a:pPr algn="ctr"/>
            <a:endParaRPr lang="en-US" sz="1500" dirty="0">
              <a:solidFill>
                <a:schemeClr val="tx1"/>
              </a:solidFill>
            </a:endParaRPr>
          </a:p>
        </p:txBody>
      </p:sp>
      <p:sp>
        <p:nvSpPr>
          <p:cNvPr id="2" name="Arrow: Left 1">
            <a:extLst>
              <a:ext uri="{FF2B5EF4-FFF2-40B4-BE49-F238E27FC236}">
                <a16:creationId xmlns:a16="http://schemas.microsoft.com/office/drawing/2014/main" id="{032DE8D2-5375-DA3E-70A6-AC60B2CC9EA0}"/>
              </a:ext>
            </a:extLst>
          </p:cNvPr>
          <p:cNvSpPr/>
          <p:nvPr/>
        </p:nvSpPr>
        <p:spPr>
          <a:xfrm>
            <a:off x="9793627" y="3000054"/>
            <a:ext cx="1273996" cy="667820"/>
          </a:xfrm>
          <a:prstGeom prst="leftArrow">
            <a:avLst/>
          </a:prstGeom>
          <a:solidFill>
            <a:schemeClr val="accent3">
              <a:lumMod val="60000"/>
              <a:lumOff val="40000"/>
            </a:schemeClr>
          </a:solidFill>
          <a:ln>
            <a:solidFill>
              <a:schemeClr val="tx2"/>
            </a:solidFill>
          </a:ln>
        </p:spPr>
        <p:txBody>
          <a:bodyPr wrap="square" tIns="108000" bIns="108000" rtlCol="0" anchor="ctr" anchorCtr="0">
            <a:noAutofit/>
          </a:bodyPr>
          <a:lstStyle/>
          <a:p>
            <a:pPr algn="ctr"/>
            <a:endParaRPr lang="en-US" sz="1500" dirty="0"/>
          </a:p>
        </p:txBody>
      </p:sp>
      <p:sp>
        <p:nvSpPr>
          <p:cNvPr id="6" name="Arrow: Left 5">
            <a:extLst>
              <a:ext uri="{FF2B5EF4-FFF2-40B4-BE49-F238E27FC236}">
                <a16:creationId xmlns:a16="http://schemas.microsoft.com/office/drawing/2014/main" id="{3BB284C1-5E8A-AA07-56FE-71BA0C47CDB6}"/>
              </a:ext>
            </a:extLst>
          </p:cNvPr>
          <p:cNvSpPr/>
          <p:nvPr/>
        </p:nvSpPr>
        <p:spPr>
          <a:xfrm>
            <a:off x="6270402" y="3667874"/>
            <a:ext cx="1273996" cy="667820"/>
          </a:xfrm>
          <a:prstGeom prst="leftArrow">
            <a:avLst/>
          </a:prstGeom>
          <a:solidFill>
            <a:schemeClr val="accent1"/>
          </a:solidFill>
          <a:ln>
            <a:solidFill>
              <a:schemeClr val="tx2"/>
            </a:solidFill>
          </a:ln>
        </p:spPr>
        <p:txBody>
          <a:bodyPr wrap="square" tIns="108000" bIns="108000" rtlCol="0" anchor="ctr" anchorCtr="0">
            <a:noAutofit/>
          </a:bodyPr>
          <a:lstStyle/>
          <a:p>
            <a:pPr algn="ctr"/>
            <a:endParaRPr lang="en-US" sz="1500" dirty="0"/>
          </a:p>
        </p:txBody>
      </p:sp>
    </p:spTree>
    <p:extLst>
      <p:ext uri="{BB962C8B-B14F-4D97-AF65-F5344CB8AC3E}">
        <p14:creationId xmlns:p14="http://schemas.microsoft.com/office/powerpoint/2010/main" val="20783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E66265-09DD-19F1-DF70-411C4631F494}"/>
              </a:ext>
            </a:extLst>
          </p:cNvPr>
          <p:cNvSpPr/>
          <p:nvPr/>
        </p:nvSpPr>
        <p:spPr>
          <a:xfrm>
            <a:off x="-2" y="1708726"/>
            <a:ext cx="12192001" cy="3639129"/>
          </a:xfrm>
          <a:prstGeom prst="rect">
            <a:avLst/>
          </a:prstGeom>
          <a:gradFill flip="none" rotWithShape="1">
            <a:gsLst>
              <a:gs pos="50000">
                <a:srgbClr val="7188E9"/>
              </a:gs>
              <a:gs pos="85000">
                <a:srgbClr val="319AF0"/>
              </a:gs>
              <a:gs pos="15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 name="Title 1">
            <a:extLst>
              <a:ext uri="{FF2B5EF4-FFF2-40B4-BE49-F238E27FC236}">
                <a16:creationId xmlns:a16="http://schemas.microsoft.com/office/drawing/2014/main" id="{6E4976E9-EED6-4B4B-AC5D-9C8AA1EABC7B}"/>
              </a:ext>
            </a:extLst>
          </p:cNvPr>
          <p:cNvSpPr>
            <a:spLocks noGrp="1"/>
          </p:cNvSpPr>
          <p:nvPr>
            <p:ph type="title"/>
          </p:nvPr>
        </p:nvSpPr>
        <p:spPr>
          <a:xfrm>
            <a:off x="550863" y="368828"/>
            <a:ext cx="9364923" cy="309766"/>
          </a:xfrm>
        </p:spPr>
        <p:txBody>
          <a:bodyPr>
            <a:normAutofit fontScale="90000"/>
          </a:bodyPr>
          <a:lstStyle/>
          <a:p>
            <a:r>
              <a:rPr lang="en-US" sz="3200" dirty="0"/>
              <a:t>What Content Is On Rialto?</a:t>
            </a:r>
          </a:p>
        </p:txBody>
      </p:sp>
      <p:sp>
        <p:nvSpPr>
          <p:cNvPr id="7" name="Slide Number Placeholder 6">
            <a:extLst>
              <a:ext uri="{FF2B5EF4-FFF2-40B4-BE49-F238E27FC236}">
                <a16:creationId xmlns:a16="http://schemas.microsoft.com/office/drawing/2014/main" id="{D9DE3D8E-1C24-E895-6545-0CA83E4E51D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44159E-D75D-1D4C-AB47-8DAEB39BDE1C}" type="slidenum">
              <a:rPr kumimoji="0" lang="en-US"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A749F2B3-664A-C93E-2C24-2735EB99E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0108" y="1150946"/>
            <a:ext cx="9291779" cy="5132353"/>
          </a:xfrm>
          <a:prstGeom prst="rect">
            <a:avLst/>
          </a:prstGeom>
          <a:solidFill>
            <a:schemeClr val="bg1"/>
          </a:solidFill>
          <a:ln>
            <a:solidFill>
              <a:schemeClr val="bg1">
                <a:lumMod val="95000"/>
              </a:schemeClr>
            </a:solidFill>
          </a:ln>
          <a:effectLst/>
        </p:spPr>
      </p:pic>
      <p:sp>
        <p:nvSpPr>
          <p:cNvPr id="5" name="Rectangle: Rounded Corners 4">
            <a:extLst>
              <a:ext uri="{FF2B5EF4-FFF2-40B4-BE49-F238E27FC236}">
                <a16:creationId xmlns:a16="http://schemas.microsoft.com/office/drawing/2014/main" id="{5A2AD65B-84FC-E491-18B2-CC5715A6054C}"/>
              </a:ext>
            </a:extLst>
          </p:cNvPr>
          <p:cNvSpPr/>
          <p:nvPr/>
        </p:nvSpPr>
        <p:spPr>
          <a:xfrm>
            <a:off x="5522815" y="2166565"/>
            <a:ext cx="1768634" cy="1063365"/>
          </a:xfrm>
          <a:prstGeom prst="roundRect">
            <a:avLst/>
          </a:prstGeom>
          <a:noFill/>
          <a:ln w="57150">
            <a:solidFill>
              <a:schemeClr val="accent1"/>
            </a:solidFill>
          </a:ln>
        </p:spPr>
        <p:txBody>
          <a:bodyPr wrap="square" tIns="108000" bIns="108000" rtlCol="0" anchor="ctr" anchorCtr="0">
            <a:noAutofit/>
          </a:bodyPr>
          <a:lstStyle/>
          <a:p>
            <a:pPr algn="ctr"/>
            <a:endParaRPr lang="en-US" sz="1500" err="1">
              <a:solidFill>
                <a:schemeClr val="tx1"/>
              </a:solidFill>
            </a:endParaRPr>
          </a:p>
        </p:txBody>
      </p:sp>
      <p:sp>
        <p:nvSpPr>
          <p:cNvPr id="6" name="Rectangle: Rounded Corners 5">
            <a:extLst>
              <a:ext uri="{FF2B5EF4-FFF2-40B4-BE49-F238E27FC236}">
                <a16:creationId xmlns:a16="http://schemas.microsoft.com/office/drawing/2014/main" id="{E09E7BFE-7370-4CC4-CE51-5B755F61FA17}"/>
              </a:ext>
            </a:extLst>
          </p:cNvPr>
          <p:cNvSpPr/>
          <p:nvPr/>
        </p:nvSpPr>
        <p:spPr>
          <a:xfrm>
            <a:off x="3585157" y="2171821"/>
            <a:ext cx="1937657" cy="1158526"/>
          </a:xfrm>
          <a:prstGeom prst="roundRect">
            <a:avLst/>
          </a:prstGeom>
          <a:noFill/>
          <a:ln w="57150">
            <a:solidFill>
              <a:schemeClr val="accent1"/>
            </a:solidFill>
          </a:ln>
        </p:spPr>
        <p:txBody>
          <a:bodyPr wrap="square" tIns="108000" bIns="108000" rtlCol="0" anchor="ctr" anchorCtr="0">
            <a:noAutofit/>
          </a:bodyPr>
          <a:lstStyle/>
          <a:p>
            <a:pPr algn="ctr"/>
            <a:endParaRPr lang="en-US" sz="1500" err="1">
              <a:solidFill>
                <a:schemeClr val="tx1"/>
              </a:solidFill>
            </a:endParaRPr>
          </a:p>
        </p:txBody>
      </p:sp>
      <p:pic>
        <p:nvPicPr>
          <p:cNvPr id="9" name="Picture 8" descr="Stack of books">
            <a:extLst>
              <a:ext uri="{FF2B5EF4-FFF2-40B4-BE49-F238E27FC236}">
                <a16:creationId xmlns:a16="http://schemas.microsoft.com/office/drawing/2014/main" id="{5E861A2A-2E70-AA0A-6BB3-2D62F62252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458" t="23057" r="-2903" b="5776"/>
          <a:stretch/>
        </p:blipFill>
        <p:spPr>
          <a:xfrm>
            <a:off x="-4" y="3309906"/>
            <a:ext cx="1450111" cy="1024247"/>
          </a:xfrm>
          <a:prstGeom prst="rect">
            <a:avLst/>
          </a:prstGeom>
        </p:spPr>
      </p:pic>
      <p:pic>
        <p:nvPicPr>
          <p:cNvPr id="11" name="Picture 10" descr="A white tablet on a wooden surface&#10;&#10;Description automatically generated">
            <a:extLst>
              <a:ext uri="{FF2B5EF4-FFF2-40B4-BE49-F238E27FC236}">
                <a16:creationId xmlns:a16="http://schemas.microsoft.com/office/drawing/2014/main" id="{033AC61E-A643-F208-58AC-0C72AEA31DF6}"/>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0741887" y="3229930"/>
            <a:ext cx="1463040" cy="974384"/>
          </a:xfrm>
          <a:prstGeom prst="rect">
            <a:avLst/>
          </a:prstGeom>
        </p:spPr>
      </p:pic>
      <p:sp>
        <p:nvSpPr>
          <p:cNvPr id="12" name="Rectangle: Rounded Corners 11">
            <a:extLst>
              <a:ext uri="{FF2B5EF4-FFF2-40B4-BE49-F238E27FC236}">
                <a16:creationId xmlns:a16="http://schemas.microsoft.com/office/drawing/2014/main" id="{571C252B-1B80-A25A-D1DB-5C079F6ECD5A}"/>
              </a:ext>
            </a:extLst>
          </p:cNvPr>
          <p:cNvSpPr/>
          <p:nvPr/>
        </p:nvSpPr>
        <p:spPr>
          <a:xfrm>
            <a:off x="8946957" y="4196822"/>
            <a:ext cx="1883339" cy="1158526"/>
          </a:xfrm>
          <a:prstGeom prst="roundRect">
            <a:avLst/>
          </a:prstGeom>
          <a:noFill/>
          <a:ln w="57150">
            <a:solidFill>
              <a:schemeClr val="accent6">
                <a:lumMod val="75000"/>
              </a:schemeClr>
            </a:solidFill>
          </a:ln>
        </p:spPr>
        <p:txBody>
          <a:bodyPr wrap="square" tIns="108000" bIns="108000" rtlCol="0" anchor="ctr" anchorCtr="0">
            <a:noAutofit/>
          </a:bodyPr>
          <a:lstStyle/>
          <a:p>
            <a:pPr algn="ctr"/>
            <a:endParaRPr lang="en-US" sz="1500" err="1">
              <a:solidFill>
                <a:schemeClr val="tx1"/>
              </a:solidFill>
            </a:endParaRPr>
          </a:p>
        </p:txBody>
      </p:sp>
      <p:sp>
        <p:nvSpPr>
          <p:cNvPr id="8" name="Rectangle: Rounded Corners 7">
            <a:extLst>
              <a:ext uri="{FF2B5EF4-FFF2-40B4-BE49-F238E27FC236}">
                <a16:creationId xmlns:a16="http://schemas.microsoft.com/office/drawing/2014/main" id="{B13D7079-54C4-4E13-7654-381950FF48A3}"/>
              </a:ext>
            </a:extLst>
          </p:cNvPr>
          <p:cNvSpPr/>
          <p:nvPr/>
        </p:nvSpPr>
        <p:spPr>
          <a:xfrm>
            <a:off x="5522814" y="3256027"/>
            <a:ext cx="1768634" cy="1004035"/>
          </a:xfrm>
          <a:prstGeom prst="roundRect">
            <a:avLst/>
          </a:prstGeom>
          <a:noFill/>
          <a:ln w="57150">
            <a:solidFill>
              <a:schemeClr val="accent1"/>
            </a:solidFill>
          </a:ln>
        </p:spPr>
        <p:txBody>
          <a:bodyPr wrap="square" tIns="108000" bIns="108000" rtlCol="0" anchor="ctr" anchorCtr="0">
            <a:noAutofit/>
          </a:bodyPr>
          <a:lstStyle/>
          <a:p>
            <a:pPr algn="ctr"/>
            <a:endParaRPr lang="en-US" sz="1500" err="1">
              <a:solidFill>
                <a:schemeClr val="tx1"/>
              </a:solidFill>
            </a:endParaRPr>
          </a:p>
        </p:txBody>
      </p:sp>
    </p:spTree>
    <p:extLst>
      <p:ext uri="{BB962C8B-B14F-4D97-AF65-F5344CB8AC3E}">
        <p14:creationId xmlns:p14="http://schemas.microsoft.com/office/powerpoint/2010/main" val="54243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A01-DFC7-EB07-77E6-75C8C5FE5D4A}"/>
              </a:ext>
            </a:extLst>
          </p:cNvPr>
          <p:cNvSpPr>
            <a:spLocks noGrp="1"/>
          </p:cNvSpPr>
          <p:nvPr>
            <p:ph type="title"/>
          </p:nvPr>
        </p:nvSpPr>
        <p:spPr/>
        <p:txBody>
          <a:bodyPr/>
          <a:lstStyle/>
          <a:p>
            <a:r>
              <a:rPr lang="en-US" dirty="0"/>
              <a:t>Monitoring EBA on Rialto</a:t>
            </a:r>
          </a:p>
        </p:txBody>
      </p:sp>
      <p:sp>
        <p:nvSpPr>
          <p:cNvPr id="5" name="Footer Placeholder 4">
            <a:extLst>
              <a:ext uri="{FF2B5EF4-FFF2-40B4-BE49-F238E27FC236}">
                <a16:creationId xmlns:a16="http://schemas.microsoft.com/office/drawing/2014/main" id="{D31CCB91-C8F1-7BA1-78C7-F85B119E30C8}"/>
              </a:ext>
            </a:extLst>
          </p:cNvPr>
          <p:cNvSpPr>
            <a:spLocks noGrp="1"/>
          </p:cNvSpPr>
          <p:nvPr>
            <p:ph type="ftr" sz="quarter" idx="10"/>
          </p:nvPr>
        </p:nvSpPr>
        <p:spPr/>
        <p:txBody>
          <a:bodyPr/>
          <a:lstStyle/>
          <a:p>
            <a:r>
              <a:rPr lang="en-US"/>
              <a:t>© 2024 Clarivate. All rights reserved.</a:t>
            </a:r>
          </a:p>
        </p:txBody>
      </p:sp>
      <p:sp>
        <p:nvSpPr>
          <p:cNvPr id="6" name="Slide Number Placeholder 5">
            <a:extLst>
              <a:ext uri="{FF2B5EF4-FFF2-40B4-BE49-F238E27FC236}">
                <a16:creationId xmlns:a16="http://schemas.microsoft.com/office/drawing/2014/main" id="{D4C16D1C-4712-E9E9-6FAB-A6373CBE093D}"/>
              </a:ext>
            </a:extLst>
          </p:cNvPr>
          <p:cNvSpPr>
            <a:spLocks noGrp="1"/>
          </p:cNvSpPr>
          <p:nvPr>
            <p:ph type="sldNum" sz="quarter" idx="11"/>
          </p:nvPr>
        </p:nvSpPr>
        <p:spPr/>
        <p:txBody>
          <a:bodyPr/>
          <a:lstStyle/>
          <a:p>
            <a:fld id="{F59CD943-D024-467A-B36E-F11E1285ED75}" type="slidenum">
              <a:rPr lang="en-GB" smtClean="0"/>
              <a:pPr/>
              <a:t>7</a:t>
            </a:fld>
            <a:endParaRPr lang="en-GB"/>
          </a:p>
        </p:txBody>
      </p:sp>
      <p:pic>
        <p:nvPicPr>
          <p:cNvPr id="7" name="Picture 6">
            <a:extLst>
              <a:ext uri="{FF2B5EF4-FFF2-40B4-BE49-F238E27FC236}">
                <a16:creationId xmlns:a16="http://schemas.microsoft.com/office/drawing/2014/main" id="{6DEC058E-E496-93BD-CDEC-8E3E50228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943"/>
          <a:stretch/>
        </p:blipFill>
        <p:spPr>
          <a:xfrm>
            <a:off x="550864" y="1043402"/>
            <a:ext cx="10699735" cy="4882261"/>
          </a:xfrm>
          <a:prstGeom prst="rect">
            <a:avLst/>
          </a:prstGeom>
          <a:effectLst>
            <a:outerShdw blurRad="63500" sx="102000" sy="102000" algn="ctr" rotWithShape="0">
              <a:prstClr val="black">
                <a:alpha val="40000"/>
              </a:prstClr>
            </a:outerShdw>
          </a:effectLst>
        </p:spPr>
      </p:pic>
      <p:sp>
        <p:nvSpPr>
          <p:cNvPr id="8" name="Rectangle: Rounded Corners 7">
            <a:extLst>
              <a:ext uri="{FF2B5EF4-FFF2-40B4-BE49-F238E27FC236}">
                <a16:creationId xmlns:a16="http://schemas.microsoft.com/office/drawing/2014/main" id="{A6C93753-4E67-F749-88B8-751405DB7660}"/>
              </a:ext>
            </a:extLst>
          </p:cNvPr>
          <p:cNvSpPr/>
          <p:nvPr/>
        </p:nvSpPr>
        <p:spPr>
          <a:xfrm>
            <a:off x="1250731" y="1274946"/>
            <a:ext cx="1692166" cy="4539652"/>
          </a:xfrm>
          <a:prstGeom prst="roundRect">
            <a:avLst/>
          </a:prstGeom>
          <a:noFill/>
          <a:ln w="57150">
            <a:solidFill>
              <a:srgbClr val="529EDC"/>
            </a:solidFill>
          </a:ln>
        </p:spPr>
        <p:txBody>
          <a:bodyPr wrap="square" tIns="108000" bIns="108000" rtlCol="0" anchor="ctr" anchorCtr="0">
            <a:noAutofit/>
          </a:bodyPr>
          <a:lstStyle/>
          <a:p>
            <a:pPr algn="ctr"/>
            <a:endParaRPr lang="en-US" sz="1500" err="1">
              <a:solidFill>
                <a:schemeClr val="tx1"/>
              </a:solidFill>
            </a:endParaRPr>
          </a:p>
        </p:txBody>
      </p:sp>
      <p:sp>
        <p:nvSpPr>
          <p:cNvPr id="9" name="Rectangle: Rounded Corners 8">
            <a:extLst>
              <a:ext uri="{FF2B5EF4-FFF2-40B4-BE49-F238E27FC236}">
                <a16:creationId xmlns:a16="http://schemas.microsoft.com/office/drawing/2014/main" id="{CBE0F3E1-3449-A4BB-7E08-D33304A7926A}"/>
              </a:ext>
            </a:extLst>
          </p:cNvPr>
          <p:cNvSpPr/>
          <p:nvPr/>
        </p:nvSpPr>
        <p:spPr>
          <a:xfrm>
            <a:off x="6742386" y="3216165"/>
            <a:ext cx="1298302" cy="1439917"/>
          </a:xfrm>
          <a:prstGeom prst="roundRect">
            <a:avLst/>
          </a:prstGeom>
          <a:noFill/>
          <a:ln w="57150">
            <a:solidFill>
              <a:srgbClr val="529EDC"/>
            </a:solidFill>
          </a:ln>
        </p:spPr>
        <p:txBody>
          <a:bodyPr wrap="square" tIns="108000" bIns="108000" rtlCol="0" anchor="ctr" anchorCtr="0">
            <a:noAutofit/>
          </a:bodyPr>
          <a:lstStyle/>
          <a:p>
            <a:pPr algn="ctr"/>
            <a:endParaRPr lang="en-US" sz="1500" err="1">
              <a:solidFill>
                <a:schemeClr val="tx1"/>
              </a:solidFill>
            </a:endParaRPr>
          </a:p>
        </p:txBody>
      </p:sp>
      <p:sp>
        <p:nvSpPr>
          <p:cNvPr id="10" name="Rectangle: Rounded Corners 9">
            <a:extLst>
              <a:ext uri="{FF2B5EF4-FFF2-40B4-BE49-F238E27FC236}">
                <a16:creationId xmlns:a16="http://schemas.microsoft.com/office/drawing/2014/main" id="{04A11E9C-146D-7860-5E40-AD66E5DB8A07}"/>
              </a:ext>
            </a:extLst>
          </p:cNvPr>
          <p:cNvSpPr/>
          <p:nvPr/>
        </p:nvSpPr>
        <p:spPr>
          <a:xfrm>
            <a:off x="9238592" y="1142433"/>
            <a:ext cx="1923394" cy="4539652"/>
          </a:xfrm>
          <a:prstGeom prst="roundRect">
            <a:avLst/>
          </a:prstGeom>
          <a:noFill/>
          <a:ln w="57150">
            <a:solidFill>
              <a:srgbClr val="529EDC"/>
            </a:solidFill>
          </a:ln>
        </p:spPr>
        <p:txBody>
          <a:bodyPr wrap="square" tIns="108000" bIns="108000" rtlCol="0" anchor="ctr" anchorCtr="0">
            <a:noAutofit/>
          </a:bodyPr>
          <a:lstStyle/>
          <a:p>
            <a:pPr algn="ctr"/>
            <a:endParaRPr lang="en-US" sz="1500" err="1">
              <a:solidFill>
                <a:schemeClr val="tx1"/>
              </a:solidFill>
            </a:endParaRPr>
          </a:p>
        </p:txBody>
      </p:sp>
    </p:spTree>
    <p:extLst>
      <p:ext uri="{BB962C8B-B14F-4D97-AF65-F5344CB8AC3E}">
        <p14:creationId xmlns:p14="http://schemas.microsoft.com/office/powerpoint/2010/main" val="93321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7680-5B18-939F-1E52-40B8E4CBCA86}"/>
              </a:ext>
            </a:extLst>
          </p:cNvPr>
          <p:cNvSpPr>
            <a:spLocks noGrp="1"/>
          </p:cNvSpPr>
          <p:nvPr>
            <p:ph type="title"/>
          </p:nvPr>
        </p:nvSpPr>
        <p:spPr/>
        <p:txBody>
          <a:bodyPr/>
          <a:lstStyle/>
          <a:p>
            <a:r>
              <a:rPr lang="en-US" dirty="0"/>
              <a:t>Seeing Holdings in Real-Time</a:t>
            </a:r>
          </a:p>
        </p:txBody>
      </p:sp>
      <p:sp>
        <p:nvSpPr>
          <p:cNvPr id="3" name="Footer Placeholder 2">
            <a:extLst>
              <a:ext uri="{FF2B5EF4-FFF2-40B4-BE49-F238E27FC236}">
                <a16:creationId xmlns:a16="http://schemas.microsoft.com/office/drawing/2014/main" id="{C8BA846F-A585-6D97-5C83-E69E37F50FE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8" name="Text Placeholder 7">
            <a:extLst>
              <a:ext uri="{FF2B5EF4-FFF2-40B4-BE49-F238E27FC236}">
                <a16:creationId xmlns:a16="http://schemas.microsoft.com/office/drawing/2014/main" id="{052770A1-AE8B-29AF-51E4-0A1BFCB1CB1D}"/>
              </a:ext>
            </a:extLst>
          </p:cNvPr>
          <p:cNvSpPr>
            <a:spLocks noGrp="1"/>
          </p:cNvSpPr>
          <p:nvPr>
            <p:ph type="body" sz="quarter" idx="14"/>
          </p:nvPr>
        </p:nvSpPr>
        <p:spPr/>
        <p:txBody>
          <a:bodyPr/>
          <a:lstStyle/>
          <a:p>
            <a:endParaRPr lang="en-US"/>
          </a:p>
        </p:txBody>
      </p:sp>
      <p:sp>
        <p:nvSpPr>
          <p:cNvPr id="7" name="Rectangle 6">
            <a:extLst>
              <a:ext uri="{FF2B5EF4-FFF2-40B4-BE49-F238E27FC236}">
                <a16:creationId xmlns:a16="http://schemas.microsoft.com/office/drawing/2014/main" id="{E022CF28-9155-7DE2-F54A-581EFFBBAB50}"/>
              </a:ext>
            </a:extLst>
          </p:cNvPr>
          <p:cNvSpPr/>
          <p:nvPr/>
        </p:nvSpPr>
        <p:spPr>
          <a:xfrm rot="10800000">
            <a:off x="0" y="1714498"/>
            <a:ext cx="12192000" cy="4076701"/>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Rectangle: Top Corners Snipped 12">
            <a:extLst>
              <a:ext uri="{FF2B5EF4-FFF2-40B4-BE49-F238E27FC236}">
                <a16:creationId xmlns:a16="http://schemas.microsoft.com/office/drawing/2014/main" id="{286C78D9-2648-D24C-4E72-21D290595CD9}"/>
              </a:ext>
            </a:extLst>
          </p:cNvPr>
          <p:cNvSpPr/>
          <p:nvPr/>
        </p:nvSpPr>
        <p:spPr>
          <a:xfrm>
            <a:off x="1444301" y="1619474"/>
            <a:ext cx="1117924" cy="336973"/>
          </a:xfrm>
          <a:prstGeom prst="snip2SameRect">
            <a:avLst/>
          </a:prstGeom>
          <a:solidFill>
            <a:srgbClr val="F2F2F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16" name="Group 15">
            <a:extLst>
              <a:ext uri="{FF2B5EF4-FFF2-40B4-BE49-F238E27FC236}">
                <a16:creationId xmlns:a16="http://schemas.microsoft.com/office/drawing/2014/main" id="{FFFB2D05-13BF-8C83-8798-BE41B9282E2A}"/>
              </a:ext>
            </a:extLst>
          </p:cNvPr>
          <p:cNvGrpSpPr/>
          <p:nvPr/>
        </p:nvGrpSpPr>
        <p:grpSpPr>
          <a:xfrm>
            <a:off x="1105895" y="980410"/>
            <a:ext cx="9805260" cy="4403248"/>
            <a:chOff x="817492" y="1066801"/>
            <a:chExt cx="10740519" cy="5168032"/>
          </a:xfrm>
        </p:grpSpPr>
        <p:pic>
          <p:nvPicPr>
            <p:cNvPr id="9" name="Picture 8">
              <a:extLst>
                <a:ext uri="{FF2B5EF4-FFF2-40B4-BE49-F238E27FC236}">
                  <a16:creationId xmlns:a16="http://schemas.microsoft.com/office/drawing/2014/main" id="{E7CB3E4A-005B-5586-0578-D59B8FC7D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492" y="1066801"/>
              <a:ext cx="10740519" cy="516803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D5D59FD-3EEC-C48E-7397-BE93D55C7B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210" y="1376358"/>
              <a:ext cx="1281464" cy="4586292"/>
            </a:xfrm>
            <a:prstGeom prst="rect">
              <a:avLst/>
            </a:prstGeom>
          </p:spPr>
        </p:pic>
      </p:grpSp>
      <p:sp>
        <p:nvSpPr>
          <p:cNvPr id="4" name="Rectangle: Rounded Corners 3">
            <a:extLst>
              <a:ext uri="{FF2B5EF4-FFF2-40B4-BE49-F238E27FC236}">
                <a16:creationId xmlns:a16="http://schemas.microsoft.com/office/drawing/2014/main" id="{42DB418E-B5EA-9556-0ED1-1C7423C0B359}"/>
              </a:ext>
            </a:extLst>
          </p:cNvPr>
          <p:cNvSpPr/>
          <p:nvPr/>
        </p:nvSpPr>
        <p:spPr>
          <a:xfrm>
            <a:off x="2953407" y="1808163"/>
            <a:ext cx="6430307" cy="682789"/>
          </a:xfrm>
          <a:prstGeom prst="roundRect">
            <a:avLst/>
          </a:prstGeom>
          <a:noFill/>
          <a:ln w="38100">
            <a:solidFill>
              <a:schemeClr val="accent6">
                <a:lumMod val="60000"/>
                <a:lumOff val="40000"/>
              </a:schemeClr>
            </a:solidFill>
          </a:ln>
        </p:spPr>
        <p:txBody>
          <a:bodyPr wrap="square" tIns="108000" bIns="108000" rtlCol="0" anchor="ctr" anchorCtr="0">
            <a:noAutofit/>
          </a:bodyPr>
          <a:lstStyle/>
          <a:p>
            <a:pPr algn="ctr"/>
            <a:endParaRPr lang="en-US" sz="1500" dirty="0" err="1">
              <a:solidFill>
                <a:schemeClr val="tx1"/>
              </a:solidFill>
            </a:endParaRPr>
          </a:p>
        </p:txBody>
      </p:sp>
      <p:sp>
        <p:nvSpPr>
          <p:cNvPr id="6" name="Rectangle: Rounded Corners 5">
            <a:extLst>
              <a:ext uri="{FF2B5EF4-FFF2-40B4-BE49-F238E27FC236}">
                <a16:creationId xmlns:a16="http://schemas.microsoft.com/office/drawing/2014/main" id="{978A415B-BADD-FE6F-D32E-3D373CE2259D}"/>
              </a:ext>
            </a:extLst>
          </p:cNvPr>
          <p:cNvSpPr/>
          <p:nvPr/>
        </p:nvSpPr>
        <p:spPr>
          <a:xfrm>
            <a:off x="9491229" y="1244158"/>
            <a:ext cx="1373566" cy="3907596"/>
          </a:xfrm>
          <a:prstGeom prst="roundRect">
            <a:avLst/>
          </a:prstGeom>
          <a:noFill/>
          <a:ln w="38100">
            <a:solidFill>
              <a:schemeClr val="accent6">
                <a:lumMod val="60000"/>
                <a:lumOff val="40000"/>
              </a:schemeClr>
            </a:solidFill>
          </a:ln>
        </p:spPr>
        <p:txBody>
          <a:bodyPr wrap="square" tIns="108000" bIns="108000" rtlCol="0" anchor="ctr" anchorCtr="0">
            <a:noAutofit/>
          </a:bodyPr>
          <a:lstStyle/>
          <a:p>
            <a:pPr algn="ctr"/>
            <a:endParaRPr lang="en-US" sz="1500" dirty="0" err="1">
              <a:solidFill>
                <a:schemeClr val="tx1"/>
              </a:solidFill>
            </a:endParaRPr>
          </a:p>
        </p:txBody>
      </p:sp>
    </p:spTree>
    <p:extLst>
      <p:ext uri="{BB962C8B-B14F-4D97-AF65-F5344CB8AC3E}">
        <p14:creationId xmlns:p14="http://schemas.microsoft.com/office/powerpoint/2010/main" val="53198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2E73333-797E-170C-8A4A-7D967A4FE3BC}"/>
              </a:ext>
            </a:extLst>
          </p:cNvPr>
          <p:cNvSpPr/>
          <p:nvPr/>
        </p:nvSpPr>
        <p:spPr>
          <a:xfrm rot="10800000">
            <a:off x="4048126" y="1280863"/>
            <a:ext cx="8131289" cy="48387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10582776-D378-3641-60CE-749B9D32B423}"/>
              </a:ext>
            </a:extLst>
          </p:cNvPr>
          <p:cNvSpPr>
            <a:spLocks noGrp="1"/>
          </p:cNvSpPr>
          <p:nvPr>
            <p:ph type="title"/>
          </p:nvPr>
        </p:nvSpPr>
        <p:spPr>
          <a:xfrm>
            <a:off x="747197" y="526047"/>
            <a:ext cx="8281986" cy="251885"/>
          </a:xfrm>
        </p:spPr>
        <p:txBody>
          <a:bodyPr>
            <a:normAutofit fontScale="90000"/>
          </a:bodyPr>
          <a:lstStyle/>
          <a:p>
            <a:r>
              <a:rPr lang="en-US" dirty="0"/>
              <a:t>An informed checkout and acquisition experience </a:t>
            </a:r>
          </a:p>
        </p:txBody>
      </p:sp>
      <p:sp>
        <p:nvSpPr>
          <p:cNvPr id="2" name="Footer Placeholder 1">
            <a:extLst>
              <a:ext uri="{FF2B5EF4-FFF2-40B4-BE49-F238E27FC236}">
                <a16:creationId xmlns:a16="http://schemas.microsoft.com/office/drawing/2014/main" id="{B98F799B-1E5F-B802-D267-D7EB1FF542FE}"/>
              </a:ext>
            </a:extLst>
          </p:cNvPr>
          <p:cNvSpPr>
            <a:spLocks noGrp="1"/>
          </p:cNvSpPr>
          <p:nvPr>
            <p:ph type="ftr"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venir Next LT Pro"/>
                <a:ea typeface="+mn-ea"/>
                <a:cs typeface="+mn-cs"/>
              </a:rPr>
              <a:t>© 2023 Clarivate</a:t>
            </a:r>
          </a:p>
        </p:txBody>
      </p:sp>
      <p:sp>
        <p:nvSpPr>
          <p:cNvPr id="3" name="Slide Number Placeholder 2">
            <a:extLst>
              <a:ext uri="{FF2B5EF4-FFF2-40B4-BE49-F238E27FC236}">
                <a16:creationId xmlns:a16="http://schemas.microsoft.com/office/drawing/2014/main" id="{98FA6BF1-AABC-91B6-5AF7-E6BC3CCBAADC}"/>
              </a:ext>
            </a:extLst>
          </p:cNvPr>
          <p:cNvSpPr>
            <a:spLocks noGrp="1"/>
          </p:cNvSpPr>
          <p:nvPr>
            <p:ph type="sldNum"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8" name="Text Placeholder 7">
            <a:extLst>
              <a:ext uri="{FF2B5EF4-FFF2-40B4-BE49-F238E27FC236}">
                <a16:creationId xmlns:a16="http://schemas.microsoft.com/office/drawing/2014/main" id="{BF5FC127-09BF-2243-3DF8-E175111E1E11}"/>
              </a:ext>
            </a:extLst>
          </p:cNvPr>
          <p:cNvSpPr>
            <a:spLocks noGrp="1"/>
          </p:cNvSpPr>
          <p:nvPr>
            <p:ph type="body" sz="quarter" idx="14"/>
          </p:nvPr>
        </p:nvSpPr>
        <p:spPr/>
        <p:txBody>
          <a:bodyPr/>
          <a:lstStyle/>
          <a:p>
            <a:endParaRPr lang="en-US"/>
          </a:p>
        </p:txBody>
      </p:sp>
      <p:sp>
        <p:nvSpPr>
          <p:cNvPr id="9" name="Rectangle 8">
            <a:extLst>
              <a:ext uri="{FF2B5EF4-FFF2-40B4-BE49-F238E27FC236}">
                <a16:creationId xmlns:a16="http://schemas.microsoft.com/office/drawing/2014/main" id="{437B2614-DDE4-ABC5-5B0C-379B1E0E8212}"/>
              </a:ext>
            </a:extLst>
          </p:cNvPr>
          <p:cNvSpPr/>
          <p:nvPr/>
        </p:nvSpPr>
        <p:spPr>
          <a:xfrm>
            <a:off x="550864" y="1123951"/>
            <a:ext cx="3497262" cy="4931343"/>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D34A44B8-59D1-757B-D0B4-D5A8DE78124B}"/>
              </a:ext>
            </a:extLst>
          </p:cNvPr>
          <p:cNvSpPr/>
          <p:nvPr/>
        </p:nvSpPr>
        <p:spPr>
          <a:xfrm>
            <a:off x="747197" y="1216594"/>
            <a:ext cx="45720" cy="4838700"/>
          </a:xfrm>
          <a:prstGeom prst="rect">
            <a:avLst/>
          </a:prstGeom>
          <a:solidFill>
            <a:schemeClr val="bg1">
              <a:lumMod val="95000"/>
            </a:schemeClr>
          </a:solidFill>
          <a:ln>
            <a:noFill/>
          </a:ln>
        </p:spPr>
        <p:txBody>
          <a:bodyPr wrap="square"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37" name="Group 36">
            <a:extLst>
              <a:ext uri="{FF2B5EF4-FFF2-40B4-BE49-F238E27FC236}">
                <a16:creationId xmlns:a16="http://schemas.microsoft.com/office/drawing/2014/main" id="{2A8BA7FF-7414-0318-DF13-B2F7675B122D}"/>
              </a:ext>
            </a:extLst>
          </p:cNvPr>
          <p:cNvGrpSpPr/>
          <p:nvPr/>
        </p:nvGrpSpPr>
        <p:grpSpPr>
          <a:xfrm>
            <a:off x="699417" y="1780281"/>
            <a:ext cx="3179163" cy="747897"/>
            <a:chOff x="699417" y="1780281"/>
            <a:chExt cx="3179163" cy="747897"/>
          </a:xfrm>
        </p:grpSpPr>
        <p:grpSp>
          <p:nvGrpSpPr>
            <p:cNvPr id="12" name="Group 11">
              <a:extLst>
                <a:ext uri="{FF2B5EF4-FFF2-40B4-BE49-F238E27FC236}">
                  <a16:creationId xmlns:a16="http://schemas.microsoft.com/office/drawing/2014/main" id="{CF65830F-074B-A58D-95AF-A20EAEFC4E68}"/>
                </a:ext>
              </a:extLst>
            </p:cNvPr>
            <p:cNvGrpSpPr>
              <a:grpSpLocks/>
            </p:cNvGrpSpPr>
            <p:nvPr/>
          </p:nvGrpSpPr>
          <p:grpSpPr>
            <a:xfrm>
              <a:off x="699417" y="1829708"/>
              <a:ext cx="143198" cy="143198"/>
              <a:chOff x="129625" y="1658616"/>
              <a:chExt cx="510550" cy="510550"/>
            </a:xfrm>
          </p:grpSpPr>
          <p:sp>
            <p:nvSpPr>
              <p:cNvPr id="13" name="Oval 12">
                <a:extLst>
                  <a:ext uri="{FF2B5EF4-FFF2-40B4-BE49-F238E27FC236}">
                    <a16:creationId xmlns:a16="http://schemas.microsoft.com/office/drawing/2014/main" id="{EDFBF436-C6E6-5B40-70B7-7BFD19D7EA2B}"/>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Oval 13">
                <a:extLst>
                  <a:ext uri="{FF2B5EF4-FFF2-40B4-BE49-F238E27FC236}">
                    <a16:creationId xmlns:a16="http://schemas.microsoft.com/office/drawing/2014/main" id="{ABF039D9-7031-75C7-3F54-D6C48F9A9718}"/>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23" name="Rectangle 22">
              <a:extLst>
                <a:ext uri="{FF2B5EF4-FFF2-40B4-BE49-F238E27FC236}">
                  <a16:creationId xmlns:a16="http://schemas.microsoft.com/office/drawing/2014/main" id="{CA3DB027-C6C6-7C56-01E9-B1CE104FDC55}"/>
                </a:ext>
              </a:extLst>
            </p:cNvPr>
            <p:cNvSpPr>
              <a:spLocks/>
            </p:cNvSpPr>
            <p:nvPr/>
          </p:nvSpPr>
          <p:spPr>
            <a:xfrm>
              <a:off x="1050773" y="1780281"/>
              <a:ext cx="2827807" cy="74789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View available and projected </a:t>
              </a:r>
              <a:r>
                <a:rPr kumimoji="0" lang="en-US" sz="1800" b="1" i="0" u="none" strike="noStrike" kern="1200" cap="none" spc="0" normalizeH="0" baseline="0" noProof="0">
                  <a:ln>
                    <a:noFill/>
                  </a:ln>
                  <a:solidFill>
                    <a:prstClr val="black"/>
                  </a:solidFill>
                  <a:effectLst/>
                  <a:uLnTx/>
                  <a:uFillTx/>
                  <a:latin typeface="Avenir Next LT Pro"/>
                  <a:ea typeface="+mn-ea"/>
                  <a:cs typeface="+mn-cs"/>
                </a:rPr>
                <a:t>fund balances </a:t>
              </a:r>
              <a:r>
                <a:rPr kumimoji="0" lang="en-US" sz="1800" b="0" i="0" u="none" strike="noStrike" kern="1200" cap="none" spc="0" normalizeH="0" baseline="0" noProof="0">
                  <a:ln>
                    <a:noFill/>
                  </a:ln>
                  <a:solidFill>
                    <a:prstClr val="black"/>
                  </a:solidFill>
                  <a:effectLst/>
                  <a:uLnTx/>
                  <a:uFillTx/>
                  <a:latin typeface="Avenir Next LT Pro"/>
                  <a:ea typeface="+mn-ea"/>
                  <a:cs typeface="+mn-cs"/>
                </a:rPr>
                <a:t>in real time </a:t>
              </a:r>
            </a:p>
          </p:txBody>
        </p:sp>
      </p:grpSp>
      <p:grpSp>
        <p:nvGrpSpPr>
          <p:cNvPr id="35" name="Group 34">
            <a:extLst>
              <a:ext uri="{FF2B5EF4-FFF2-40B4-BE49-F238E27FC236}">
                <a16:creationId xmlns:a16="http://schemas.microsoft.com/office/drawing/2014/main" id="{652B128B-D662-26E0-C9B7-5873E7BE1558}"/>
              </a:ext>
            </a:extLst>
          </p:cNvPr>
          <p:cNvGrpSpPr/>
          <p:nvPr/>
        </p:nvGrpSpPr>
        <p:grpSpPr>
          <a:xfrm>
            <a:off x="699417" y="3386647"/>
            <a:ext cx="3179163" cy="747897"/>
            <a:chOff x="699417" y="3265704"/>
            <a:chExt cx="3179163" cy="747897"/>
          </a:xfrm>
        </p:grpSpPr>
        <p:grpSp>
          <p:nvGrpSpPr>
            <p:cNvPr id="15" name="Group 14">
              <a:extLst>
                <a:ext uri="{FF2B5EF4-FFF2-40B4-BE49-F238E27FC236}">
                  <a16:creationId xmlns:a16="http://schemas.microsoft.com/office/drawing/2014/main" id="{9CDCD2D2-FA10-88BB-B126-85EECC9DF400}"/>
                </a:ext>
              </a:extLst>
            </p:cNvPr>
            <p:cNvGrpSpPr>
              <a:grpSpLocks/>
            </p:cNvGrpSpPr>
            <p:nvPr/>
          </p:nvGrpSpPr>
          <p:grpSpPr>
            <a:xfrm>
              <a:off x="699417" y="3436072"/>
              <a:ext cx="143198" cy="143198"/>
              <a:chOff x="129625" y="1658616"/>
              <a:chExt cx="510550" cy="510550"/>
            </a:xfrm>
          </p:grpSpPr>
          <p:sp>
            <p:nvSpPr>
              <p:cNvPr id="16" name="Oval 15">
                <a:extLst>
                  <a:ext uri="{FF2B5EF4-FFF2-40B4-BE49-F238E27FC236}">
                    <a16:creationId xmlns:a16="http://schemas.microsoft.com/office/drawing/2014/main" id="{90DED2CE-DF2F-BD6F-400E-AF094894233F}"/>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Oval 16">
                <a:extLst>
                  <a:ext uri="{FF2B5EF4-FFF2-40B4-BE49-F238E27FC236}">
                    <a16:creationId xmlns:a16="http://schemas.microsoft.com/office/drawing/2014/main" id="{298FE5A3-E795-DE28-F1D9-DFD3F5D17165}"/>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24" name="Rectangle 23">
              <a:extLst>
                <a:ext uri="{FF2B5EF4-FFF2-40B4-BE49-F238E27FC236}">
                  <a16:creationId xmlns:a16="http://schemas.microsoft.com/office/drawing/2014/main" id="{B16C5B29-BDEC-12F9-B9A6-2166D6754F6A}"/>
                </a:ext>
              </a:extLst>
            </p:cNvPr>
            <p:cNvSpPr>
              <a:spLocks/>
            </p:cNvSpPr>
            <p:nvPr/>
          </p:nvSpPr>
          <p:spPr>
            <a:xfrm>
              <a:off x="1098668" y="3265704"/>
              <a:ext cx="2779912" cy="74789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Apply </a:t>
              </a:r>
              <a:r>
                <a:rPr kumimoji="0" lang="en-US" sz="1800" b="1" i="0" u="none" strike="noStrike" kern="1200" cap="none" spc="0" normalizeH="0" baseline="0" noProof="0">
                  <a:ln>
                    <a:noFill/>
                  </a:ln>
                  <a:solidFill>
                    <a:prstClr val="black"/>
                  </a:solidFill>
                  <a:effectLst/>
                  <a:uLnTx/>
                  <a:uFillTx/>
                  <a:latin typeface="Avenir Next LT Pro"/>
                  <a:ea typeface="+mn-ea"/>
                  <a:cs typeface="+mn-cs"/>
                </a:rPr>
                <a:t>cart templates </a:t>
              </a:r>
              <a:r>
                <a:rPr kumimoji="0" lang="en-US" sz="1800" b="0" i="0" u="none" strike="noStrike" kern="1200" cap="none" spc="0" normalizeH="0" baseline="0" noProof="0">
                  <a:ln>
                    <a:noFill/>
                  </a:ln>
                  <a:solidFill>
                    <a:prstClr val="black"/>
                  </a:solidFill>
                  <a:effectLst/>
                  <a:uLnTx/>
                  <a:uFillTx/>
                  <a:latin typeface="Avenir Next LT Pro"/>
                  <a:ea typeface="+mn-ea"/>
                  <a:cs typeface="+mn-cs"/>
                </a:rPr>
                <a:t>to </a:t>
              </a:r>
              <a:r>
                <a:rPr kumimoji="0" lang="en-US" sz="1800" b="0" i="0" u="none" strike="noStrike" kern="1200" cap="none" spc="0" normalizeH="0" baseline="0" noProof="0" err="1">
                  <a:ln>
                    <a:noFill/>
                  </a:ln>
                  <a:solidFill>
                    <a:prstClr val="black"/>
                  </a:solidFill>
                  <a:effectLst/>
                  <a:uLnTx/>
                  <a:uFillTx/>
                  <a:latin typeface="Avenir Next LT Pro"/>
                  <a:ea typeface="+mn-ea"/>
                  <a:cs typeface="+mn-cs"/>
                </a:rPr>
                <a:t>eliminat</a:t>
              </a:r>
              <a:r>
                <a:rPr kumimoji="0" lang="en-US" sz="1800" b="0" i="0" u="none" strike="noStrike" kern="1200" cap="none" spc="0" normalizeH="0" baseline="0" noProof="0">
                  <a:ln>
                    <a:noFill/>
                  </a:ln>
                  <a:solidFill>
                    <a:prstClr val="black"/>
                  </a:solidFill>
                  <a:effectLst/>
                  <a:uLnTx/>
                  <a:uFillTx/>
                  <a:latin typeface="Avenir Next LT Pro"/>
                  <a:ea typeface="+mn-ea"/>
                  <a:cs typeface="+mn-cs"/>
                </a:rPr>
                <a:t>e the need for manual data entry </a:t>
              </a:r>
            </a:p>
          </p:txBody>
        </p:sp>
      </p:grpSp>
      <p:grpSp>
        <p:nvGrpSpPr>
          <p:cNvPr id="36" name="Group 35">
            <a:extLst>
              <a:ext uri="{FF2B5EF4-FFF2-40B4-BE49-F238E27FC236}">
                <a16:creationId xmlns:a16="http://schemas.microsoft.com/office/drawing/2014/main" id="{302351B9-6FFB-05EE-94A5-380C188074CA}"/>
              </a:ext>
            </a:extLst>
          </p:cNvPr>
          <p:cNvGrpSpPr/>
          <p:nvPr/>
        </p:nvGrpSpPr>
        <p:grpSpPr>
          <a:xfrm>
            <a:off x="699417" y="4868360"/>
            <a:ext cx="3179164" cy="747897"/>
            <a:chOff x="699417" y="4868360"/>
            <a:chExt cx="3179164" cy="747897"/>
          </a:xfrm>
        </p:grpSpPr>
        <p:grpSp>
          <p:nvGrpSpPr>
            <p:cNvPr id="18" name="Group 17">
              <a:extLst>
                <a:ext uri="{FF2B5EF4-FFF2-40B4-BE49-F238E27FC236}">
                  <a16:creationId xmlns:a16="http://schemas.microsoft.com/office/drawing/2014/main" id="{303C2F2C-A8D8-2748-8D43-922444DFEC2C}"/>
                </a:ext>
              </a:extLst>
            </p:cNvPr>
            <p:cNvGrpSpPr>
              <a:grpSpLocks/>
            </p:cNvGrpSpPr>
            <p:nvPr/>
          </p:nvGrpSpPr>
          <p:grpSpPr>
            <a:xfrm>
              <a:off x="699417" y="5073430"/>
              <a:ext cx="143198" cy="143198"/>
              <a:chOff x="129625" y="1658616"/>
              <a:chExt cx="510550" cy="510550"/>
            </a:xfrm>
          </p:grpSpPr>
          <p:sp>
            <p:nvSpPr>
              <p:cNvPr id="19" name="Oval 18">
                <a:extLst>
                  <a:ext uri="{FF2B5EF4-FFF2-40B4-BE49-F238E27FC236}">
                    <a16:creationId xmlns:a16="http://schemas.microsoft.com/office/drawing/2014/main" id="{15F88CA5-E6C3-921C-ECCC-22B2C7D4AC1C}"/>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a:ea typeface="+mn-ea"/>
                  <a:cs typeface="+mn-cs"/>
                </a:endParaRPr>
              </a:p>
            </p:txBody>
          </p:sp>
          <p:sp>
            <p:nvSpPr>
              <p:cNvPr id="20" name="Oval 19">
                <a:extLst>
                  <a:ext uri="{FF2B5EF4-FFF2-40B4-BE49-F238E27FC236}">
                    <a16:creationId xmlns:a16="http://schemas.microsoft.com/office/drawing/2014/main" id="{901B693B-5B18-2EEB-6CD8-7B0A44B0A0AE}"/>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25" name="Rectangle 24">
              <a:extLst>
                <a:ext uri="{FF2B5EF4-FFF2-40B4-BE49-F238E27FC236}">
                  <a16:creationId xmlns:a16="http://schemas.microsoft.com/office/drawing/2014/main" id="{C8B103D5-2CD8-F8B2-C2E8-395B144FDD5E}"/>
                </a:ext>
              </a:extLst>
            </p:cNvPr>
            <p:cNvSpPr>
              <a:spLocks/>
            </p:cNvSpPr>
            <p:nvPr/>
          </p:nvSpPr>
          <p:spPr>
            <a:xfrm>
              <a:off x="1098669" y="4868360"/>
              <a:ext cx="2779912" cy="74789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Add </a:t>
              </a:r>
              <a:r>
                <a:rPr kumimoji="0" lang="en-US" sz="1800" b="1" i="0" u="none" strike="noStrike" kern="1200" cap="none" spc="0" normalizeH="0" baseline="0" noProof="0">
                  <a:ln>
                    <a:noFill/>
                  </a:ln>
                  <a:solidFill>
                    <a:prstClr val="black"/>
                  </a:solidFill>
                  <a:effectLst/>
                  <a:uLnTx/>
                  <a:uFillTx/>
                  <a:latin typeface="Avenir Next LT Pro"/>
                  <a:ea typeface="+mn-ea"/>
                  <a:cs typeface="+mn-cs"/>
                </a:rPr>
                <a:t>interested users </a:t>
              </a:r>
              <a:r>
                <a:rPr kumimoji="0" lang="en-US" sz="1800" b="0" i="0" u="none" strike="noStrike" kern="1200" cap="none" spc="0" normalizeH="0" baseline="0" noProof="0">
                  <a:ln>
                    <a:noFill/>
                  </a:ln>
                  <a:solidFill>
                    <a:prstClr val="black"/>
                  </a:solidFill>
                  <a:effectLst/>
                  <a:uLnTx/>
                  <a:uFillTx/>
                  <a:latin typeface="Avenir Next LT Pro"/>
                  <a:ea typeface="+mn-ea"/>
                  <a:cs typeface="+mn-cs"/>
                </a:rPr>
                <a:t>to be automatically notified when a title is available </a:t>
              </a:r>
            </a:p>
          </p:txBody>
        </p:sp>
      </p:grpSp>
      <p:cxnSp>
        <p:nvCxnSpPr>
          <p:cNvPr id="30" name="Straight Connector 29">
            <a:extLst>
              <a:ext uri="{FF2B5EF4-FFF2-40B4-BE49-F238E27FC236}">
                <a16:creationId xmlns:a16="http://schemas.microsoft.com/office/drawing/2014/main" id="{A207ED96-5248-E8DD-D418-8FA6AC137482}"/>
              </a:ext>
            </a:extLst>
          </p:cNvPr>
          <p:cNvCxnSpPr>
            <a:cxnSpLocks/>
          </p:cNvCxnSpPr>
          <p:nvPr/>
        </p:nvCxnSpPr>
        <p:spPr>
          <a:xfrm>
            <a:off x="965048" y="2905436"/>
            <a:ext cx="291353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24EC99-1F40-381B-3B0D-C8FFBCCD3EAC}"/>
              </a:ext>
            </a:extLst>
          </p:cNvPr>
          <p:cNvCxnSpPr>
            <a:cxnSpLocks/>
          </p:cNvCxnSpPr>
          <p:nvPr/>
        </p:nvCxnSpPr>
        <p:spPr>
          <a:xfrm>
            <a:off x="1050773" y="4501451"/>
            <a:ext cx="27306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A30F6E4-6C70-3046-927E-B42DB8445531}"/>
              </a:ext>
            </a:extLst>
          </p:cNvPr>
          <p:cNvSpPr/>
          <p:nvPr/>
        </p:nvSpPr>
        <p:spPr>
          <a:xfrm>
            <a:off x="0" y="1466850"/>
            <a:ext cx="550863" cy="4338188"/>
          </a:xfrm>
          <a:prstGeom prst="rect">
            <a:avLst/>
          </a:prstGeom>
          <a:solidFill>
            <a:schemeClr val="bg1">
              <a:lumMod val="95000"/>
            </a:schemeClr>
          </a:solidFill>
          <a:ln>
            <a:noFill/>
          </a:ln>
        </p:spPr>
        <p:txBody>
          <a:bodyPr wrap="square"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27" name="Group 26">
            <a:extLst>
              <a:ext uri="{FF2B5EF4-FFF2-40B4-BE49-F238E27FC236}">
                <a16:creationId xmlns:a16="http://schemas.microsoft.com/office/drawing/2014/main" id="{0B01FC8D-B553-FA41-888C-D9F1A963E56A}"/>
              </a:ext>
            </a:extLst>
          </p:cNvPr>
          <p:cNvGrpSpPr/>
          <p:nvPr/>
        </p:nvGrpSpPr>
        <p:grpSpPr>
          <a:xfrm>
            <a:off x="5067300" y="1899264"/>
            <a:ext cx="6950175" cy="4073355"/>
            <a:chOff x="5143484" y="1632381"/>
            <a:chExt cx="6397755" cy="3717036"/>
          </a:xfrm>
        </p:grpSpPr>
        <p:pic>
          <p:nvPicPr>
            <p:cNvPr id="4" name="Picture 3">
              <a:extLst>
                <a:ext uri="{FF2B5EF4-FFF2-40B4-BE49-F238E27FC236}">
                  <a16:creationId xmlns:a16="http://schemas.microsoft.com/office/drawing/2014/main" id="{3F77A4C2-247A-6703-F73B-5660FC3F34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484" y="1632381"/>
              <a:ext cx="6397755" cy="371703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8BD4CCB-DDC6-B3DA-ED26-0181ABDB02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467" t="10645" r="39663" b="32155"/>
            <a:stretch/>
          </p:blipFill>
          <p:spPr>
            <a:xfrm>
              <a:off x="7464127" y="4820021"/>
              <a:ext cx="832822" cy="408414"/>
            </a:xfrm>
            <a:prstGeom prst="rect">
              <a:avLst/>
            </a:prstGeom>
          </p:spPr>
        </p:pic>
      </p:grpSp>
      <p:pic>
        <p:nvPicPr>
          <p:cNvPr id="39" name="Picture 38">
            <a:extLst>
              <a:ext uri="{FF2B5EF4-FFF2-40B4-BE49-F238E27FC236}">
                <a16:creationId xmlns:a16="http://schemas.microsoft.com/office/drawing/2014/main" id="{655474EA-E533-FA49-30C2-8481683AEC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6370" t="34189" r="28094" b="42359"/>
          <a:stretch/>
        </p:blipFill>
        <p:spPr>
          <a:xfrm>
            <a:off x="4145281" y="1461580"/>
            <a:ext cx="3788364" cy="1385297"/>
          </a:xfrm>
          <a:prstGeom prst="rect">
            <a:avLst/>
          </a:prstGeom>
          <a:ln>
            <a:noFill/>
          </a:ln>
          <a:effectLst>
            <a:outerShdw blurRad="292100" dist="139700" dir="2700000" algn="tl" rotWithShape="0">
              <a:srgbClr val="333333">
                <a:alpha val="65000"/>
              </a:srgbClr>
            </a:outerShdw>
          </a:effectLst>
        </p:spPr>
      </p:pic>
      <p:sp>
        <p:nvSpPr>
          <p:cNvPr id="43" name="Rectangle 42">
            <a:extLst>
              <a:ext uri="{FF2B5EF4-FFF2-40B4-BE49-F238E27FC236}">
                <a16:creationId xmlns:a16="http://schemas.microsoft.com/office/drawing/2014/main" id="{0AE43468-5874-B2A6-F6C3-453F2CE94479}"/>
              </a:ext>
            </a:extLst>
          </p:cNvPr>
          <p:cNvSpPr/>
          <p:nvPr/>
        </p:nvSpPr>
        <p:spPr>
          <a:xfrm>
            <a:off x="7545388" y="3284561"/>
            <a:ext cx="2732087" cy="1115989"/>
          </a:xfrm>
          <a:prstGeom prst="rect">
            <a:avLst/>
          </a:prstGeom>
          <a:noFill/>
          <a:ln w="38100">
            <a:solidFill>
              <a:schemeClr val="accent1">
                <a:lumMod val="75000"/>
              </a:schemeClr>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cxnSp>
        <p:nvCxnSpPr>
          <p:cNvPr id="48" name="Connector: Elbow 47">
            <a:extLst>
              <a:ext uri="{FF2B5EF4-FFF2-40B4-BE49-F238E27FC236}">
                <a16:creationId xmlns:a16="http://schemas.microsoft.com/office/drawing/2014/main" id="{8C541EB2-94D5-A54B-82C5-0DBED6EF60E3}"/>
              </a:ext>
            </a:extLst>
          </p:cNvPr>
          <p:cNvCxnSpPr>
            <a:cxnSpLocks/>
          </p:cNvCxnSpPr>
          <p:nvPr/>
        </p:nvCxnSpPr>
        <p:spPr>
          <a:xfrm rot="10800000">
            <a:off x="5905500" y="2868918"/>
            <a:ext cx="1639888" cy="1023089"/>
          </a:xfrm>
          <a:prstGeom prst="bentConnector3">
            <a:avLst>
              <a:gd name="adj1" fmla="val 9937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87109"/>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ABB21C17-B361-0A44-8FBD-FD59BF222814}"/>
    </a:ext>
  </a:extLst>
</a:theme>
</file>

<file path=ppt/theme/theme10.xml><?xml version="1.0" encoding="utf-8"?>
<a:theme xmlns:a="http://schemas.openxmlformats.org/drawingml/2006/main" name="Agenda Layouts - Dark">
  <a:themeElements>
    <a:clrScheme name="Custom 41">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DF3364AD-6EA5-6C44-A44E-AF758240FCFD}"/>
    </a:ext>
  </a:extLst>
</a:theme>
</file>

<file path=ppt/theme/theme11.xml><?xml version="1.0" encoding="utf-8"?>
<a:theme xmlns:a="http://schemas.openxmlformats.org/drawingml/2006/main" name="Quotes Layouts - Dark">
  <a:themeElements>
    <a:clrScheme name="Custom 40">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10643C58-A0B2-6E4E-B448-20056B8C05E3}"/>
    </a:ext>
  </a:extLst>
</a:theme>
</file>

<file path=ppt/theme/theme12.xml><?xml version="1.0" encoding="utf-8"?>
<a:theme xmlns:a="http://schemas.openxmlformats.org/drawingml/2006/main" name="Data Visualisation - Dark">
  <a:themeElements>
    <a:clrScheme name="Custom 39">
      <a:dk1>
        <a:sysClr val="windowText" lastClr="000000"/>
      </a:dk1>
      <a:lt1>
        <a:sysClr val="window" lastClr="FFFFFF"/>
      </a:lt1>
      <a:dk2>
        <a:srgbClr val="2A2B2D"/>
      </a:dk2>
      <a:lt2>
        <a:srgbClr val="5E33BF"/>
      </a:lt2>
      <a:accent1>
        <a:srgbClr val="93FF9E"/>
      </a:accent1>
      <a:accent2>
        <a:srgbClr val="B175E1"/>
      </a:accent2>
      <a:accent3>
        <a:srgbClr val="F0FE4F"/>
      </a:accent3>
      <a:accent4>
        <a:srgbClr val="319AF0"/>
      </a:accent4>
      <a:accent5>
        <a:srgbClr val="ED5564"/>
      </a:accent5>
      <a:accent6>
        <a:srgbClr val="00DFCB"/>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9C542094-D3B4-A54C-A98E-78EE3F904F39}"/>
    </a:ext>
  </a:extLst>
</a:theme>
</file>

<file path=ppt/theme/theme13.xml><?xml version="1.0" encoding="utf-8"?>
<a:theme xmlns:a="http://schemas.openxmlformats.org/drawingml/2006/main" name="Contents layout - Simple Dark">
  <a:themeElements>
    <a:clrScheme name="Custom 39">
      <a:dk1>
        <a:sysClr val="windowText" lastClr="000000"/>
      </a:dk1>
      <a:lt1>
        <a:sysClr val="window" lastClr="FFFFFF"/>
      </a:lt1>
      <a:dk2>
        <a:srgbClr val="2A2B2D"/>
      </a:dk2>
      <a:lt2>
        <a:srgbClr val="5E33BF"/>
      </a:lt2>
      <a:accent1>
        <a:srgbClr val="93FF9E"/>
      </a:accent1>
      <a:accent2>
        <a:srgbClr val="B175E1"/>
      </a:accent2>
      <a:accent3>
        <a:srgbClr val="F0FE4F"/>
      </a:accent3>
      <a:accent4>
        <a:srgbClr val="319AF0"/>
      </a:accent4>
      <a:accent5>
        <a:srgbClr val="ED5564"/>
      </a:accent5>
      <a:accent6>
        <a:srgbClr val="00DFCB"/>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53A20740-2A41-9347-A2D5-31920075A1F5}"/>
    </a:ext>
  </a:extLst>
</a:theme>
</file>

<file path=ppt/theme/theme14.xml><?xml version="1.0" encoding="utf-8"?>
<a:theme xmlns:a="http://schemas.openxmlformats.org/drawingml/2006/main" name="Device Layouts - Dark">
  <a:themeElements>
    <a:clrScheme name="Custom 3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EFAFDC12-51EB-0043-979B-24ACCC154460}"/>
    </a:ext>
  </a:extLst>
</a:theme>
</file>

<file path=ppt/theme/theme15.xml><?xml version="1.0" encoding="utf-8"?>
<a:theme xmlns:a="http://schemas.openxmlformats.org/drawingml/2006/main" name="Map Layouts - Dark">
  <a:themeElements>
    <a:clrScheme name="Custom 3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08D168C1-EA4D-9B47-AA76-92F456432843}"/>
    </a:ext>
  </a:extLst>
</a:theme>
</file>

<file path=ppt/theme/theme16.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MASTER Template_Jan 2024" id="{8532F882-0753-2047-B49C-E6B83504DB69}" vid="{12146723-7CB4-464A-8D22-58FE4F1B907D}"/>
    </a:ext>
  </a:extLst>
</a:theme>
</file>

<file path=ppt/theme/theme17.xml><?xml version="1.0" encoding="utf-8"?>
<a:theme xmlns:a="http://schemas.openxmlformats.org/drawingml/2006/main" name="1_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18.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ink Forward Layouts">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smtClean="0">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63DA1DB0-6C21-AA4D-95F1-DACA750FC0DD}"/>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9EEADF26-FD66-3A40-8541-85BCF7792705}"/>
    </a:ext>
  </a:extLst>
</a:theme>
</file>

<file path=ppt/theme/theme4.xml><?xml version="1.0" encoding="utf-8"?>
<a:theme xmlns:a="http://schemas.openxmlformats.org/drawingml/2006/main" name="Section Break Layouts">
  <a:themeElements>
    <a:clrScheme name="Custom 4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DC5D2C29-1489-2B43-BD5A-CF9C2CA0FA91}"/>
    </a:ext>
  </a:extLst>
</a:theme>
</file>

<file path=ppt/theme/theme5.xml><?xml version="1.0" encoding="utf-8"?>
<a:theme xmlns:a="http://schemas.openxmlformats.org/drawingml/2006/main" name="Content Layouts - Light">
  <a:themeElements>
    <a:clrScheme name="Custom 1">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892ED1"/>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BDBE2627-2ED9-AC44-BCC9-F66395E6E0E0}"/>
    </a:ext>
  </a:extLst>
</a:theme>
</file>

<file path=ppt/theme/theme6.xml><?xml version="1.0" encoding="utf-8"?>
<a:theme xmlns:a="http://schemas.openxmlformats.org/drawingml/2006/main" name="Data Visualisation - Light">
  <a:themeElements>
    <a:clrScheme name="Custom 24">
      <a:dk1>
        <a:sysClr val="windowText" lastClr="000000"/>
      </a:dk1>
      <a:lt1>
        <a:sysClr val="window" lastClr="FFFFFF"/>
      </a:lt1>
      <a:dk2>
        <a:srgbClr val="2A2B2D"/>
      </a:dk2>
      <a:lt2>
        <a:srgbClr val="5E33BF"/>
      </a:lt2>
      <a:accent1>
        <a:srgbClr val="B175E1"/>
      </a:accent1>
      <a:accent2>
        <a:srgbClr val="18A381"/>
      </a:accent2>
      <a:accent3>
        <a:srgbClr val="319AF0"/>
      </a:accent3>
      <a:accent4>
        <a:srgbClr val="ED5564"/>
      </a:accent4>
      <a:accent5>
        <a:srgbClr val="5E33BF"/>
      </a:accent5>
      <a:accent6>
        <a:srgbClr val="003F51"/>
      </a:accent6>
      <a:hlink>
        <a:srgbClr val="000000"/>
      </a:hlink>
      <a:folHlink>
        <a:srgbClr val="ED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AD68CB85-8943-A443-8A06-41F09A380CD4}"/>
    </a:ext>
  </a:extLst>
</a:theme>
</file>

<file path=ppt/theme/theme7.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AC44D8E9-B969-9541-9786-E9A76F760B62}"/>
    </a:ext>
  </a:extLst>
</a:theme>
</file>

<file path=ppt/theme/theme8.xml><?xml version="1.0" encoding="utf-8"?>
<a:theme xmlns:a="http://schemas.openxmlformats.org/drawingml/2006/main" name="Map Layouts - Light">
  <a:themeElements>
    <a:clrScheme name="Custom 43">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B264C87E-4F21-DB46-AC38-7186CCFA840A}"/>
    </a:ext>
  </a:extLst>
</a:theme>
</file>

<file path=ppt/theme/theme9.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tIns="108000" bIns="108000" rtlCol="0" anchor="ctr" anchorCtr="0">
        <a:noAutofit/>
      </a:bodyPr>
      <a:lstStyle>
        <a:defPPr algn="ctr">
          <a:defRPr sz="1500" dirty="0" err="1">
            <a:solidFill>
              <a:schemeClr val="tx1"/>
            </a:solidFill>
          </a:defRPr>
        </a:defPPr>
      </a:lstStyle>
    </a:spDef>
    <a:txDef>
      <a:spPr>
        <a:noFill/>
        <a:ln>
          <a:noFill/>
        </a:ln>
      </a:spPr>
      <a:bodyPr wrap="square" rtlCol="0">
        <a:noAutofit/>
      </a:bodyPr>
      <a:lstStyle>
        <a:defPPr algn="l">
          <a:defRPr sz="1500" dirty="0" err="1" smtClean="0">
            <a:solidFill>
              <a:schemeClr val="bg1"/>
            </a:solidFill>
          </a:defRPr>
        </a:defPPr>
      </a:lstStyle>
    </a:txDef>
  </a:objectDefaults>
  <a:extraClrSchemeLst/>
  <a:extLst>
    <a:ext uri="{05A4C25C-085E-4340-85A3-A5531E510DB2}">
      <thm15:themeFamily xmlns:thm15="http://schemas.microsoft.com/office/thememl/2012/main" name="Clarivate MASTER Template_Jan 2024" id="{8532F882-0753-2047-B49C-E6B83504DB69}" vid="{7E0E3B17-3ABC-D048-94B3-B0D0BCF08B6F}"/>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8FB48B65561241B9301ACF99A62021" ma:contentTypeVersion="22" ma:contentTypeDescription="Create a new document." ma:contentTypeScope="" ma:versionID="5ff0fbc254d0a3c266cbd84c15ef0743">
  <xsd:schema xmlns:xsd="http://www.w3.org/2001/XMLSchema" xmlns:xs="http://www.w3.org/2001/XMLSchema" xmlns:p="http://schemas.microsoft.com/office/2006/metadata/properties" xmlns:ns2="4bf50d36-b4d6-4447-95ee-bf5963295ffe" xmlns:ns3="5650b790-60e1-4432-809b-777e6a0c1b74" targetNamespace="http://schemas.microsoft.com/office/2006/metadata/properties" ma:root="true" ma:fieldsID="9a4959563d45fe9f330a302a07cd5662" ns2:_="" ns3:_="">
    <xsd:import namespace="4bf50d36-b4d6-4447-95ee-bf5963295ffe"/>
    <xsd:import namespace="5650b790-60e1-4432-809b-777e6a0c1b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After_x0020_Effec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50d36-b4d6-4447-95ee-bf5963295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After_x0020_Effects" ma:index="22" nillable="true" ma:displayName="After Effects" ma:format="Dropdown" ma:internalName="After_x0020_Effec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e084ccc-2bc5-4e53-91c7-70b19b80574d"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50b790-60e1-4432-809b-777e6a0c1b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9876240-76f6-4cdb-ab75-39d7353a1cf6}" ma:internalName="TaxCatchAll" ma:showField="CatchAllData" ma:web="5650b790-60e1-4432-809b-777e6a0c1b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bf50d36-b4d6-4447-95ee-bf5963295ffe" xsi:nil="true"/>
    <TaxCatchAll xmlns="5650b790-60e1-4432-809b-777e6a0c1b74" xsi:nil="true"/>
    <After_x0020_Effects xmlns="4bf50d36-b4d6-4447-95ee-bf5963295ffe" xsi:nil="true"/>
    <lcf76f155ced4ddcb4097134ff3c332f xmlns="4bf50d36-b4d6-4447-95ee-bf5963295f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BAEEA4-7D7E-4957-8B4A-614F3A77BE05}">
  <ds:schemaRefs>
    <ds:schemaRef ds:uri="4bf50d36-b4d6-4447-95ee-bf5963295ffe"/>
    <ds:schemaRef ds:uri="5650b790-60e1-4432-809b-777e6a0c1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7707030-CD46-4873-9099-A1E166734A8E}">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schemas.openxmlformats.org/package/2006/metadata/core-properties"/>
    <ds:schemaRef ds:uri="5650b790-60e1-4432-809b-777e6a0c1b74"/>
    <ds:schemaRef ds:uri="4bf50d36-b4d6-4447-95ee-bf5963295ffe"/>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Clarivate PPT Template Master</Template>
  <TotalTime>6217</TotalTime>
  <Words>1885</Words>
  <Application>Microsoft Office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14</vt:i4>
      </vt:variant>
    </vt:vector>
  </HeadingPairs>
  <TitlesOfParts>
    <vt:vector size="43" baseType="lpstr">
      <vt:lpstr>Arial</vt:lpstr>
      <vt:lpstr>Avenir Next LT Pro</vt:lpstr>
      <vt:lpstr>Avenir Next LT Pro Demi</vt:lpstr>
      <vt:lpstr>AvenirNext LT Pro Regular</vt:lpstr>
      <vt:lpstr>Calibri</vt:lpstr>
      <vt:lpstr>Calibri Light</vt:lpstr>
      <vt:lpstr>Courier New</vt:lpstr>
      <vt:lpstr>Roboto</vt:lpstr>
      <vt:lpstr>Segoe UI</vt:lpstr>
      <vt:lpstr>Trebuchet MS</vt:lpstr>
      <vt:lpstr>Wingdings</vt:lpstr>
      <vt:lpstr>Title Layouts - Light</vt:lpstr>
      <vt:lpstr>Think Forward Layouts</vt:lpstr>
      <vt:lpstr>Agenda Layouts - Light</vt:lpstr>
      <vt:lpstr>Section Break Layouts</vt:lpstr>
      <vt:lpstr>Content Layouts - Light</vt:lpstr>
      <vt:lpstr>Data Visualisation - Light</vt:lpstr>
      <vt:lpstr>Device Layouts - Light</vt:lpstr>
      <vt:lpstr>Map Layouts - Light</vt:lpstr>
      <vt:lpstr>Title Layouts - Dark</vt:lpstr>
      <vt:lpstr>Agenda Layouts - Dark</vt:lpstr>
      <vt:lpstr>Quotes Layouts - Dark</vt:lpstr>
      <vt:lpstr>Data Visualisation - Dark</vt:lpstr>
      <vt:lpstr>Contents layout - Simple Dark</vt:lpstr>
      <vt:lpstr>Device Layouts - Dark</vt:lpstr>
      <vt:lpstr>Map Layouts - Dark</vt:lpstr>
      <vt:lpstr>Closing Layouts - Light</vt:lpstr>
      <vt:lpstr>1_Closing Layouts - Light</vt:lpstr>
      <vt:lpstr>Content Layouts - Light</vt:lpstr>
      <vt:lpstr>PowerPoint Presentation</vt:lpstr>
      <vt:lpstr>PowerPoint Presentation</vt:lpstr>
      <vt:lpstr>Meet Rialto</vt:lpstr>
      <vt:lpstr>Rialto is in Alma—but you don’t need to take an Alma “seat”</vt:lpstr>
      <vt:lpstr>What is in the Marketplace</vt:lpstr>
      <vt:lpstr>What Content Is On Rialto?</vt:lpstr>
      <vt:lpstr>Monitoring EBA on Rialto</vt:lpstr>
      <vt:lpstr>Seeing Holdings in Real-Time</vt:lpstr>
      <vt:lpstr>An informed checkout and acquisition experience </vt:lpstr>
      <vt:lpstr>Rialto Cost Per Use Dashboard  (Acquisitions Dashboard also available)</vt:lpstr>
      <vt:lpstr>Rialto Customer Journey  </vt:lpstr>
      <vt:lpstr>PowerPoint Presentation</vt:lpstr>
      <vt:lpstr>PowerPoint Presentation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Kohn</dc:creator>
  <cp:lastModifiedBy>Christina Hennessey</cp:lastModifiedBy>
  <cp:revision>26</cp:revision>
  <dcterms:created xsi:type="dcterms:W3CDTF">2024-04-08T15:11:01Z</dcterms:created>
  <dcterms:modified xsi:type="dcterms:W3CDTF">2024-06-26T00:05:02Z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