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6"/>
  </p:notesMasterIdLst>
  <p:sldIdLst>
    <p:sldId id="322" r:id="rId2"/>
    <p:sldId id="323" r:id="rId3"/>
    <p:sldId id="324" r:id="rId4"/>
    <p:sldId id="32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9623" autoAdjust="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FA9BA-6B0A-4ED6-B187-0987AE4812C9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580AE-705B-4762-A10E-2BC5D4C5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74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3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02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78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9680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22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6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143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162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0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6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2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8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3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3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41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9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F4DF0-AF57-4F17-98B4-9CC625F7D361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FDD7-79EB-4959-84B8-AE61CA266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46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Understaffing in ILL Units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Leah Joy and Allyce Ondricka</a:t>
            </a:r>
          </a:p>
          <a:p>
            <a:r>
              <a:rPr lang="en-US" dirty="0"/>
              <a:t>San Francisco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47826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 three full time staff members</a:t>
            </a:r>
          </a:p>
          <a:p>
            <a:r>
              <a:rPr lang="en-US" dirty="0"/>
              <a:t>Had the same number of student assistants as now</a:t>
            </a:r>
          </a:p>
          <a:p>
            <a:r>
              <a:rPr lang="en-US" dirty="0"/>
              <a:t>Was able to zip through our high demand and get piles of requests done quickly</a:t>
            </a:r>
          </a:p>
        </p:txBody>
      </p:sp>
    </p:spTree>
    <p:extLst>
      <p:ext uri="{BB962C8B-B14F-4D97-AF65-F5344CB8AC3E}">
        <p14:creationId xmlns:p14="http://schemas.microsoft.com/office/powerpoint/2010/main" val="53850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is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lead has been with the library 5 years but only in the lead position for one year</a:t>
            </a:r>
          </a:p>
          <a:p>
            <a:r>
              <a:rPr lang="en-US" dirty="0"/>
              <a:t>One other newish staff member</a:t>
            </a:r>
          </a:p>
          <a:p>
            <a:r>
              <a:rPr lang="en-US" dirty="0"/>
              <a:t>Have to turn off lending most of the time</a:t>
            </a:r>
          </a:p>
          <a:p>
            <a:r>
              <a:rPr lang="en-US" dirty="0"/>
              <a:t>Rely heavily on student assistants to get work done</a:t>
            </a:r>
          </a:p>
        </p:txBody>
      </p:sp>
    </p:spTree>
    <p:extLst>
      <p:ext uri="{BB962C8B-B14F-4D97-AF65-F5344CB8AC3E}">
        <p14:creationId xmlns:p14="http://schemas.microsoft.com/office/powerpoint/2010/main" val="216254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How has the way you interact with other units changed?</a:t>
            </a:r>
          </a:p>
          <a:p>
            <a:pPr fontAlgn="base"/>
            <a:r>
              <a:rPr lang="en-US" dirty="0"/>
              <a:t>What functions in </a:t>
            </a:r>
            <a:r>
              <a:rPr lang="en-US" dirty="0" err="1"/>
              <a:t>Rapido</a:t>
            </a:r>
            <a:r>
              <a:rPr lang="en-US" dirty="0"/>
              <a:t>, etc. have you used to manage these limitations?</a:t>
            </a:r>
          </a:p>
          <a:p>
            <a:pPr fontAlgn="base"/>
            <a:r>
              <a:rPr lang="en-US" dirty="0"/>
              <a:t>What’s the division of labor between the staff in your unit?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1435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132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Berlin</vt:lpstr>
      <vt:lpstr>Understaffing in ILL Units</vt:lpstr>
      <vt:lpstr>How it was</vt:lpstr>
      <vt:lpstr>How it is now</vt:lpstr>
      <vt:lpstr>Questions/Brainstorming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Chris</dc:creator>
  <cp:lastModifiedBy>Lee, Chris</cp:lastModifiedBy>
  <cp:revision>3</cp:revision>
  <dcterms:created xsi:type="dcterms:W3CDTF">2023-08-01T20:38:36Z</dcterms:created>
  <dcterms:modified xsi:type="dcterms:W3CDTF">2023-09-13T23:17:16Z</dcterms:modified>
</cp:coreProperties>
</file>