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6" r:id="rId1"/>
  </p:sldMasterIdLst>
  <p:notesMasterIdLst>
    <p:notesMasterId r:id="rId19"/>
  </p:notesMasterIdLst>
  <p:sldIdLst>
    <p:sldId id="5256" r:id="rId2"/>
    <p:sldId id="5257" r:id="rId3"/>
    <p:sldId id="5258" r:id="rId4"/>
    <p:sldId id="5259" r:id="rId5"/>
    <p:sldId id="5260" r:id="rId6"/>
    <p:sldId id="5261" r:id="rId7"/>
    <p:sldId id="5262" r:id="rId8"/>
    <p:sldId id="5263" r:id="rId9"/>
    <p:sldId id="5264" r:id="rId10"/>
    <p:sldId id="265" r:id="rId11"/>
    <p:sldId id="5265" r:id="rId12"/>
    <p:sldId id="267" r:id="rId13"/>
    <p:sldId id="5266" r:id="rId14"/>
    <p:sldId id="5267" r:id="rId15"/>
    <p:sldId id="5268" r:id="rId16"/>
    <p:sldId id="5269"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89623" autoAdjust="0"/>
  </p:normalViewPr>
  <p:slideViewPr>
    <p:cSldViewPr snapToGrid="0">
      <p:cViewPr varScale="1">
        <p:scale>
          <a:sx n="114" d="100"/>
          <a:sy n="114" d="100"/>
        </p:scale>
        <p:origin x="30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7FA9BA-6B0A-4ED6-B187-0987AE4812C9}" type="datetimeFigureOut">
              <a:rPr lang="en-US" smtClean="0"/>
              <a:t>9/13/2023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9580AE-705B-4762-A10E-2BC5D4C54F25}" type="slidenum">
              <a:rPr lang="en-US" smtClean="0"/>
              <a:t>‹#›</a:t>
            </a:fld>
            <a:endParaRPr lang="en-US"/>
          </a:p>
        </p:txBody>
      </p:sp>
    </p:spTree>
    <p:extLst>
      <p:ext uri="{BB962C8B-B14F-4D97-AF65-F5344CB8AC3E}">
        <p14:creationId xmlns:p14="http://schemas.microsoft.com/office/powerpoint/2010/main" val="3005374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Chris:</a:t>
            </a:r>
            <a:endParaRPr/>
          </a:p>
          <a:p>
            <a:pPr marL="0" lvl="0" indent="0" algn="l" rtl="0">
              <a:spcBef>
                <a:spcPts val="0"/>
              </a:spcBef>
              <a:spcAft>
                <a:spcPts val="0"/>
              </a:spcAft>
              <a:buNone/>
            </a:pPr>
            <a:endParaRPr/>
          </a:p>
          <a:p>
            <a:pPr marL="0" lvl="0" indent="0" algn="l" rtl="0">
              <a:spcBef>
                <a:spcPts val="0"/>
              </a:spcBef>
              <a:spcAft>
                <a:spcPts val="0"/>
              </a:spcAft>
              <a:buNone/>
            </a:pPr>
            <a:r>
              <a:rPr lang="en-US" sz="1100">
                <a:latin typeface="Arial"/>
                <a:ea typeface="Arial"/>
                <a:cs typeface="Arial"/>
                <a:sym typeface="Arial"/>
              </a:rPr>
              <a:t>Hello Again! This next presentation is about a joint courier route proposed by Linda Wobbe at SCELC which has grown and now includes Orbis Cascade. Parts of this plan are already in place, while other parts are still in the discussion and planning stages. The goal of this presentation is to keep everyone informed on what we are working on. If anyone here today who is not from the CSU, SCELC, or Orbis Cascade we would love you to join in on this project to create a western courier route and library partnership. </a:t>
            </a:r>
            <a:endParaRPr sz="1100">
              <a:latin typeface="Arial"/>
              <a:ea typeface="Arial"/>
              <a:cs typeface="Arial"/>
              <a:sym typeface="Arial"/>
            </a:endParaRPr>
          </a:p>
          <a:p>
            <a:pPr marL="0" lvl="0" indent="0" algn="l" rtl="0">
              <a:spcBef>
                <a:spcPts val="0"/>
              </a:spcBef>
              <a:spcAft>
                <a:spcPts val="0"/>
              </a:spcAft>
              <a:buNone/>
            </a:pPr>
            <a:endParaRPr/>
          </a:p>
        </p:txBody>
      </p:sp>
      <p:sp>
        <p:nvSpPr>
          <p:cNvPr id="147" name="Google Shape;14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38067b61e7_0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g238067b61e7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38067b61e7_0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g238067b61e7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Chris: </a:t>
            </a:r>
            <a:endParaRPr/>
          </a:p>
          <a:p>
            <a:pPr marL="0" lvl="0" indent="0" algn="l" rtl="0">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a:t>
            </a:r>
            <a:r>
              <a:rPr lang="en-US" sz="700">
                <a:latin typeface="Times New Roman"/>
                <a:ea typeface="Times New Roman"/>
                <a:cs typeface="Times New Roman"/>
                <a:sym typeface="Times New Roman"/>
              </a:rPr>
              <a:t>         </a:t>
            </a:r>
            <a:r>
              <a:rPr lang="en-US" sz="1100">
                <a:latin typeface="Arial"/>
                <a:ea typeface="Arial"/>
                <a:cs typeface="Arial"/>
                <a:sym typeface="Arial"/>
              </a:rPr>
              <a:t>Now that we have heard from our friends in SCELC and Orbis Cascade, what is the current state of the partnerships in the CSU?</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a:t>
            </a:r>
            <a:r>
              <a:rPr lang="en-US" sz="700">
                <a:latin typeface="Times New Roman"/>
                <a:ea typeface="Times New Roman"/>
                <a:cs typeface="Times New Roman"/>
                <a:sym typeface="Times New Roman"/>
              </a:rPr>
              <a:t>         </a:t>
            </a:r>
            <a:r>
              <a:rPr lang="en-US" sz="1100">
                <a:latin typeface="Arial"/>
                <a:ea typeface="Arial"/>
                <a:cs typeface="Arial"/>
                <a:sym typeface="Arial"/>
              </a:rPr>
              <a:t>As mentioned before, we already have Saint Mary’s on the courier route and as a partner in Rapido.</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a:t>
            </a:r>
            <a:r>
              <a:rPr lang="en-US" sz="700">
                <a:latin typeface="Times New Roman"/>
                <a:ea typeface="Times New Roman"/>
                <a:cs typeface="Times New Roman"/>
                <a:sym typeface="Times New Roman"/>
              </a:rPr>
              <a:t>         </a:t>
            </a:r>
            <a:r>
              <a:rPr lang="en-US" sz="1100">
                <a:latin typeface="Arial"/>
                <a:ea typeface="Arial"/>
                <a:cs typeface="Arial"/>
                <a:sym typeface="Arial"/>
              </a:rPr>
              <a:t>We also have the UC’s on the courier route, but they unfortunately are not currently connected to the CSU through a hybrid pod. I would love to change this  and would be happy to set up any type of connection with any interested UC library.</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a:t>
            </a:r>
            <a:r>
              <a:rPr lang="en-US" sz="700">
                <a:latin typeface="Times New Roman"/>
                <a:ea typeface="Times New Roman"/>
                <a:cs typeface="Times New Roman"/>
                <a:sym typeface="Times New Roman"/>
              </a:rPr>
              <a:t>         </a:t>
            </a:r>
            <a:r>
              <a:rPr lang="en-US" sz="1100">
                <a:latin typeface="Arial"/>
                <a:ea typeface="Arial"/>
                <a:cs typeface="Arial"/>
                <a:sym typeface="Arial"/>
              </a:rPr>
              <a:t>Pepperdine is also on the courier route but not in a hybrid pod. I would like to make that connection as well. </a:t>
            </a:r>
            <a:endParaRPr sz="1100">
              <a:latin typeface="Arial"/>
              <a:ea typeface="Arial"/>
              <a:cs typeface="Arial"/>
              <a:sym typeface="Arial"/>
            </a:endParaRPr>
          </a:p>
          <a:p>
            <a:pPr marL="0" lvl="0" indent="0" algn="l" rtl="0">
              <a:spcBef>
                <a:spcPts val="1200"/>
              </a:spcBef>
              <a:spcAft>
                <a:spcPts val="0"/>
              </a:spcAft>
              <a:buNone/>
            </a:pPr>
            <a:endParaRPr/>
          </a:p>
        </p:txBody>
      </p:sp>
      <p:sp>
        <p:nvSpPr>
          <p:cNvPr id="235" name="Google Shape;23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25ea846d07d_0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Chris:</a:t>
            </a:r>
            <a:endParaRPr/>
          </a:p>
          <a:p>
            <a:pPr marL="0" lvl="0" indent="0" algn="l" rtl="0">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a:t>
            </a:r>
            <a:r>
              <a:rPr lang="en-US" sz="700">
                <a:latin typeface="Times New Roman"/>
                <a:ea typeface="Times New Roman"/>
                <a:cs typeface="Times New Roman"/>
                <a:sym typeface="Times New Roman"/>
              </a:rPr>
              <a:t>         </a:t>
            </a:r>
            <a:r>
              <a:rPr lang="en-US" sz="1100">
                <a:latin typeface="Arial"/>
                <a:ea typeface="Arial"/>
                <a:cs typeface="Arial"/>
                <a:sym typeface="Arial"/>
              </a:rPr>
              <a:t>While partners are added and the courier is worked on we are going to make the Hybrid pod and put it is place after the CSU pod in Rapido. For libraries on it, or when they join, they will also put it after their organizations pod if applicable.</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a:t>
            </a:r>
            <a:r>
              <a:rPr lang="en-US" sz="700">
                <a:latin typeface="Times New Roman"/>
                <a:ea typeface="Times New Roman"/>
                <a:cs typeface="Times New Roman"/>
                <a:sym typeface="Times New Roman"/>
              </a:rPr>
              <a:t>         </a:t>
            </a:r>
            <a:r>
              <a:rPr lang="en-US" sz="1100">
                <a:latin typeface="Arial"/>
                <a:ea typeface="Arial"/>
                <a:cs typeface="Arial"/>
                <a:sym typeface="Arial"/>
              </a:rPr>
              <a:t>We can set up the pod with other Rapido libraries and Alma Peer-to-Peer libraries immediately. This means libraries like Saint Mary’s, and soon Occidental, can be added to the pod ASAP.</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a:t>
            </a:r>
            <a:r>
              <a:rPr lang="en-US" sz="700">
                <a:latin typeface="Times New Roman"/>
                <a:ea typeface="Times New Roman"/>
                <a:cs typeface="Times New Roman"/>
                <a:sym typeface="Times New Roman"/>
              </a:rPr>
              <a:t>         </a:t>
            </a:r>
            <a:r>
              <a:rPr lang="en-US" sz="1100">
                <a:latin typeface="Arial"/>
                <a:ea typeface="Arial"/>
                <a:cs typeface="Arial"/>
                <a:sym typeface="Arial"/>
              </a:rPr>
              <a:t>As soon as the ISO connections are tested we can add those to the pod. Ex Libris contacted me the other day asking if the CSU would be interested in testing some new ISO connections, so they will hopefully be able to be added soon.</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a:t>
            </a:r>
            <a:r>
              <a:rPr lang="en-US" sz="700">
                <a:latin typeface="Times New Roman"/>
                <a:ea typeface="Times New Roman"/>
                <a:cs typeface="Times New Roman"/>
                <a:sym typeface="Times New Roman"/>
              </a:rPr>
              <a:t>         </a:t>
            </a:r>
            <a:r>
              <a:rPr lang="en-US" sz="1100">
                <a:latin typeface="Arial"/>
                <a:ea typeface="Arial"/>
                <a:cs typeface="Arial"/>
                <a:sym typeface="Arial"/>
              </a:rPr>
              <a:t>The general pod terms are the same as the Western Pod most CSU libraries are already in. While the delivery time is listed as 7 days, the materials will likely come faster through the courier. </a:t>
            </a:r>
            <a:endParaRPr sz="1100">
              <a:latin typeface="Arial"/>
              <a:ea typeface="Arial"/>
              <a:cs typeface="Arial"/>
              <a:sym typeface="Arial"/>
            </a:endParaRPr>
          </a:p>
          <a:p>
            <a:pPr marL="0" lvl="0" indent="0" algn="l" rtl="0">
              <a:spcBef>
                <a:spcPts val="1200"/>
              </a:spcBef>
              <a:spcAft>
                <a:spcPts val="0"/>
              </a:spcAft>
              <a:buNone/>
            </a:pPr>
            <a:endParaRPr/>
          </a:p>
        </p:txBody>
      </p:sp>
      <p:sp>
        <p:nvSpPr>
          <p:cNvPr id="242" name="Google Shape;242;g25ea846d07d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25ea846d07d_0_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Chris:</a:t>
            </a:r>
            <a:endParaRPr/>
          </a:p>
          <a:p>
            <a:pPr marL="0" lvl="0" indent="0" algn="l" rtl="0">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a:t>
            </a:r>
            <a:r>
              <a:rPr lang="en-US" sz="700">
                <a:latin typeface="Times New Roman"/>
                <a:ea typeface="Times New Roman"/>
                <a:cs typeface="Times New Roman"/>
                <a:sym typeface="Times New Roman"/>
              </a:rPr>
              <a:t>         </a:t>
            </a:r>
            <a:r>
              <a:rPr lang="en-US" sz="1100">
                <a:latin typeface="Arial"/>
                <a:ea typeface="Arial"/>
                <a:cs typeface="Arial"/>
                <a:sym typeface="Arial"/>
              </a:rPr>
              <a:t>So I said we are making a hybrid pod, but what is a hybrid pod? In short it is a group, or pod, of libraries both in Rapido and outside Rapido.</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a:t>
            </a:r>
            <a:r>
              <a:rPr lang="en-US" sz="700">
                <a:latin typeface="Times New Roman"/>
                <a:ea typeface="Times New Roman"/>
                <a:cs typeface="Times New Roman"/>
                <a:sym typeface="Times New Roman"/>
              </a:rPr>
              <a:t>         </a:t>
            </a:r>
            <a:r>
              <a:rPr lang="en-US" sz="1100">
                <a:latin typeface="Arial"/>
                <a:ea typeface="Arial"/>
                <a:cs typeface="Arial"/>
                <a:sym typeface="Arial"/>
              </a:rPr>
              <a:t>For the Rapido libraries this means the requests will appear in Rapido like any other Rapido request. There wont be any change in workflows with these items.</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a:t>
            </a:r>
            <a:r>
              <a:rPr lang="en-US" sz="700">
                <a:latin typeface="Times New Roman"/>
                <a:ea typeface="Times New Roman"/>
                <a:cs typeface="Times New Roman"/>
                <a:sym typeface="Times New Roman"/>
              </a:rPr>
              <a:t>         </a:t>
            </a:r>
            <a:r>
              <a:rPr lang="en-US" sz="1100">
                <a:latin typeface="Arial"/>
                <a:ea typeface="Arial"/>
                <a:cs typeface="Arial"/>
                <a:sym typeface="Arial"/>
              </a:rPr>
              <a:t>We will also get the benefits of Rapido such as real time availability information appearing in Primo, at least when its another Rapido or Alma library. As I have not tested the ISO connections to ILLiad and Tipasa I cannot speak to how real time availability will work with them.</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a:t>
            </a:r>
            <a:r>
              <a:rPr lang="en-US" sz="700">
                <a:latin typeface="Times New Roman"/>
                <a:ea typeface="Times New Roman"/>
                <a:cs typeface="Times New Roman"/>
                <a:sym typeface="Times New Roman"/>
              </a:rPr>
              <a:t>         </a:t>
            </a:r>
            <a:r>
              <a:rPr lang="en-US" sz="1100">
                <a:latin typeface="Arial"/>
                <a:ea typeface="Arial"/>
                <a:cs typeface="Arial"/>
                <a:sym typeface="Arial"/>
              </a:rPr>
              <a:t>For our non-Rapido partners they will be able to borrow and lend from us using their system of choice with the benefits inherent in that system. It does look like there is some configuration needed to set this up, but I am more than happy to help those libraries with that configuration in any way I can.</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a:t>
            </a:r>
            <a:r>
              <a:rPr lang="en-US" sz="700">
                <a:latin typeface="Times New Roman"/>
                <a:ea typeface="Times New Roman"/>
                <a:cs typeface="Times New Roman"/>
                <a:sym typeface="Times New Roman"/>
              </a:rPr>
              <a:t>         </a:t>
            </a:r>
            <a:r>
              <a:rPr lang="en-US" sz="1100">
                <a:latin typeface="Arial"/>
                <a:ea typeface="Arial"/>
                <a:cs typeface="Arial"/>
                <a:sym typeface="Arial"/>
              </a:rPr>
              <a:t>As with any pod, hybrid pods are set up by Ex Libris. I will ask them to make the pod as soon as we have a name for the pod and we can start. When a library is ready to join the pod they will need to contact Ex Libris. </a:t>
            </a:r>
            <a:endParaRPr sz="1100">
              <a:latin typeface="Arial"/>
              <a:ea typeface="Arial"/>
              <a:cs typeface="Arial"/>
              <a:sym typeface="Arial"/>
            </a:endParaRPr>
          </a:p>
          <a:p>
            <a:pPr marL="0" lvl="0" indent="0" algn="l" rtl="0">
              <a:spcBef>
                <a:spcPts val="1200"/>
              </a:spcBef>
              <a:spcAft>
                <a:spcPts val="0"/>
              </a:spcAft>
              <a:buNone/>
            </a:pPr>
            <a:endParaRPr/>
          </a:p>
        </p:txBody>
      </p:sp>
      <p:sp>
        <p:nvSpPr>
          <p:cNvPr id="249" name="Google Shape;249;g25ea846d07d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25ea846d07d_0_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Chris:</a:t>
            </a:r>
            <a:endParaRPr/>
          </a:p>
          <a:p>
            <a:pPr marL="0" lvl="0" indent="0" algn="l" rtl="0">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a:t>
            </a:r>
            <a:r>
              <a:rPr lang="en-US" sz="700">
                <a:latin typeface="Times New Roman"/>
                <a:ea typeface="Times New Roman"/>
                <a:cs typeface="Times New Roman"/>
                <a:sym typeface="Times New Roman"/>
              </a:rPr>
              <a:t>         </a:t>
            </a:r>
            <a:r>
              <a:rPr lang="en-US" sz="1100">
                <a:latin typeface="Arial"/>
                <a:ea typeface="Arial"/>
                <a:cs typeface="Arial"/>
                <a:sym typeface="Arial"/>
              </a:rPr>
              <a:t>So what about the courier?</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a:t>
            </a:r>
            <a:r>
              <a:rPr lang="en-US" sz="700">
                <a:latin typeface="Times New Roman"/>
                <a:ea typeface="Times New Roman"/>
                <a:cs typeface="Times New Roman"/>
                <a:sym typeface="Times New Roman"/>
              </a:rPr>
              <a:t>         </a:t>
            </a:r>
            <a:r>
              <a:rPr lang="en-US" sz="1100">
                <a:latin typeface="Arial"/>
                <a:ea typeface="Arial"/>
                <a:cs typeface="Arial"/>
                <a:sym typeface="Arial"/>
              </a:rPr>
              <a:t>Well, the CSU and SCELC are both currently on Unity, so that part is easy for now.</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a:t>
            </a:r>
            <a:r>
              <a:rPr lang="en-US" sz="700">
                <a:latin typeface="Times New Roman"/>
                <a:ea typeface="Times New Roman"/>
                <a:cs typeface="Times New Roman"/>
                <a:sym typeface="Times New Roman"/>
              </a:rPr>
              <a:t>         </a:t>
            </a:r>
            <a:r>
              <a:rPr lang="en-US" sz="1100">
                <a:latin typeface="Arial"/>
                <a:ea typeface="Arial"/>
                <a:cs typeface="Arial"/>
                <a:sym typeface="Arial"/>
              </a:rPr>
              <a:t>Unfortunately Orbis Cascade is on a courier called EXPAK.</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a:t>
            </a:r>
            <a:r>
              <a:rPr lang="en-US" sz="700">
                <a:latin typeface="Times New Roman"/>
                <a:ea typeface="Times New Roman"/>
                <a:cs typeface="Times New Roman"/>
                <a:sym typeface="Times New Roman"/>
              </a:rPr>
              <a:t>         </a:t>
            </a:r>
            <a:r>
              <a:rPr lang="en-US" sz="1100">
                <a:latin typeface="Arial"/>
                <a:ea typeface="Arial"/>
                <a:cs typeface="Arial"/>
                <a:sym typeface="Arial"/>
              </a:rPr>
              <a:t>And Unity will not ship outside of California.</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a:t>
            </a:r>
            <a:r>
              <a:rPr lang="en-US" sz="700">
                <a:latin typeface="Times New Roman"/>
                <a:ea typeface="Times New Roman"/>
                <a:cs typeface="Times New Roman"/>
                <a:sym typeface="Times New Roman"/>
              </a:rPr>
              <a:t>         </a:t>
            </a:r>
            <a:r>
              <a:rPr lang="en-US" sz="1100">
                <a:latin typeface="Arial"/>
                <a:ea typeface="Arial"/>
                <a:cs typeface="Arial"/>
                <a:sym typeface="Arial"/>
              </a:rPr>
              <a:t>But EXPAK is a nationwide courier for libraries that covers the entire united states.</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a:t>
            </a:r>
            <a:r>
              <a:rPr lang="en-US" sz="700">
                <a:latin typeface="Times New Roman"/>
                <a:ea typeface="Times New Roman"/>
                <a:cs typeface="Times New Roman"/>
                <a:sym typeface="Times New Roman"/>
              </a:rPr>
              <a:t>         </a:t>
            </a:r>
            <a:r>
              <a:rPr lang="en-US" sz="1100">
                <a:latin typeface="Arial"/>
                <a:ea typeface="Arial"/>
                <a:cs typeface="Arial"/>
                <a:sym typeface="Arial"/>
              </a:rPr>
              <a:t>So we currently have two options. We can set up a hub in California to transfer Unity Shipments to EXPAK and vice versa. This will work in theory, but it would slow down shipments slightly and leaves plenty of opportunities for human error.</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a:t>
            </a:r>
            <a:r>
              <a:rPr lang="en-US" sz="700">
                <a:latin typeface="Times New Roman"/>
                <a:ea typeface="Times New Roman"/>
                <a:cs typeface="Times New Roman"/>
                <a:sym typeface="Times New Roman"/>
              </a:rPr>
              <a:t>         </a:t>
            </a:r>
            <a:r>
              <a:rPr lang="en-US" sz="1100">
                <a:latin typeface="Arial"/>
                <a:ea typeface="Arial"/>
                <a:cs typeface="Arial"/>
                <a:sym typeface="Arial"/>
              </a:rPr>
              <a:t>It would be best to all join the same courier. I sent a message to EXPAK for a fact finding meeting and will likely start the RFP process soon so we can see the pros and cons of both methods. Either way lets connect to Orbis Cascade. </a:t>
            </a:r>
            <a:endParaRPr sz="1100">
              <a:latin typeface="Arial"/>
              <a:ea typeface="Arial"/>
              <a:cs typeface="Arial"/>
              <a:sym typeface="Arial"/>
            </a:endParaRPr>
          </a:p>
          <a:p>
            <a:pPr marL="0" lvl="0" indent="0" algn="l" rtl="0">
              <a:spcBef>
                <a:spcPts val="1200"/>
              </a:spcBef>
              <a:spcAft>
                <a:spcPts val="0"/>
              </a:spcAft>
              <a:buNone/>
            </a:pPr>
            <a:endParaRPr/>
          </a:p>
        </p:txBody>
      </p:sp>
      <p:sp>
        <p:nvSpPr>
          <p:cNvPr id="257" name="Google Shape;257;g25ea846d07d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25d9520f6b9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Chris:</a:t>
            </a:r>
            <a:endParaRPr/>
          </a:p>
          <a:p>
            <a:pPr marL="0" lvl="0" indent="0" algn="l" rtl="0">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a:t>
            </a:r>
            <a:r>
              <a:rPr lang="en-US" sz="700">
                <a:latin typeface="Times New Roman"/>
                <a:ea typeface="Times New Roman"/>
                <a:cs typeface="Times New Roman"/>
                <a:sym typeface="Times New Roman"/>
              </a:rPr>
              <a:t>         </a:t>
            </a:r>
            <a:r>
              <a:rPr lang="en-US" sz="1100">
                <a:latin typeface="Arial"/>
                <a:ea typeface="Arial"/>
                <a:cs typeface="Arial"/>
                <a:sym typeface="Arial"/>
              </a:rPr>
              <a:t>So that is where we currently stand, but there is some progress we can make at the conference today.</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a:t>
            </a:r>
            <a:r>
              <a:rPr lang="en-US" sz="700">
                <a:latin typeface="Times New Roman"/>
                <a:ea typeface="Times New Roman"/>
                <a:cs typeface="Times New Roman"/>
                <a:sym typeface="Times New Roman"/>
              </a:rPr>
              <a:t>         </a:t>
            </a:r>
            <a:r>
              <a:rPr lang="en-US" sz="1100">
                <a:latin typeface="Arial"/>
                <a:ea typeface="Arial"/>
                <a:cs typeface="Arial"/>
                <a:sym typeface="Arial"/>
              </a:rPr>
              <a:t>This partnership is one of the topics in the World Café activity this afternoon. During the world café we would like input on the name and logo for the pod and route.</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a:t>
            </a:r>
            <a:r>
              <a:rPr lang="en-US" sz="700">
                <a:latin typeface="Times New Roman"/>
                <a:ea typeface="Times New Roman"/>
                <a:cs typeface="Times New Roman"/>
                <a:sym typeface="Times New Roman"/>
              </a:rPr>
              <a:t>         </a:t>
            </a:r>
            <a:r>
              <a:rPr lang="en-US" sz="1100">
                <a:latin typeface="Arial"/>
                <a:ea typeface="Arial"/>
                <a:cs typeface="Arial"/>
                <a:sym typeface="Arial"/>
              </a:rPr>
              <a:t>We can develop guidelines and workflows</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a:t>
            </a:r>
            <a:r>
              <a:rPr lang="en-US" sz="700">
                <a:latin typeface="Times New Roman"/>
                <a:ea typeface="Times New Roman"/>
                <a:cs typeface="Times New Roman"/>
                <a:sym typeface="Times New Roman"/>
              </a:rPr>
              <a:t>         </a:t>
            </a:r>
            <a:r>
              <a:rPr lang="en-US" sz="1100">
                <a:latin typeface="Arial"/>
                <a:ea typeface="Arial"/>
                <a:cs typeface="Arial"/>
                <a:sym typeface="Arial"/>
              </a:rPr>
              <a:t>Join the state lobbying force to get state buy in and support, which is vitally important for our SCELC partners.</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a:t>
            </a:r>
            <a:r>
              <a:rPr lang="en-US" sz="700">
                <a:latin typeface="Times New Roman"/>
                <a:ea typeface="Times New Roman"/>
                <a:cs typeface="Times New Roman"/>
                <a:sym typeface="Times New Roman"/>
              </a:rPr>
              <a:t>         </a:t>
            </a:r>
            <a:r>
              <a:rPr lang="en-US" sz="1100">
                <a:latin typeface="Arial"/>
                <a:ea typeface="Arial"/>
                <a:cs typeface="Arial"/>
                <a:sym typeface="Arial"/>
              </a:rPr>
              <a:t>There are also some details to think about during these conversations and when making decisions. Like how will Rapido stand alone, which does not require Alma, play into this? Shipping labels or flip cards? And what about best practices for lost books. </a:t>
            </a:r>
            <a:endParaRPr sz="1100">
              <a:latin typeface="Arial"/>
              <a:ea typeface="Arial"/>
              <a:cs typeface="Arial"/>
              <a:sym typeface="Arial"/>
            </a:endParaRPr>
          </a:p>
          <a:p>
            <a:pPr marL="0" lvl="0" indent="0" algn="l" rtl="0">
              <a:spcBef>
                <a:spcPts val="1200"/>
              </a:spcBef>
              <a:spcAft>
                <a:spcPts val="0"/>
              </a:spcAft>
              <a:buNone/>
            </a:pPr>
            <a:endParaRPr/>
          </a:p>
        </p:txBody>
      </p:sp>
      <p:sp>
        <p:nvSpPr>
          <p:cNvPr id="264" name="Google Shape;264;g25d9520f6b9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5ea846d07d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a:t>
            </a:r>
            <a:r>
              <a:rPr lang="en-US" sz="700">
                <a:latin typeface="Times New Roman"/>
                <a:ea typeface="Times New Roman"/>
                <a:cs typeface="Times New Roman"/>
                <a:sym typeface="Times New Roman"/>
              </a:rPr>
              <a:t>         </a:t>
            </a:r>
            <a:r>
              <a:rPr lang="en-US" sz="1100">
                <a:latin typeface="Arial"/>
                <a:ea typeface="Arial"/>
                <a:cs typeface="Arial"/>
                <a:sym typeface="Arial"/>
              </a:rPr>
              <a:t>So that’s it from us! Do you have any questions?</a:t>
            </a:r>
            <a:endParaRPr sz="1100">
              <a:latin typeface="Arial"/>
              <a:ea typeface="Arial"/>
              <a:cs typeface="Arial"/>
              <a:sym typeface="Arial"/>
            </a:endParaRPr>
          </a:p>
          <a:p>
            <a:pPr marL="0" lvl="0" indent="0" algn="l" rtl="0">
              <a:spcBef>
                <a:spcPts val="1200"/>
              </a:spcBef>
              <a:spcAft>
                <a:spcPts val="0"/>
              </a:spcAft>
              <a:buNone/>
            </a:pPr>
            <a:endParaRPr/>
          </a:p>
        </p:txBody>
      </p:sp>
      <p:sp>
        <p:nvSpPr>
          <p:cNvPr id="278" name="Google Shape;278;g25ea846d07d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Chris:</a:t>
            </a:r>
            <a:endParaRPr/>
          </a:p>
          <a:p>
            <a:pPr marL="0" lvl="0" indent="0" algn="l" rtl="0">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a:t>
            </a:r>
            <a:r>
              <a:rPr lang="en-US" sz="700">
                <a:latin typeface="Times New Roman"/>
                <a:ea typeface="Times New Roman"/>
                <a:cs typeface="Times New Roman"/>
                <a:sym typeface="Times New Roman"/>
              </a:rPr>
              <a:t>         </a:t>
            </a:r>
            <a:r>
              <a:rPr lang="en-US" sz="1100">
                <a:latin typeface="Arial"/>
                <a:ea typeface="Arial"/>
                <a:cs typeface="Arial"/>
                <a:sym typeface="Arial"/>
              </a:rPr>
              <a:t>So here is what the CSU courier route and Rapido pod more or less looks like. All the CSU’s are connected through a Rapido pod and ship materials on a Unity Courier route to save time and money. This has worked very well over the years and was the basis of CSU+.</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a:t>
            </a:r>
            <a:r>
              <a:rPr lang="en-US" sz="700">
                <a:latin typeface="Times New Roman"/>
                <a:ea typeface="Times New Roman"/>
                <a:cs typeface="Times New Roman"/>
                <a:sym typeface="Times New Roman"/>
              </a:rPr>
              <a:t>         </a:t>
            </a:r>
            <a:r>
              <a:rPr lang="en-US" sz="1100">
                <a:latin typeface="Arial"/>
                <a:ea typeface="Arial"/>
                <a:cs typeface="Arial"/>
                <a:sym typeface="Arial"/>
              </a:rPr>
              <a:t>Things got a little more complicated when we joined Rapido and have unmediated requests going to libraries outside the courier. We do have some friends on the courier route who are not in a Rapido pod, and it is a shame for them to get skipped.</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a:t>
            </a:r>
            <a:r>
              <a:rPr lang="en-US" sz="700">
                <a:latin typeface="Times New Roman"/>
                <a:ea typeface="Times New Roman"/>
                <a:cs typeface="Times New Roman"/>
                <a:sym typeface="Times New Roman"/>
              </a:rPr>
              <a:t>         </a:t>
            </a:r>
            <a:r>
              <a:rPr lang="en-US" sz="1100">
                <a:latin typeface="Arial"/>
                <a:ea typeface="Arial"/>
                <a:cs typeface="Arial"/>
                <a:sym typeface="Arial"/>
              </a:rPr>
              <a:t>Linda here proposed adding some SCELC libraries to our route</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a:t>
            </a:r>
            <a:r>
              <a:rPr lang="en-US" sz="700">
                <a:latin typeface="Times New Roman"/>
                <a:ea typeface="Times New Roman"/>
                <a:cs typeface="Times New Roman"/>
                <a:sym typeface="Times New Roman"/>
              </a:rPr>
              <a:t>         </a:t>
            </a:r>
            <a:r>
              <a:rPr lang="en-US" sz="1100">
                <a:latin typeface="Arial"/>
                <a:ea typeface="Arial"/>
                <a:cs typeface="Arial"/>
                <a:sym typeface="Arial"/>
              </a:rPr>
              <a:t>Click</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a:t>
            </a:r>
            <a:r>
              <a:rPr lang="en-US" sz="700">
                <a:latin typeface="Times New Roman"/>
                <a:ea typeface="Times New Roman"/>
                <a:cs typeface="Times New Roman"/>
                <a:sym typeface="Times New Roman"/>
              </a:rPr>
              <a:t>         </a:t>
            </a:r>
            <a:r>
              <a:rPr lang="en-US" sz="1100">
                <a:latin typeface="Arial"/>
                <a:ea typeface="Arial"/>
                <a:cs typeface="Arial"/>
                <a:sym typeface="Arial"/>
              </a:rPr>
              <a:t> and we agreed that would be great, especially if they could be in a Rapido pod. Saint Mary’s joined and a few more SCELC libraries are in the process of joining the route. These libraries are all either on Rapido or willing to connect with us using ISO connections and Hybrid pods.</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a:t>
            </a:r>
            <a:r>
              <a:rPr lang="en-US" sz="700">
                <a:latin typeface="Times New Roman"/>
                <a:ea typeface="Times New Roman"/>
                <a:cs typeface="Times New Roman"/>
                <a:sym typeface="Times New Roman"/>
              </a:rPr>
              <a:t>         </a:t>
            </a:r>
            <a:r>
              <a:rPr lang="en-US" sz="1100">
                <a:latin typeface="Arial"/>
                <a:ea typeface="Arial"/>
                <a:cs typeface="Arial"/>
                <a:sym typeface="Arial"/>
              </a:rPr>
              <a:t>But we have some longtime friends to the North on their own courier system</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a:t>
            </a:r>
            <a:r>
              <a:rPr lang="en-US" sz="700">
                <a:latin typeface="Times New Roman"/>
                <a:ea typeface="Times New Roman"/>
                <a:cs typeface="Times New Roman"/>
                <a:sym typeface="Times New Roman"/>
              </a:rPr>
              <a:t>         </a:t>
            </a:r>
            <a:r>
              <a:rPr lang="en-US" sz="1100">
                <a:latin typeface="Arial"/>
                <a:ea typeface="Arial"/>
                <a:cs typeface="Arial"/>
                <a:sym typeface="Arial"/>
              </a:rPr>
              <a:t>Click</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a:t>
            </a:r>
            <a:r>
              <a:rPr lang="en-US" sz="700">
                <a:latin typeface="Times New Roman"/>
                <a:ea typeface="Times New Roman"/>
                <a:cs typeface="Times New Roman"/>
                <a:sym typeface="Times New Roman"/>
              </a:rPr>
              <a:t>         </a:t>
            </a:r>
            <a:r>
              <a:rPr lang="en-US" sz="1100">
                <a:latin typeface="Arial"/>
                <a:ea typeface="Arial"/>
                <a:cs typeface="Arial"/>
                <a:sym typeface="Arial"/>
              </a:rPr>
              <a:t>Orbis Cascade is a network of libraries in Oregon, Washington, and Idaho. We have long worked with Orbis as informal friends in the Resource Sharing community and we already borrow and lend with them through ILLiad. Lori Hilterbrand from Orbis would like to make this informal friendship into a formal partnership.</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a:t>
            </a:r>
            <a:r>
              <a:rPr lang="en-US" sz="700">
                <a:latin typeface="Times New Roman"/>
                <a:ea typeface="Times New Roman"/>
                <a:cs typeface="Times New Roman"/>
                <a:sym typeface="Times New Roman"/>
              </a:rPr>
              <a:t>         </a:t>
            </a:r>
            <a:r>
              <a:rPr lang="en-US" sz="1100">
                <a:latin typeface="Arial"/>
                <a:ea typeface="Arial"/>
                <a:cs typeface="Arial"/>
                <a:sym typeface="Arial"/>
              </a:rPr>
              <a:t>Click</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a:t>
            </a:r>
            <a:r>
              <a:rPr lang="en-US" sz="700">
                <a:latin typeface="Times New Roman"/>
                <a:ea typeface="Times New Roman"/>
                <a:cs typeface="Times New Roman"/>
                <a:sym typeface="Times New Roman"/>
              </a:rPr>
              <a:t>         </a:t>
            </a:r>
            <a:r>
              <a:rPr lang="en-US" sz="1100">
                <a:latin typeface="Arial"/>
                <a:ea typeface="Arial"/>
                <a:cs typeface="Arial"/>
                <a:sym typeface="Arial"/>
              </a:rPr>
              <a:t>We would like to connect to create a single Western Resource Sharing courier route and hybrid pod.</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a:t>
            </a:r>
            <a:r>
              <a:rPr lang="en-US" sz="700">
                <a:latin typeface="Times New Roman"/>
                <a:ea typeface="Times New Roman"/>
                <a:cs typeface="Times New Roman"/>
                <a:sym typeface="Times New Roman"/>
              </a:rPr>
              <a:t>         </a:t>
            </a:r>
            <a:r>
              <a:rPr lang="en-US" sz="1100">
                <a:latin typeface="Arial"/>
                <a:ea typeface="Arial"/>
                <a:cs typeface="Arial"/>
                <a:sym typeface="Arial"/>
              </a:rPr>
              <a:t>Now on to our friends from SCELC.</a:t>
            </a:r>
            <a:endParaRPr sz="1100">
              <a:latin typeface="Arial"/>
              <a:ea typeface="Arial"/>
              <a:cs typeface="Arial"/>
              <a:sym typeface="Arial"/>
            </a:endParaRPr>
          </a:p>
          <a:p>
            <a:pPr marL="0" lvl="0" indent="0" algn="l" rtl="0">
              <a:spcBef>
                <a:spcPts val="1200"/>
              </a:spcBef>
              <a:spcAft>
                <a:spcPts val="0"/>
              </a:spcAft>
              <a:buNone/>
            </a:pPr>
            <a:endParaRPr/>
          </a:p>
        </p:txBody>
      </p:sp>
      <p:sp>
        <p:nvSpPr>
          <p:cNvPr id="154" name="Google Shape;15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5d9520f6b9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g25d9520f6b9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5d9520f6b9_0_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Shannon Slide</a:t>
            </a:r>
            <a:endParaRPr/>
          </a:p>
        </p:txBody>
      </p:sp>
      <p:sp>
        <p:nvSpPr>
          <p:cNvPr id="178" name="Google Shape;178;g25d9520f6b9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5f03a47142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Shannon Slide</a:t>
            </a:r>
            <a:endParaRPr/>
          </a:p>
        </p:txBody>
      </p:sp>
      <p:sp>
        <p:nvSpPr>
          <p:cNvPr id="188" name="Google Shape;188;g25f03a47142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5d9520f6b9_0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Teri Slide</a:t>
            </a:r>
            <a:endParaRPr/>
          </a:p>
        </p:txBody>
      </p:sp>
      <p:sp>
        <p:nvSpPr>
          <p:cNvPr id="196" name="Google Shape;196;g25d9520f6b9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38067b61e7_0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g238067b61e7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a:blip r:embed="rId2">
            <a:alphaModFix/>
          </a:blip>
          <a:stretch>
            <a:fillRect/>
          </a:stretch>
        </a:blipFill>
        <a:effectLst/>
      </p:bgPr>
    </p:bg>
    <p:spTree>
      <p:nvGrpSpPr>
        <p:cNvPr id="1" name="Shape 15"/>
        <p:cNvGrpSpPr/>
        <p:nvPr/>
      </p:nvGrpSpPr>
      <p:grpSpPr>
        <a:xfrm>
          <a:off x="0" y="0"/>
          <a:ext cx="0" cy="0"/>
          <a:chOff x="0" y="0"/>
          <a:chExt cx="0" cy="0"/>
        </a:xfrm>
      </p:grpSpPr>
      <p:pic>
        <p:nvPicPr>
          <p:cNvPr id="16" name="Google Shape;16;p7" descr="Celestia-R1---OverlayTitleHD.png"/>
          <p:cNvPicPr preferRelativeResize="0"/>
          <p:nvPr/>
        </p:nvPicPr>
        <p:blipFill rotWithShape="1">
          <a:blip r:embed="rId3">
            <a:alphaModFix/>
          </a:blip>
          <a:srcRect/>
          <a:stretch/>
        </p:blipFill>
        <p:spPr>
          <a:xfrm>
            <a:off x="0" y="0"/>
            <a:ext cx="12188825" cy="6856214"/>
          </a:xfrm>
          <a:prstGeom prst="rect">
            <a:avLst/>
          </a:prstGeom>
          <a:noFill/>
          <a:ln>
            <a:noFill/>
          </a:ln>
        </p:spPr>
      </p:pic>
      <p:sp>
        <p:nvSpPr>
          <p:cNvPr id="17" name="Google Shape;17;p7"/>
          <p:cNvSpPr txBox="1">
            <a:spLocks noGrp="1"/>
          </p:cNvSpPr>
          <p:nvPr>
            <p:ph type="ctrTitle"/>
          </p:nvPr>
        </p:nvSpPr>
        <p:spPr>
          <a:xfrm>
            <a:off x="3962399" y="1964267"/>
            <a:ext cx="7197726" cy="2421464"/>
          </a:xfrm>
          <a:prstGeom prst="rect">
            <a:avLst/>
          </a:prstGeom>
          <a:noFill/>
          <a:ln>
            <a:noFill/>
          </a:ln>
        </p:spPr>
        <p:txBody>
          <a:bodyPr spcFirstLastPara="1" wrap="square" lIns="91425" tIns="45700" rIns="91425" bIns="45700" anchor="b" anchorCtr="0">
            <a:normAutofit/>
          </a:bodyPr>
          <a:lstStyle>
            <a:lvl1pPr lvl="0" algn="r">
              <a:spcBef>
                <a:spcPts val="0"/>
              </a:spcBef>
              <a:spcAft>
                <a:spcPts val="0"/>
              </a:spcAft>
              <a:buClr>
                <a:schemeClr val="lt1"/>
              </a:buClr>
              <a:buSzPts val="4800"/>
              <a:buFont typeface="Calibri"/>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7"/>
          <p:cNvSpPr txBox="1">
            <a:spLocks noGrp="1"/>
          </p:cNvSpPr>
          <p:nvPr>
            <p:ph type="subTitle" idx="1"/>
          </p:nvPr>
        </p:nvSpPr>
        <p:spPr>
          <a:xfrm>
            <a:off x="3962399" y="4385732"/>
            <a:ext cx="7197726" cy="1405467"/>
          </a:xfrm>
          <a:prstGeom prst="rect">
            <a:avLst/>
          </a:prstGeom>
          <a:noFill/>
          <a:ln>
            <a:noFill/>
          </a:ln>
        </p:spPr>
        <p:txBody>
          <a:bodyPr spcFirstLastPara="1" wrap="square" lIns="91425" tIns="45700" rIns="91425" bIns="45700" anchor="t" anchorCtr="0">
            <a:normAutofit/>
          </a:bodyPr>
          <a:lstStyle>
            <a:lvl1pPr lvl="0" algn="r">
              <a:spcBef>
                <a:spcPts val="0"/>
              </a:spcBef>
              <a:spcAft>
                <a:spcPts val="0"/>
              </a:spcAft>
              <a:buSzPts val="1800"/>
              <a:buNone/>
              <a:defRPr sz="1800" cap="none">
                <a:solidFill>
                  <a:schemeClr val="lt1"/>
                </a:solidFill>
              </a:defRPr>
            </a:lvl1pPr>
            <a:lvl2pPr lvl="1" algn="ctr">
              <a:spcBef>
                <a:spcPts val="1000"/>
              </a:spcBef>
              <a:spcAft>
                <a:spcPts val="0"/>
              </a:spcAft>
              <a:buSzPts val="1600"/>
              <a:buNone/>
              <a:defRPr>
                <a:solidFill>
                  <a:schemeClr val="lt1"/>
                </a:solidFill>
              </a:defRPr>
            </a:lvl2pPr>
            <a:lvl3pPr lvl="2" algn="ctr">
              <a:spcBef>
                <a:spcPts val="1000"/>
              </a:spcBef>
              <a:spcAft>
                <a:spcPts val="0"/>
              </a:spcAft>
              <a:buSzPts val="1400"/>
              <a:buNone/>
              <a:defRPr>
                <a:solidFill>
                  <a:schemeClr val="lt1"/>
                </a:solidFill>
              </a:defRPr>
            </a:lvl3pPr>
            <a:lvl4pPr lvl="3" algn="ctr">
              <a:spcBef>
                <a:spcPts val="1000"/>
              </a:spcBef>
              <a:spcAft>
                <a:spcPts val="0"/>
              </a:spcAft>
              <a:buSzPts val="1200"/>
              <a:buNone/>
              <a:defRPr>
                <a:solidFill>
                  <a:schemeClr val="lt1"/>
                </a:solidFill>
              </a:defRPr>
            </a:lvl4pPr>
            <a:lvl5pPr lvl="4" algn="ctr">
              <a:spcBef>
                <a:spcPts val="1000"/>
              </a:spcBef>
              <a:spcAft>
                <a:spcPts val="0"/>
              </a:spcAft>
              <a:buSzPts val="1200"/>
              <a:buNone/>
              <a:defRPr>
                <a:solidFill>
                  <a:schemeClr val="lt1"/>
                </a:solidFill>
              </a:defRPr>
            </a:lvl5pPr>
            <a:lvl6pPr lvl="5" algn="ctr">
              <a:spcBef>
                <a:spcPts val="1000"/>
              </a:spcBef>
              <a:spcAft>
                <a:spcPts val="0"/>
              </a:spcAft>
              <a:buSzPts val="1200"/>
              <a:buNone/>
              <a:defRPr>
                <a:solidFill>
                  <a:schemeClr val="lt1"/>
                </a:solidFill>
              </a:defRPr>
            </a:lvl6pPr>
            <a:lvl7pPr lvl="6" algn="ctr">
              <a:spcBef>
                <a:spcPts val="1000"/>
              </a:spcBef>
              <a:spcAft>
                <a:spcPts val="0"/>
              </a:spcAft>
              <a:buSzPts val="1200"/>
              <a:buNone/>
              <a:defRPr>
                <a:solidFill>
                  <a:schemeClr val="lt1"/>
                </a:solidFill>
              </a:defRPr>
            </a:lvl7pPr>
            <a:lvl8pPr lvl="7" algn="ctr">
              <a:spcBef>
                <a:spcPts val="1000"/>
              </a:spcBef>
              <a:spcAft>
                <a:spcPts val="0"/>
              </a:spcAft>
              <a:buSzPts val="1200"/>
              <a:buNone/>
              <a:defRPr>
                <a:solidFill>
                  <a:schemeClr val="lt1"/>
                </a:solidFill>
              </a:defRPr>
            </a:lvl8pPr>
            <a:lvl9pPr lvl="8" algn="ctr">
              <a:spcBef>
                <a:spcPts val="1000"/>
              </a:spcBef>
              <a:spcAft>
                <a:spcPts val="1000"/>
              </a:spcAft>
              <a:buSzPts val="1200"/>
              <a:buNone/>
              <a:defRPr>
                <a:solidFill>
                  <a:schemeClr val="lt1"/>
                </a:solidFill>
              </a:defRPr>
            </a:lvl9pPr>
          </a:lstStyle>
          <a:p>
            <a:endParaRPr/>
          </a:p>
        </p:txBody>
      </p:sp>
      <p:sp>
        <p:nvSpPr>
          <p:cNvPr id="19" name="Google Shape;19;p7"/>
          <p:cNvSpPr txBox="1">
            <a:spLocks noGrp="1"/>
          </p:cNvSpPr>
          <p:nvPr>
            <p:ph type="dt" idx="10"/>
          </p:nvPr>
        </p:nvSpPr>
        <p:spPr>
          <a:xfrm>
            <a:off x="8932558" y="5870575"/>
            <a:ext cx="1600200" cy="3778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7"/>
          <p:cNvSpPr txBox="1">
            <a:spLocks noGrp="1"/>
          </p:cNvSpPr>
          <p:nvPr>
            <p:ph type="ftr" idx="11"/>
          </p:nvPr>
        </p:nvSpPr>
        <p:spPr>
          <a:xfrm>
            <a:off x="3962399" y="5870575"/>
            <a:ext cx="4893958" cy="3778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7"/>
          <p:cNvSpPr txBox="1">
            <a:spLocks noGrp="1"/>
          </p:cNvSpPr>
          <p:nvPr>
            <p:ph type="sldNum" idx="12"/>
          </p:nvPr>
        </p:nvSpPr>
        <p:spPr>
          <a:xfrm>
            <a:off x="10608958" y="5870575"/>
            <a:ext cx="551167" cy="3778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13106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80"/>
        <p:cNvGrpSpPr/>
        <p:nvPr/>
      </p:nvGrpSpPr>
      <p:grpSpPr>
        <a:xfrm>
          <a:off x="0" y="0"/>
          <a:ext cx="0" cy="0"/>
          <a:chOff x="0" y="0"/>
          <a:chExt cx="0" cy="0"/>
        </a:xfrm>
      </p:grpSpPr>
      <p:pic>
        <p:nvPicPr>
          <p:cNvPr id="81" name="Google Shape;81;p16" descr="Celestia-R1---OverlayContentHD.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82" name="Google Shape;82;p16"/>
          <p:cNvSpPr txBox="1">
            <a:spLocks noGrp="1"/>
          </p:cNvSpPr>
          <p:nvPr>
            <p:ph type="title"/>
          </p:nvPr>
        </p:nvSpPr>
        <p:spPr>
          <a:xfrm>
            <a:off x="685800" y="4732865"/>
            <a:ext cx="10131427"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400"/>
              <a:buFont typeface="Calibri"/>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6"/>
          <p:cNvSpPr>
            <a:spLocks noGrp="1"/>
          </p:cNvSpPr>
          <p:nvPr>
            <p:ph type="pic" idx="2"/>
          </p:nvPr>
        </p:nvSpPr>
        <p:spPr>
          <a:xfrm>
            <a:off x="1371600" y="932112"/>
            <a:ext cx="8759827" cy="3164976"/>
          </a:xfrm>
          <a:prstGeom prst="roundRect">
            <a:avLst>
              <a:gd name="adj" fmla="val 4380"/>
            </a:avLst>
          </a:prstGeom>
          <a:noFill/>
          <a:ln w="50800" cap="sq" cmpd="dbl">
            <a:solidFill>
              <a:srgbClr val="FFFFFF"/>
            </a:solidFill>
            <a:prstDash val="solid"/>
            <a:miter lim="800000"/>
            <a:headEnd type="none" w="sm" len="sm"/>
            <a:tailEnd type="none" w="sm" len="sm"/>
          </a:ln>
          <a:effectLst>
            <a:outerShdw blurRad="254000" algn="tl" rotWithShape="0">
              <a:srgbClr val="000000">
                <a:alpha val="42745"/>
              </a:srgbClr>
            </a:outerShdw>
          </a:effectLst>
        </p:spPr>
      </p:sp>
      <p:sp>
        <p:nvSpPr>
          <p:cNvPr id="84" name="Google Shape;84;p16"/>
          <p:cNvSpPr txBox="1">
            <a:spLocks noGrp="1"/>
          </p:cNvSpPr>
          <p:nvPr>
            <p:ph type="body" idx="1"/>
          </p:nvPr>
        </p:nvSpPr>
        <p:spPr>
          <a:xfrm>
            <a:off x="685800" y="5299603"/>
            <a:ext cx="10131427" cy="493712"/>
          </a:xfrm>
          <a:prstGeom prst="rect">
            <a:avLst/>
          </a:prstGeom>
          <a:noFill/>
          <a:ln>
            <a:noFill/>
          </a:ln>
        </p:spPr>
        <p:txBody>
          <a:bodyPr spcFirstLastPara="1" wrap="square" lIns="91425" tIns="45700" rIns="91425" bIns="45700" anchor="t" anchorCtr="0">
            <a:normAutofit/>
          </a:bodyPr>
          <a:lstStyle>
            <a:lvl1pPr marL="457200" lvl="0" indent="-228600" algn="l">
              <a:spcBef>
                <a:spcPts val="0"/>
              </a:spcBef>
              <a:spcAft>
                <a:spcPts val="0"/>
              </a:spcAft>
              <a:buSzPts val="1400"/>
              <a:buNone/>
              <a:defRPr sz="1400"/>
            </a:lvl1pPr>
            <a:lvl2pPr marL="914400" lvl="1" indent="-228600" algn="l">
              <a:spcBef>
                <a:spcPts val="1000"/>
              </a:spcBef>
              <a:spcAft>
                <a:spcPts val="0"/>
              </a:spcAft>
              <a:buSzPts val="1200"/>
              <a:buNone/>
              <a:defRPr sz="1200"/>
            </a:lvl2pPr>
            <a:lvl3pPr marL="1371600" lvl="2" indent="-228600" algn="l">
              <a:spcBef>
                <a:spcPts val="1000"/>
              </a:spcBef>
              <a:spcAft>
                <a:spcPts val="0"/>
              </a:spcAft>
              <a:buSzPts val="1000"/>
              <a:buNone/>
              <a:defRPr sz="1000"/>
            </a:lvl3pPr>
            <a:lvl4pPr marL="1828800" lvl="3" indent="-228600" algn="l">
              <a:spcBef>
                <a:spcPts val="1000"/>
              </a:spcBef>
              <a:spcAft>
                <a:spcPts val="0"/>
              </a:spcAft>
              <a:buSzPts val="900"/>
              <a:buNone/>
              <a:defRPr sz="900"/>
            </a:lvl4pPr>
            <a:lvl5pPr marL="2286000" lvl="4" indent="-228600" algn="l">
              <a:spcBef>
                <a:spcPts val="1000"/>
              </a:spcBef>
              <a:spcAft>
                <a:spcPts val="0"/>
              </a:spcAft>
              <a:buSzPts val="900"/>
              <a:buNone/>
              <a:defRPr sz="900"/>
            </a:lvl5pPr>
            <a:lvl6pPr marL="2743200" lvl="5" indent="-228600" algn="l">
              <a:spcBef>
                <a:spcPts val="1000"/>
              </a:spcBef>
              <a:spcAft>
                <a:spcPts val="0"/>
              </a:spcAft>
              <a:buSzPts val="900"/>
              <a:buNone/>
              <a:defRPr sz="900"/>
            </a:lvl6pPr>
            <a:lvl7pPr marL="3200400" lvl="6" indent="-228600" algn="l">
              <a:spcBef>
                <a:spcPts val="1000"/>
              </a:spcBef>
              <a:spcAft>
                <a:spcPts val="0"/>
              </a:spcAft>
              <a:buSzPts val="900"/>
              <a:buNone/>
              <a:defRPr sz="900"/>
            </a:lvl7pPr>
            <a:lvl8pPr marL="3657600" lvl="7" indent="-228600" algn="l">
              <a:spcBef>
                <a:spcPts val="1000"/>
              </a:spcBef>
              <a:spcAft>
                <a:spcPts val="0"/>
              </a:spcAft>
              <a:buSzPts val="900"/>
              <a:buNone/>
              <a:defRPr sz="900"/>
            </a:lvl8pPr>
            <a:lvl9pPr marL="4114800" lvl="8" indent="-228600" algn="l">
              <a:spcBef>
                <a:spcPts val="1000"/>
              </a:spcBef>
              <a:spcAft>
                <a:spcPts val="1000"/>
              </a:spcAft>
              <a:buSzPts val="900"/>
              <a:buNone/>
              <a:defRPr sz="900"/>
            </a:lvl9pPr>
          </a:lstStyle>
          <a:p>
            <a:endParaRPr/>
          </a:p>
        </p:txBody>
      </p:sp>
      <p:sp>
        <p:nvSpPr>
          <p:cNvPr id="85" name="Google Shape;85;p16"/>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6"/>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6"/>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22947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88"/>
        <p:cNvGrpSpPr/>
        <p:nvPr/>
      </p:nvGrpSpPr>
      <p:grpSpPr>
        <a:xfrm>
          <a:off x="0" y="0"/>
          <a:ext cx="0" cy="0"/>
          <a:chOff x="0" y="0"/>
          <a:chExt cx="0" cy="0"/>
        </a:xfrm>
      </p:grpSpPr>
      <p:pic>
        <p:nvPicPr>
          <p:cNvPr id="89" name="Google Shape;89;p17" descr="Celestia-R1---OverlayContentHD.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90" name="Google Shape;90;p17"/>
          <p:cNvSpPr txBox="1">
            <a:spLocks noGrp="1"/>
          </p:cNvSpPr>
          <p:nvPr>
            <p:ph type="title"/>
          </p:nvPr>
        </p:nvSpPr>
        <p:spPr>
          <a:xfrm>
            <a:off x="685801" y="609601"/>
            <a:ext cx="10131427" cy="3124199"/>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3200"/>
              <a:buFont typeface="Calibri"/>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7"/>
          <p:cNvSpPr txBox="1">
            <a:spLocks noGrp="1"/>
          </p:cNvSpPr>
          <p:nvPr>
            <p:ph type="body" idx="1"/>
          </p:nvPr>
        </p:nvSpPr>
        <p:spPr>
          <a:xfrm>
            <a:off x="685800" y="4343400"/>
            <a:ext cx="10131428" cy="1447800"/>
          </a:xfrm>
          <a:prstGeom prst="rect">
            <a:avLst/>
          </a:prstGeom>
          <a:noFill/>
          <a:ln>
            <a:noFill/>
          </a:ln>
        </p:spPr>
        <p:txBody>
          <a:bodyPr spcFirstLastPara="1" wrap="square" lIns="91425" tIns="45700" rIns="91425" bIns="45700" anchor="ctr" anchorCtr="0">
            <a:normAutofit/>
          </a:bodyPr>
          <a:lstStyle>
            <a:lvl1pPr marL="457200" lvl="0" indent="-228600" algn="l">
              <a:spcBef>
                <a:spcPts val="0"/>
              </a:spcBef>
              <a:spcAft>
                <a:spcPts val="0"/>
              </a:spcAft>
              <a:buSzPts val="2000"/>
              <a:buNone/>
              <a:defRPr sz="2000">
                <a:solidFill>
                  <a:schemeClr val="lt1"/>
                </a:solidFill>
              </a:defRPr>
            </a:lvl1pPr>
            <a:lvl2pPr marL="914400" lvl="1" indent="-228600" algn="l">
              <a:spcBef>
                <a:spcPts val="1000"/>
              </a:spcBef>
              <a:spcAft>
                <a:spcPts val="0"/>
              </a:spcAft>
              <a:buSzPts val="1800"/>
              <a:buNone/>
              <a:defRPr sz="1800">
                <a:solidFill>
                  <a:schemeClr val="lt1"/>
                </a:solidFill>
              </a:defRPr>
            </a:lvl2pPr>
            <a:lvl3pPr marL="1371600" lvl="2" indent="-228600" algn="l">
              <a:spcBef>
                <a:spcPts val="1000"/>
              </a:spcBef>
              <a:spcAft>
                <a:spcPts val="0"/>
              </a:spcAft>
              <a:buSzPts val="1600"/>
              <a:buNone/>
              <a:defRPr sz="1600">
                <a:solidFill>
                  <a:schemeClr val="lt1"/>
                </a:solidFill>
              </a:defRPr>
            </a:lvl3pPr>
            <a:lvl4pPr marL="1828800" lvl="3" indent="-228600" algn="l">
              <a:spcBef>
                <a:spcPts val="1000"/>
              </a:spcBef>
              <a:spcAft>
                <a:spcPts val="0"/>
              </a:spcAft>
              <a:buSzPts val="1400"/>
              <a:buNone/>
              <a:defRPr sz="1400">
                <a:solidFill>
                  <a:schemeClr val="lt1"/>
                </a:solidFill>
              </a:defRPr>
            </a:lvl4pPr>
            <a:lvl5pPr marL="2286000" lvl="4" indent="-228600" algn="l">
              <a:spcBef>
                <a:spcPts val="1000"/>
              </a:spcBef>
              <a:spcAft>
                <a:spcPts val="0"/>
              </a:spcAft>
              <a:buSzPts val="1400"/>
              <a:buNone/>
              <a:defRPr sz="1400">
                <a:solidFill>
                  <a:schemeClr val="lt1"/>
                </a:solidFill>
              </a:defRPr>
            </a:lvl5pPr>
            <a:lvl6pPr marL="2743200" lvl="5" indent="-228600" algn="l">
              <a:spcBef>
                <a:spcPts val="1000"/>
              </a:spcBef>
              <a:spcAft>
                <a:spcPts val="0"/>
              </a:spcAft>
              <a:buSzPts val="1400"/>
              <a:buNone/>
              <a:defRPr sz="1400">
                <a:solidFill>
                  <a:schemeClr val="lt1"/>
                </a:solidFill>
              </a:defRPr>
            </a:lvl6pPr>
            <a:lvl7pPr marL="3200400" lvl="6" indent="-228600" algn="l">
              <a:spcBef>
                <a:spcPts val="1000"/>
              </a:spcBef>
              <a:spcAft>
                <a:spcPts val="0"/>
              </a:spcAft>
              <a:buSzPts val="1400"/>
              <a:buNone/>
              <a:defRPr sz="1400">
                <a:solidFill>
                  <a:schemeClr val="lt1"/>
                </a:solidFill>
              </a:defRPr>
            </a:lvl7pPr>
            <a:lvl8pPr marL="3657600" lvl="7" indent="-228600" algn="l">
              <a:spcBef>
                <a:spcPts val="1000"/>
              </a:spcBef>
              <a:spcAft>
                <a:spcPts val="0"/>
              </a:spcAft>
              <a:buSzPts val="1400"/>
              <a:buNone/>
              <a:defRPr sz="1400">
                <a:solidFill>
                  <a:schemeClr val="lt1"/>
                </a:solidFill>
              </a:defRPr>
            </a:lvl8pPr>
            <a:lvl9pPr marL="4114800" lvl="8" indent="-228600" algn="l">
              <a:spcBef>
                <a:spcPts val="1000"/>
              </a:spcBef>
              <a:spcAft>
                <a:spcPts val="1000"/>
              </a:spcAft>
              <a:buSzPts val="1400"/>
              <a:buNone/>
              <a:defRPr sz="1400">
                <a:solidFill>
                  <a:schemeClr val="lt1"/>
                </a:solidFill>
              </a:defRPr>
            </a:lvl9pPr>
          </a:lstStyle>
          <a:p>
            <a:endParaRPr/>
          </a:p>
        </p:txBody>
      </p:sp>
      <p:sp>
        <p:nvSpPr>
          <p:cNvPr id="92" name="Google Shape;92;p17"/>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7"/>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7"/>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4925711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5"/>
        <p:cNvGrpSpPr/>
        <p:nvPr/>
      </p:nvGrpSpPr>
      <p:grpSpPr>
        <a:xfrm>
          <a:off x="0" y="0"/>
          <a:ext cx="0" cy="0"/>
          <a:chOff x="0" y="0"/>
          <a:chExt cx="0" cy="0"/>
        </a:xfrm>
      </p:grpSpPr>
      <p:pic>
        <p:nvPicPr>
          <p:cNvPr id="96" name="Google Shape;96;p18" descr="Celestia-R1---OverlayContentHD.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97" name="Google Shape;97;p18"/>
          <p:cNvSpPr txBox="1"/>
          <p:nvPr/>
        </p:nvSpPr>
        <p:spPr>
          <a:xfrm>
            <a:off x="10237867" y="2743200"/>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lt1"/>
              </a:buClr>
              <a:buSzPts val="8000"/>
              <a:buFont typeface="Calibri"/>
              <a:buNone/>
            </a:pPr>
            <a:r>
              <a:rPr lang="en-US" sz="8000" b="0" i="0" u="none" strike="noStrike" cap="none">
                <a:solidFill>
                  <a:schemeClr val="lt1"/>
                </a:solidFill>
                <a:latin typeface="Calibri"/>
                <a:ea typeface="Calibri"/>
                <a:cs typeface="Calibri"/>
                <a:sym typeface="Calibri"/>
              </a:rPr>
              <a:t>”</a:t>
            </a:r>
            <a:endParaRPr/>
          </a:p>
        </p:txBody>
      </p:sp>
      <p:sp>
        <p:nvSpPr>
          <p:cNvPr id="98" name="Google Shape;98;p18"/>
          <p:cNvSpPr txBox="1"/>
          <p:nvPr/>
        </p:nvSpPr>
        <p:spPr>
          <a:xfrm>
            <a:off x="488275" y="823337"/>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lt1"/>
              </a:buClr>
              <a:buSzPts val="8000"/>
              <a:buFont typeface="Calibri"/>
              <a:buNone/>
            </a:pPr>
            <a:r>
              <a:rPr lang="en-US" sz="8000" b="0" i="0" u="none" strike="noStrike" cap="none">
                <a:solidFill>
                  <a:schemeClr val="lt1"/>
                </a:solidFill>
                <a:latin typeface="Calibri"/>
                <a:ea typeface="Calibri"/>
                <a:cs typeface="Calibri"/>
                <a:sym typeface="Calibri"/>
              </a:rPr>
              <a:t>“</a:t>
            </a:r>
            <a:endParaRPr/>
          </a:p>
        </p:txBody>
      </p:sp>
      <p:sp>
        <p:nvSpPr>
          <p:cNvPr id="99" name="Google Shape;99;p18"/>
          <p:cNvSpPr txBox="1">
            <a:spLocks noGrp="1"/>
          </p:cNvSpPr>
          <p:nvPr>
            <p:ph type="title"/>
          </p:nvPr>
        </p:nvSpPr>
        <p:spPr>
          <a:xfrm>
            <a:off x="992267" y="609601"/>
            <a:ext cx="9550399" cy="2743199"/>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3200"/>
              <a:buFont typeface="Calibri"/>
              <a:buNone/>
              <a:defRPr sz="3200" b="0"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8"/>
          <p:cNvSpPr txBox="1">
            <a:spLocks noGrp="1"/>
          </p:cNvSpPr>
          <p:nvPr>
            <p:ph type="body" idx="1"/>
          </p:nvPr>
        </p:nvSpPr>
        <p:spPr>
          <a:xfrm>
            <a:off x="1097875" y="3352800"/>
            <a:ext cx="9339184" cy="381000"/>
          </a:xfrm>
          <a:prstGeom prst="rect">
            <a:avLst/>
          </a:prstGeom>
          <a:noFill/>
          <a:ln>
            <a:noFill/>
          </a:ln>
        </p:spPr>
        <p:txBody>
          <a:bodyPr spcFirstLastPara="1" wrap="square" lIns="91425" tIns="45700" rIns="91425" bIns="45700" anchor="ctr" anchorCtr="0">
            <a:normAutofit/>
          </a:bodyPr>
          <a:lstStyle>
            <a:lvl1pPr marL="457200" lvl="0" indent="-228600" algn="l">
              <a:spcBef>
                <a:spcPts val="0"/>
              </a:spcBef>
              <a:spcAft>
                <a:spcPts val="0"/>
              </a:spcAft>
              <a:buSzPts val="1800"/>
              <a:buFont typeface="Calibri"/>
              <a:buNone/>
              <a:defRPr/>
            </a:lvl1pPr>
            <a:lvl2pPr marL="914400" lvl="1" indent="-228600" algn="l">
              <a:spcBef>
                <a:spcPts val="1000"/>
              </a:spcBef>
              <a:spcAft>
                <a:spcPts val="0"/>
              </a:spcAft>
              <a:buSzPts val="1600"/>
              <a:buFont typeface="Calibri"/>
              <a:buNone/>
              <a:defRPr/>
            </a:lvl2pPr>
            <a:lvl3pPr marL="1371600" lvl="2" indent="-228600" algn="l">
              <a:spcBef>
                <a:spcPts val="1000"/>
              </a:spcBef>
              <a:spcAft>
                <a:spcPts val="0"/>
              </a:spcAft>
              <a:buSzPts val="1400"/>
              <a:buFont typeface="Calibri"/>
              <a:buNone/>
              <a:defRPr/>
            </a:lvl3pPr>
            <a:lvl4pPr marL="1828800" lvl="3" indent="-228600" algn="l">
              <a:spcBef>
                <a:spcPts val="1000"/>
              </a:spcBef>
              <a:spcAft>
                <a:spcPts val="0"/>
              </a:spcAft>
              <a:buSzPts val="1200"/>
              <a:buFont typeface="Calibri"/>
              <a:buNone/>
              <a:defRPr/>
            </a:lvl4pPr>
            <a:lvl5pPr marL="2286000" lvl="4" indent="-228600" algn="l">
              <a:spcBef>
                <a:spcPts val="1000"/>
              </a:spcBef>
              <a:spcAft>
                <a:spcPts val="0"/>
              </a:spcAft>
              <a:buSzPts val="1200"/>
              <a:buFont typeface="Calibri"/>
              <a:buNone/>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1000"/>
              </a:spcAft>
              <a:buSzPts val="1800"/>
              <a:buChar char="•"/>
              <a:defRPr/>
            </a:lvl9pPr>
          </a:lstStyle>
          <a:p>
            <a:endParaRPr/>
          </a:p>
        </p:txBody>
      </p:sp>
      <p:sp>
        <p:nvSpPr>
          <p:cNvPr id="101" name="Google Shape;101;p18"/>
          <p:cNvSpPr txBox="1">
            <a:spLocks noGrp="1"/>
          </p:cNvSpPr>
          <p:nvPr>
            <p:ph type="body" idx="2"/>
          </p:nvPr>
        </p:nvSpPr>
        <p:spPr>
          <a:xfrm>
            <a:off x="687465" y="4343400"/>
            <a:ext cx="10152367" cy="1447800"/>
          </a:xfrm>
          <a:prstGeom prst="rect">
            <a:avLst/>
          </a:prstGeom>
          <a:noFill/>
          <a:ln>
            <a:noFill/>
          </a:ln>
        </p:spPr>
        <p:txBody>
          <a:bodyPr spcFirstLastPara="1" wrap="square" lIns="91425" tIns="45700" rIns="91425" bIns="45700" anchor="ctr" anchorCtr="0">
            <a:normAutofit/>
          </a:bodyPr>
          <a:lstStyle>
            <a:lvl1pPr marL="457200" lvl="0" indent="-228600" algn="l">
              <a:spcBef>
                <a:spcPts val="0"/>
              </a:spcBef>
              <a:spcAft>
                <a:spcPts val="0"/>
              </a:spcAft>
              <a:buSzPts val="2000"/>
              <a:buNone/>
              <a:defRPr sz="2000">
                <a:solidFill>
                  <a:schemeClr val="lt1"/>
                </a:solidFill>
              </a:defRPr>
            </a:lvl1pPr>
            <a:lvl2pPr marL="914400" lvl="1" indent="-228600" algn="l">
              <a:spcBef>
                <a:spcPts val="1000"/>
              </a:spcBef>
              <a:spcAft>
                <a:spcPts val="0"/>
              </a:spcAft>
              <a:buSzPts val="1800"/>
              <a:buNone/>
              <a:defRPr sz="1800">
                <a:solidFill>
                  <a:schemeClr val="lt1"/>
                </a:solidFill>
              </a:defRPr>
            </a:lvl2pPr>
            <a:lvl3pPr marL="1371600" lvl="2" indent="-228600" algn="l">
              <a:spcBef>
                <a:spcPts val="1000"/>
              </a:spcBef>
              <a:spcAft>
                <a:spcPts val="0"/>
              </a:spcAft>
              <a:buSzPts val="1600"/>
              <a:buNone/>
              <a:defRPr sz="1600">
                <a:solidFill>
                  <a:schemeClr val="lt1"/>
                </a:solidFill>
              </a:defRPr>
            </a:lvl3pPr>
            <a:lvl4pPr marL="1828800" lvl="3" indent="-228600" algn="l">
              <a:spcBef>
                <a:spcPts val="1000"/>
              </a:spcBef>
              <a:spcAft>
                <a:spcPts val="0"/>
              </a:spcAft>
              <a:buSzPts val="1400"/>
              <a:buNone/>
              <a:defRPr sz="1400">
                <a:solidFill>
                  <a:schemeClr val="lt1"/>
                </a:solidFill>
              </a:defRPr>
            </a:lvl4pPr>
            <a:lvl5pPr marL="2286000" lvl="4" indent="-228600" algn="l">
              <a:spcBef>
                <a:spcPts val="1000"/>
              </a:spcBef>
              <a:spcAft>
                <a:spcPts val="0"/>
              </a:spcAft>
              <a:buSzPts val="1400"/>
              <a:buNone/>
              <a:defRPr sz="1400">
                <a:solidFill>
                  <a:schemeClr val="lt1"/>
                </a:solidFill>
              </a:defRPr>
            </a:lvl5pPr>
            <a:lvl6pPr marL="2743200" lvl="5" indent="-228600" algn="l">
              <a:spcBef>
                <a:spcPts val="1000"/>
              </a:spcBef>
              <a:spcAft>
                <a:spcPts val="0"/>
              </a:spcAft>
              <a:buSzPts val="1400"/>
              <a:buNone/>
              <a:defRPr sz="1400">
                <a:solidFill>
                  <a:schemeClr val="lt1"/>
                </a:solidFill>
              </a:defRPr>
            </a:lvl6pPr>
            <a:lvl7pPr marL="3200400" lvl="6" indent="-228600" algn="l">
              <a:spcBef>
                <a:spcPts val="1000"/>
              </a:spcBef>
              <a:spcAft>
                <a:spcPts val="0"/>
              </a:spcAft>
              <a:buSzPts val="1400"/>
              <a:buNone/>
              <a:defRPr sz="1400">
                <a:solidFill>
                  <a:schemeClr val="lt1"/>
                </a:solidFill>
              </a:defRPr>
            </a:lvl7pPr>
            <a:lvl8pPr marL="3657600" lvl="7" indent="-228600" algn="l">
              <a:spcBef>
                <a:spcPts val="1000"/>
              </a:spcBef>
              <a:spcAft>
                <a:spcPts val="0"/>
              </a:spcAft>
              <a:buSzPts val="1400"/>
              <a:buNone/>
              <a:defRPr sz="1400">
                <a:solidFill>
                  <a:schemeClr val="lt1"/>
                </a:solidFill>
              </a:defRPr>
            </a:lvl8pPr>
            <a:lvl9pPr marL="4114800" lvl="8" indent="-228600" algn="l">
              <a:spcBef>
                <a:spcPts val="1000"/>
              </a:spcBef>
              <a:spcAft>
                <a:spcPts val="1000"/>
              </a:spcAft>
              <a:buSzPts val="1400"/>
              <a:buNone/>
              <a:defRPr sz="1400">
                <a:solidFill>
                  <a:schemeClr val="lt1"/>
                </a:solidFill>
              </a:defRPr>
            </a:lvl9pPr>
          </a:lstStyle>
          <a:p>
            <a:endParaRPr/>
          </a:p>
        </p:txBody>
      </p:sp>
      <p:sp>
        <p:nvSpPr>
          <p:cNvPr id="102" name="Google Shape;102;p18"/>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18"/>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18"/>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44327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5"/>
        <p:cNvGrpSpPr/>
        <p:nvPr/>
      </p:nvGrpSpPr>
      <p:grpSpPr>
        <a:xfrm>
          <a:off x="0" y="0"/>
          <a:ext cx="0" cy="0"/>
          <a:chOff x="0" y="0"/>
          <a:chExt cx="0" cy="0"/>
        </a:xfrm>
      </p:grpSpPr>
      <p:pic>
        <p:nvPicPr>
          <p:cNvPr id="106" name="Google Shape;106;p19" descr="Celestia-R1---OverlayContentHD.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107" name="Google Shape;107;p19"/>
          <p:cNvSpPr txBox="1">
            <a:spLocks noGrp="1"/>
          </p:cNvSpPr>
          <p:nvPr>
            <p:ph type="title"/>
          </p:nvPr>
        </p:nvSpPr>
        <p:spPr>
          <a:xfrm>
            <a:off x="685802" y="3308581"/>
            <a:ext cx="10131425" cy="14688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3200"/>
              <a:buFont typeface="Calibri"/>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19"/>
          <p:cNvSpPr txBox="1">
            <a:spLocks noGrp="1"/>
          </p:cNvSpPr>
          <p:nvPr>
            <p:ph type="body" idx="1"/>
          </p:nvPr>
        </p:nvSpPr>
        <p:spPr>
          <a:xfrm>
            <a:off x="685801" y="4777381"/>
            <a:ext cx="10131426"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0"/>
              </a:spcBef>
              <a:spcAft>
                <a:spcPts val="0"/>
              </a:spcAft>
              <a:buSzPts val="2000"/>
              <a:buNone/>
              <a:defRPr sz="2000">
                <a:solidFill>
                  <a:schemeClr val="lt1"/>
                </a:solidFill>
              </a:defRPr>
            </a:lvl1pPr>
            <a:lvl2pPr marL="914400" lvl="1" indent="-228600" algn="l">
              <a:spcBef>
                <a:spcPts val="1000"/>
              </a:spcBef>
              <a:spcAft>
                <a:spcPts val="0"/>
              </a:spcAft>
              <a:buSzPts val="1800"/>
              <a:buNone/>
              <a:defRPr sz="1800">
                <a:solidFill>
                  <a:schemeClr val="lt1"/>
                </a:solidFill>
              </a:defRPr>
            </a:lvl2pPr>
            <a:lvl3pPr marL="1371600" lvl="2" indent="-228600" algn="l">
              <a:spcBef>
                <a:spcPts val="1000"/>
              </a:spcBef>
              <a:spcAft>
                <a:spcPts val="0"/>
              </a:spcAft>
              <a:buSzPts val="1600"/>
              <a:buNone/>
              <a:defRPr sz="1600">
                <a:solidFill>
                  <a:schemeClr val="lt1"/>
                </a:solidFill>
              </a:defRPr>
            </a:lvl3pPr>
            <a:lvl4pPr marL="1828800" lvl="3" indent="-228600" algn="l">
              <a:spcBef>
                <a:spcPts val="1000"/>
              </a:spcBef>
              <a:spcAft>
                <a:spcPts val="0"/>
              </a:spcAft>
              <a:buSzPts val="1400"/>
              <a:buNone/>
              <a:defRPr sz="1400">
                <a:solidFill>
                  <a:schemeClr val="lt1"/>
                </a:solidFill>
              </a:defRPr>
            </a:lvl4pPr>
            <a:lvl5pPr marL="2286000" lvl="4" indent="-228600" algn="l">
              <a:spcBef>
                <a:spcPts val="1000"/>
              </a:spcBef>
              <a:spcAft>
                <a:spcPts val="0"/>
              </a:spcAft>
              <a:buSzPts val="1400"/>
              <a:buNone/>
              <a:defRPr sz="1400">
                <a:solidFill>
                  <a:schemeClr val="lt1"/>
                </a:solidFill>
              </a:defRPr>
            </a:lvl5pPr>
            <a:lvl6pPr marL="2743200" lvl="5" indent="-228600" algn="l">
              <a:spcBef>
                <a:spcPts val="1000"/>
              </a:spcBef>
              <a:spcAft>
                <a:spcPts val="0"/>
              </a:spcAft>
              <a:buSzPts val="1400"/>
              <a:buNone/>
              <a:defRPr sz="1400">
                <a:solidFill>
                  <a:schemeClr val="lt1"/>
                </a:solidFill>
              </a:defRPr>
            </a:lvl6pPr>
            <a:lvl7pPr marL="3200400" lvl="6" indent="-228600" algn="l">
              <a:spcBef>
                <a:spcPts val="1000"/>
              </a:spcBef>
              <a:spcAft>
                <a:spcPts val="0"/>
              </a:spcAft>
              <a:buSzPts val="1400"/>
              <a:buNone/>
              <a:defRPr sz="1400">
                <a:solidFill>
                  <a:schemeClr val="lt1"/>
                </a:solidFill>
              </a:defRPr>
            </a:lvl7pPr>
            <a:lvl8pPr marL="3657600" lvl="7" indent="-228600" algn="l">
              <a:spcBef>
                <a:spcPts val="1000"/>
              </a:spcBef>
              <a:spcAft>
                <a:spcPts val="0"/>
              </a:spcAft>
              <a:buSzPts val="1400"/>
              <a:buNone/>
              <a:defRPr sz="1400">
                <a:solidFill>
                  <a:schemeClr val="lt1"/>
                </a:solidFill>
              </a:defRPr>
            </a:lvl8pPr>
            <a:lvl9pPr marL="4114800" lvl="8" indent="-228600" algn="l">
              <a:spcBef>
                <a:spcPts val="1000"/>
              </a:spcBef>
              <a:spcAft>
                <a:spcPts val="1000"/>
              </a:spcAft>
              <a:buSzPts val="1400"/>
              <a:buNone/>
              <a:defRPr sz="1400">
                <a:solidFill>
                  <a:schemeClr val="lt1"/>
                </a:solidFill>
              </a:defRPr>
            </a:lvl9pPr>
          </a:lstStyle>
          <a:p>
            <a:endParaRPr/>
          </a:p>
        </p:txBody>
      </p:sp>
      <p:sp>
        <p:nvSpPr>
          <p:cNvPr id="109" name="Google Shape;109;p19"/>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9"/>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19"/>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4178279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2"/>
        <p:cNvGrpSpPr/>
        <p:nvPr/>
      </p:nvGrpSpPr>
      <p:grpSpPr>
        <a:xfrm>
          <a:off x="0" y="0"/>
          <a:ext cx="0" cy="0"/>
          <a:chOff x="0" y="0"/>
          <a:chExt cx="0" cy="0"/>
        </a:xfrm>
      </p:grpSpPr>
      <p:pic>
        <p:nvPicPr>
          <p:cNvPr id="113" name="Google Shape;113;p20" descr="Celestia-R1---OverlayContentHD.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114" name="Google Shape;114;p20"/>
          <p:cNvSpPr txBox="1"/>
          <p:nvPr/>
        </p:nvSpPr>
        <p:spPr>
          <a:xfrm>
            <a:off x="10237867" y="2743200"/>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lt1"/>
              </a:buClr>
              <a:buSzPts val="8000"/>
              <a:buFont typeface="Calibri"/>
              <a:buNone/>
            </a:pPr>
            <a:r>
              <a:rPr lang="en-US" sz="8000" b="0" i="0" u="none" strike="noStrike" cap="none">
                <a:solidFill>
                  <a:schemeClr val="lt1"/>
                </a:solidFill>
                <a:latin typeface="Calibri"/>
                <a:ea typeface="Calibri"/>
                <a:cs typeface="Calibri"/>
                <a:sym typeface="Calibri"/>
              </a:rPr>
              <a:t>”</a:t>
            </a:r>
            <a:endParaRPr/>
          </a:p>
        </p:txBody>
      </p:sp>
      <p:sp>
        <p:nvSpPr>
          <p:cNvPr id="115" name="Google Shape;115;p20"/>
          <p:cNvSpPr txBox="1"/>
          <p:nvPr/>
        </p:nvSpPr>
        <p:spPr>
          <a:xfrm>
            <a:off x="488275" y="823337"/>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lt1"/>
              </a:buClr>
              <a:buSzPts val="8000"/>
              <a:buFont typeface="Calibri"/>
              <a:buNone/>
            </a:pPr>
            <a:r>
              <a:rPr lang="en-US" sz="8000" b="0" i="0" u="none" strike="noStrike" cap="none">
                <a:solidFill>
                  <a:schemeClr val="lt1"/>
                </a:solidFill>
                <a:latin typeface="Calibri"/>
                <a:ea typeface="Calibri"/>
                <a:cs typeface="Calibri"/>
                <a:sym typeface="Calibri"/>
              </a:rPr>
              <a:t>“</a:t>
            </a:r>
            <a:endParaRPr/>
          </a:p>
        </p:txBody>
      </p:sp>
      <p:sp>
        <p:nvSpPr>
          <p:cNvPr id="116" name="Google Shape;116;p20"/>
          <p:cNvSpPr txBox="1">
            <a:spLocks noGrp="1"/>
          </p:cNvSpPr>
          <p:nvPr>
            <p:ph type="title"/>
          </p:nvPr>
        </p:nvSpPr>
        <p:spPr>
          <a:xfrm>
            <a:off x="992267" y="609601"/>
            <a:ext cx="9550399" cy="2743199"/>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3200"/>
              <a:buFont typeface="Calibri"/>
              <a:buNone/>
              <a:defRPr sz="3200" b="0"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20"/>
          <p:cNvSpPr txBox="1">
            <a:spLocks noGrp="1"/>
          </p:cNvSpPr>
          <p:nvPr>
            <p:ph type="body" idx="1"/>
          </p:nvPr>
        </p:nvSpPr>
        <p:spPr>
          <a:xfrm>
            <a:off x="685800" y="3886200"/>
            <a:ext cx="10135436" cy="889000"/>
          </a:xfrm>
          <a:prstGeom prst="rect">
            <a:avLst/>
          </a:prstGeom>
          <a:noFill/>
          <a:ln>
            <a:noFill/>
          </a:ln>
        </p:spPr>
        <p:txBody>
          <a:bodyPr spcFirstLastPara="1" wrap="square" lIns="91425" tIns="45700" rIns="91425" bIns="45700" anchor="b" anchorCtr="0">
            <a:normAutofit/>
          </a:bodyPr>
          <a:lstStyle>
            <a:lvl1pPr marL="457200" lvl="0" indent="-228600" algn="l">
              <a:spcBef>
                <a:spcPts val="0"/>
              </a:spcBef>
              <a:spcAft>
                <a:spcPts val="0"/>
              </a:spcAft>
              <a:buSzPts val="2400"/>
              <a:buNone/>
              <a:defRPr sz="2400" b="0" cap="none">
                <a:solidFill>
                  <a:schemeClr val="lt1"/>
                </a:solidFill>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1000"/>
              </a:spcAft>
              <a:buSzPts val="1800"/>
              <a:buChar char="•"/>
              <a:defRPr/>
            </a:lvl9pPr>
          </a:lstStyle>
          <a:p>
            <a:endParaRPr/>
          </a:p>
        </p:txBody>
      </p:sp>
      <p:sp>
        <p:nvSpPr>
          <p:cNvPr id="118" name="Google Shape;118;p20"/>
          <p:cNvSpPr txBox="1">
            <a:spLocks noGrp="1"/>
          </p:cNvSpPr>
          <p:nvPr>
            <p:ph type="body" idx="2"/>
          </p:nvPr>
        </p:nvSpPr>
        <p:spPr>
          <a:xfrm>
            <a:off x="685799" y="4775200"/>
            <a:ext cx="10135436" cy="1016000"/>
          </a:xfrm>
          <a:prstGeom prst="rect">
            <a:avLst/>
          </a:prstGeom>
          <a:noFill/>
          <a:ln>
            <a:noFill/>
          </a:ln>
        </p:spPr>
        <p:txBody>
          <a:bodyPr spcFirstLastPara="1" wrap="square" lIns="91425" tIns="45700" rIns="91425" bIns="45700" anchor="t" anchorCtr="0">
            <a:normAutofit/>
          </a:bodyPr>
          <a:lstStyle>
            <a:lvl1pPr marL="457200" lvl="0" indent="-228600" algn="l">
              <a:spcBef>
                <a:spcPts val="0"/>
              </a:spcBef>
              <a:spcAft>
                <a:spcPts val="0"/>
              </a:spcAft>
              <a:buSzPts val="1800"/>
              <a:buNone/>
              <a:defRPr sz="1800">
                <a:solidFill>
                  <a:schemeClr val="lt1"/>
                </a:solidFill>
              </a:defRPr>
            </a:lvl1pPr>
            <a:lvl2pPr marL="914400" lvl="1" indent="-228600" algn="l">
              <a:spcBef>
                <a:spcPts val="1000"/>
              </a:spcBef>
              <a:spcAft>
                <a:spcPts val="0"/>
              </a:spcAft>
              <a:buSzPts val="1800"/>
              <a:buNone/>
              <a:defRPr sz="1800">
                <a:solidFill>
                  <a:schemeClr val="lt1"/>
                </a:solidFill>
              </a:defRPr>
            </a:lvl2pPr>
            <a:lvl3pPr marL="1371600" lvl="2" indent="-228600" algn="l">
              <a:spcBef>
                <a:spcPts val="1000"/>
              </a:spcBef>
              <a:spcAft>
                <a:spcPts val="0"/>
              </a:spcAft>
              <a:buSzPts val="1600"/>
              <a:buNone/>
              <a:defRPr sz="1600">
                <a:solidFill>
                  <a:schemeClr val="lt1"/>
                </a:solidFill>
              </a:defRPr>
            </a:lvl3pPr>
            <a:lvl4pPr marL="1828800" lvl="3" indent="-228600" algn="l">
              <a:spcBef>
                <a:spcPts val="1000"/>
              </a:spcBef>
              <a:spcAft>
                <a:spcPts val="0"/>
              </a:spcAft>
              <a:buSzPts val="1400"/>
              <a:buNone/>
              <a:defRPr sz="1400">
                <a:solidFill>
                  <a:schemeClr val="lt1"/>
                </a:solidFill>
              </a:defRPr>
            </a:lvl4pPr>
            <a:lvl5pPr marL="2286000" lvl="4" indent="-228600" algn="l">
              <a:spcBef>
                <a:spcPts val="1000"/>
              </a:spcBef>
              <a:spcAft>
                <a:spcPts val="0"/>
              </a:spcAft>
              <a:buSzPts val="1400"/>
              <a:buNone/>
              <a:defRPr sz="1400">
                <a:solidFill>
                  <a:schemeClr val="lt1"/>
                </a:solidFill>
              </a:defRPr>
            </a:lvl5pPr>
            <a:lvl6pPr marL="2743200" lvl="5" indent="-228600" algn="l">
              <a:spcBef>
                <a:spcPts val="1000"/>
              </a:spcBef>
              <a:spcAft>
                <a:spcPts val="0"/>
              </a:spcAft>
              <a:buSzPts val="1400"/>
              <a:buNone/>
              <a:defRPr sz="1400">
                <a:solidFill>
                  <a:schemeClr val="lt1"/>
                </a:solidFill>
              </a:defRPr>
            </a:lvl6pPr>
            <a:lvl7pPr marL="3200400" lvl="6" indent="-228600" algn="l">
              <a:spcBef>
                <a:spcPts val="1000"/>
              </a:spcBef>
              <a:spcAft>
                <a:spcPts val="0"/>
              </a:spcAft>
              <a:buSzPts val="1400"/>
              <a:buNone/>
              <a:defRPr sz="1400">
                <a:solidFill>
                  <a:schemeClr val="lt1"/>
                </a:solidFill>
              </a:defRPr>
            </a:lvl7pPr>
            <a:lvl8pPr marL="3657600" lvl="7" indent="-228600" algn="l">
              <a:spcBef>
                <a:spcPts val="1000"/>
              </a:spcBef>
              <a:spcAft>
                <a:spcPts val="0"/>
              </a:spcAft>
              <a:buSzPts val="1400"/>
              <a:buNone/>
              <a:defRPr sz="1400">
                <a:solidFill>
                  <a:schemeClr val="lt1"/>
                </a:solidFill>
              </a:defRPr>
            </a:lvl8pPr>
            <a:lvl9pPr marL="4114800" lvl="8" indent="-228600" algn="l">
              <a:spcBef>
                <a:spcPts val="1000"/>
              </a:spcBef>
              <a:spcAft>
                <a:spcPts val="1000"/>
              </a:spcAft>
              <a:buSzPts val="1400"/>
              <a:buNone/>
              <a:defRPr sz="1400">
                <a:solidFill>
                  <a:schemeClr val="lt1"/>
                </a:solidFill>
              </a:defRPr>
            </a:lvl9pPr>
          </a:lstStyle>
          <a:p>
            <a:endParaRPr/>
          </a:p>
        </p:txBody>
      </p:sp>
      <p:sp>
        <p:nvSpPr>
          <p:cNvPr id="119" name="Google Shape;119;p20"/>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20"/>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20"/>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290352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2"/>
        <p:cNvGrpSpPr/>
        <p:nvPr/>
      </p:nvGrpSpPr>
      <p:grpSpPr>
        <a:xfrm>
          <a:off x="0" y="0"/>
          <a:ext cx="0" cy="0"/>
          <a:chOff x="0" y="0"/>
          <a:chExt cx="0" cy="0"/>
        </a:xfrm>
      </p:grpSpPr>
      <p:pic>
        <p:nvPicPr>
          <p:cNvPr id="123" name="Google Shape;123;p21" descr="Celestia-R1---OverlayContentHD.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124" name="Google Shape;124;p21"/>
          <p:cNvSpPr txBox="1">
            <a:spLocks noGrp="1"/>
          </p:cNvSpPr>
          <p:nvPr>
            <p:ph type="title"/>
          </p:nvPr>
        </p:nvSpPr>
        <p:spPr>
          <a:xfrm>
            <a:off x="685801" y="609601"/>
            <a:ext cx="10131427" cy="2743199"/>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3600"/>
              <a:buFont typeface="Calibri"/>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21"/>
          <p:cNvSpPr txBox="1">
            <a:spLocks noGrp="1"/>
          </p:cNvSpPr>
          <p:nvPr>
            <p:ph type="body" idx="1"/>
          </p:nvPr>
        </p:nvSpPr>
        <p:spPr>
          <a:xfrm>
            <a:off x="685801" y="3505200"/>
            <a:ext cx="10131428" cy="838200"/>
          </a:xfrm>
          <a:prstGeom prst="rect">
            <a:avLst/>
          </a:prstGeom>
          <a:noFill/>
          <a:ln>
            <a:noFill/>
          </a:ln>
        </p:spPr>
        <p:txBody>
          <a:bodyPr spcFirstLastPara="1" wrap="square" lIns="91425" tIns="45700" rIns="91425" bIns="45700" anchor="b" anchorCtr="0">
            <a:normAutofit/>
          </a:bodyPr>
          <a:lstStyle>
            <a:lvl1pPr marL="457200" lvl="0" indent="-228600" algn="l">
              <a:spcBef>
                <a:spcPts val="0"/>
              </a:spcBef>
              <a:spcAft>
                <a:spcPts val="0"/>
              </a:spcAft>
              <a:buSzPts val="2800"/>
              <a:buNone/>
              <a:defRPr sz="2800" b="0" cap="none">
                <a:solidFill>
                  <a:schemeClr val="lt1"/>
                </a:solidFill>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1000"/>
              </a:spcAft>
              <a:buSzPts val="1800"/>
              <a:buChar char="•"/>
              <a:defRPr/>
            </a:lvl9pPr>
          </a:lstStyle>
          <a:p>
            <a:endParaRPr/>
          </a:p>
        </p:txBody>
      </p:sp>
      <p:sp>
        <p:nvSpPr>
          <p:cNvPr id="126" name="Google Shape;126;p21"/>
          <p:cNvSpPr txBox="1">
            <a:spLocks noGrp="1"/>
          </p:cNvSpPr>
          <p:nvPr>
            <p:ph type="body" idx="2"/>
          </p:nvPr>
        </p:nvSpPr>
        <p:spPr>
          <a:xfrm>
            <a:off x="685800" y="4343400"/>
            <a:ext cx="10131428" cy="1447800"/>
          </a:xfrm>
          <a:prstGeom prst="rect">
            <a:avLst/>
          </a:prstGeom>
          <a:noFill/>
          <a:ln>
            <a:noFill/>
          </a:ln>
        </p:spPr>
        <p:txBody>
          <a:bodyPr spcFirstLastPara="1" wrap="square" lIns="91425" tIns="45700" rIns="91425" bIns="45700" anchor="t" anchorCtr="0">
            <a:normAutofit/>
          </a:bodyPr>
          <a:lstStyle>
            <a:lvl1pPr marL="457200" lvl="0" indent="-228600" algn="l">
              <a:spcBef>
                <a:spcPts val="0"/>
              </a:spcBef>
              <a:spcAft>
                <a:spcPts val="0"/>
              </a:spcAft>
              <a:buSzPts val="1800"/>
              <a:buNone/>
              <a:defRPr sz="1800">
                <a:solidFill>
                  <a:schemeClr val="lt1"/>
                </a:solidFill>
              </a:defRPr>
            </a:lvl1pPr>
            <a:lvl2pPr marL="914400" lvl="1" indent="-228600" algn="l">
              <a:spcBef>
                <a:spcPts val="1000"/>
              </a:spcBef>
              <a:spcAft>
                <a:spcPts val="0"/>
              </a:spcAft>
              <a:buSzPts val="1800"/>
              <a:buNone/>
              <a:defRPr sz="1800">
                <a:solidFill>
                  <a:schemeClr val="lt1"/>
                </a:solidFill>
              </a:defRPr>
            </a:lvl2pPr>
            <a:lvl3pPr marL="1371600" lvl="2" indent="-228600" algn="l">
              <a:spcBef>
                <a:spcPts val="1000"/>
              </a:spcBef>
              <a:spcAft>
                <a:spcPts val="0"/>
              </a:spcAft>
              <a:buSzPts val="1600"/>
              <a:buNone/>
              <a:defRPr sz="1600">
                <a:solidFill>
                  <a:schemeClr val="lt1"/>
                </a:solidFill>
              </a:defRPr>
            </a:lvl3pPr>
            <a:lvl4pPr marL="1828800" lvl="3" indent="-228600" algn="l">
              <a:spcBef>
                <a:spcPts val="1000"/>
              </a:spcBef>
              <a:spcAft>
                <a:spcPts val="0"/>
              </a:spcAft>
              <a:buSzPts val="1400"/>
              <a:buNone/>
              <a:defRPr sz="1400">
                <a:solidFill>
                  <a:schemeClr val="lt1"/>
                </a:solidFill>
              </a:defRPr>
            </a:lvl4pPr>
            <a:lvl5pPr marL="2286000" lvl="4" indent="-228600" algn="l">
              <a:spcBef>
                <a:spcPts val="1000"/>
              </a:spcBef>
              <a:spcAft>
                <a:spcPts val="0"/>
              </a:spcAft>
              <a:buSzPts val="1400"/>
              <a:buNone/>
              <a:defRPr sz="1400">
                <a:solidFill>
                  <a:schemeClr val="lt1"/>
                </a:solidFill>
              </a:defRPr>
            </a:lvl5pPr>
            <a:lvl6pPr marL="2743200" lvl="5" indent="-228600" algn="l">
              <a:spcBef>
                <a:spcPts val="1000"/>
              </a:spcBef>
              <a:spcAft>
                <a:spcPts val="0"/>
              </a:spcAft>
              <a:buSzPts val="1400"/>
              <a:buNone/>
              <a:defRPr sz="1400">
                <a:solidFill>
                  <a:schemeClr val="lt1"/>
                </a:solidFill>
              </a:defRPr>
            </a:lvl6pPr>
            <a:lvl7pPr marL="3200400" lvl="6" indent="-228600" algn="l">
              <a:spcBef>
                <a:spcPts val="1000"/>
              </a:spcBef>
              <a:spcAft>
                <a:spcPts val="0"/>
              </a:spcAft>
              <a:buSzPts val="1400"/>
              <a:buNone/>
              <a:defRPr sz="1400">
                <a:solidFill>
                  <a:schemeClr val="lt1"/>
                </a:solidFill>
              </a:defRPr>
            </a:lvl7pPr>
            <a:lvl8pPr marL="3657600" lvl="7" indent="-228600" algn="l">
              <a:spcBef>
                <a:spcPts val="1000"/>
              </a:spcBef>
              <a:spcAft>
                <a:spcPts val="0"/>
              </a:spcAft>
              <a:buSzPts val="1400"/>
              <a:buNone/>
              <a:defRPr sz="1400">
                <a:solidFill>
                  <a:schemeClr val="lt1"/>
                </a:solidFill>
              </a:defRPr>
            </a:lvl8pPr>
            <a:lvl9pPr marL="4114800" lvl="8" indent="-228600" algn="l">
              <a:spcBef>
                <a:spcPts val="1000"/>
              </a:spcBef>
              <a:spcAft>
                <a:spcPts val="1000"/>
              </a:spcAft>
              <a:buSzPts val="1400"/>
              <a:buNone/>
              <a:defRPr sz="1400">
                <a:solidFill>
                  <a:schemeClr val="lt1"/>
                </a:solidFill>
              </a:defRPr>
            </a:lvl9pPr>
          </a:lstStyle>
          <a:p>
            <a:endParaRPr/>
          </a:p>
        </p:txBody>
      </p:sp>
      <p:sp>
        <p:nvSpPr>
          <p:cNvPr id="127" name="Google Shape;127;p21"/>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21"/>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21"/>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18237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30"/>
        <p:cNvGrpSpPr/>
        <p:nvPr/>
      </p:nvGrpSpPr>
      <p:grpSpPr>
        <a:xfrm>
          <a:off x="0" y="0"/>
          <a:ext cx="0" cy="0"/>
          <a:chOff x="0" y="0"/>
          <a:chExt cx="0" cy="0"/>
        </a:xfrm>
      </p:grpSpPr>
      <p:pic>
        <p:nvPicPr>
          <p:cNvPr id="131" name="Google Shape;131;p22" descr="Celestia-R1---OverlayContentHD.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132" name="Google Shape;132;p22"/>
          <p:cNvSpPr txBox="1">
            <a:spLocks noGrp="1"/>
          </p:cNvSpPr>
          <p:nvPr>
            <p:ph type="title"/>
          </p:nvPr>
        </p:nvSpPr>
        <p:spPr>
          <a:xfrm>
            <a:off x="685801" y="609600"/>
            <a:ext cx="10131425" cy="1456267"/>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22"/>
          <p:cNvSpPr txBox="1">
            <a:spLocks noGrp="1"/>
          </p:cNvSpPr>
          <p:nvPr>
            <p:ph type="body" idx="1"/>
          </p:nvPr>
        </p:nvSpPr>
        <p:spPr>
          <a:xfrm rot="5400000">
            <a:off x="3926947" y="-1099079"/>
            <a:ext cx="3649133" cy="10131425"/>
          </a:xfrm>
          <a:prstGeom prst="rect">
            <a:avLst/>
          </a:prstGeom>
          <a:noFill/>
          <a:ln>
            <a:noFill/>
          </a:ln>
        </p:spPr>
        <p:txBody>
          <a:bodyPr spcFirstLastPara="1" wrap="square" lIns="91425" tIns="45700" rIns="91425" bIns="45700" anchor="t" anchorCtr="0">
            <a:normAutofit/>
          </a:bodyPr>
          <a:lstStyle>
            <a:lvl1pPr marL="457200" lvl="0" indent="-342900" algn="l">
              <a:spcBef>
                <a:spcPts val="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1000"/>
              </a:spcAft>
              <a:buSzPts val="1800"/>
              <a:buChar char="•"/>
              <a:defRPr/>
            </a:lvl9pPr>
          </a:lstStyle>
          <a:p>
            <a:endParaRPr/>
          </a:p>
        </p:txBody>
      </p:sp>
      <p:sp>
        <p:nvSpPr>
          <p:cNvPr id="134" name="Google Shape;134;p22"/>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22"/>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22"/>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982594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37"/>
        <p:cNvGrpSpPr/>
        <p:nvPr/>
      </p:nvGrpSpPr>
      <p:grpSpPr>
        <a:xfrm>
          <a:off x="0" y="0"/>
          <a:ext cx="0" cy="0"/>
          <a:chOff x="0" y="0"/>
          <a:chExt cx="0" cy="0"/>
        </a:xfrm>
      </p:grpSpPr>
      <p:pic>
        <p:nvPicPr>
          <p:cNvPr id="138" name="Google Shape;138;p23" descr="Celestia-R1---OverlayContentHD.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139" name="Google Shape;139;p23"/>
          <p:cNvSpPr txBox="1">
            <a:spLocks noGrp="1"/>
          </p:cNvSpPr>
          <p:nvPr>
            <p:ph type="title"/>
          </p:nvPr>
        </p:nvSpPr>
        <p:spPr>
          <a:xfrm rot="5400000">
            <a:off x="7147151" y="2121124"/>
            <a:ext cx="5181601" cy="2158552"/>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23"/>
          <p:cNvSpPr txBox="1">
            <a:spLocks noGrp="1"/>
          </p:cNvSpPr>
          <p:nvPr>
            <p:ph type="body" idx="1"/>
          </p:nvPr>
        </p:nvSpPr>
        <p:spPr>
          <a:xfrm rot="5400000">
            <a:off x="2011058" y="-715658"/>
            <a:ext cx="5181600" cy="7832116"/>
          </a:xfrm>
          <a:prstGeom prst="rect">
            <a:avLst/>
          </a:prstGeom>
          <a:noFill/>
          <a:ln>
            <a:noFill/>
          </a:ln>
        </p:spPr>
        <p:txBody>
          <a:bodyPr spcFirstLastPara="1" wrap="square" lIns="91425" tIns="45700" rIns="91425" bIns="45700" anchor="t" anchorCtr="0">
            <a:normAutofit/>
          </a:bodyPr>
          <a:lstStyle>
            <a:lvl1pPr marL="457200" lvl="0" indent="-342900" algn="l">
              <a:spcBef>
                <a:spcPts val="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1000"/>
              </a:spcAft>
              <a:buSzPts val="1800"/>
              <a:buChar char="•"/>
              <a:defRPr/>
            </a:lvl9pPr>
          </a:lstStyle>
          <a:p>
            <a:endParaRPr/>
          </a:p>
        </p:txBody>
      </p:sp>
      <p:sp>
        <p:nvSpPr>
          <p:cNvPr id="141" name="Google Shape;141;p23"/>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23"/>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23"/>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24782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2"/>
        <p:cNvGrpSpPr/>
        <p:nvPr/>
      </p:nvGrpSpPr>
      <p:grpSpPr>
        <a:xfrm>
          <a:off x="0" y="0"/>
          <a:ext cx="0" cy="0"/>
          <a:chOff x="0" y="0"/>
          <a:chExt cx="0" cy="0"/>
        </a:xfrm>
      </p:grpSpPr>
      <p:pic>
        <p:nvPicPr>
          <p:cNvPr id="23" name="Google Shape;23;p8" descr="Celestia-R1---OverlayContentHD.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24" name="Google Shape;24;p8"/>
          <p:cNvSpPr txBox="1">
            <a:spLocks noGrp="1"/>
          </p:cNvSpPr>
          <p:nvPr>
            <p:ph type="title"/>
          </p:nvPr>
        </p:nvSpPr>
        <p:spPr>
          <a:xfrm>
            <a:off x="685801" y="609600"/>
            <a:ext cx="10131425" cy="1456267"/>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8"/>
          <p:cNvSpPr txBox="1">
            <a:spLocks noGrp="1"/>
          </p:cNvSpPr>
          <p:nvPr>
            <p:ph type="body" idx="1"/>
          </p:nvPr>
        </p:nvSpPr>
        <p:spPr>
          <a:xfrm>
            <a:off x="685801" y="2142067"/>
            <a:ext cx="10131425" cy="3649133"/>
          </a:xfrm>
          <a:prstGeom prst="rect">
            <a:avLst/>
          </a:prstGeom>
          <a:noFill/>
          <a:ln>
            <a:noFill/>
          </a:ln>
        </p:spPr>
        <p:txBody>
          <a:bodyPr spcFirstLastPara="1" wrap="square" lIns="91425" tIns="45700" rIns="91425" bIns="45700" anchor="ctr" anchorCtr="0">
            <a:normAutofit/>
          </a:bodyPr>
          <a:lstStyle>
            <a:lvl1pPr marL="457200" lvl="0" indent="-342900" algn="l">
              <a:spcBef>
                <a:spcPts val="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1000"/>
              </a:spcAft>
              <a:buSzPts val="1800"/>
              <a:buChar char="•"/>
              <a:defRPr/>
            </a:lvl9pPr>
          </a:lstStyle>
          <a:p>
            <a:endParaRPr/>
          </a:p>
        </p:txBody>
      </p:sp>
      <p:sp>
        <p:nvSpPr>
          <p:cNvPr id="26" name="Google Shape;26;p8"/>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8"/>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8"/>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52882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9"/>
        <p:cNvGrpSpPr/>
        <p:nvPr/>
      </p:nvGrpSpPr>
      <p:grpSpPr>
        <a:xfrm>
          <a:off x="0" y="0"/>
          <a:ext cx="0" cy="0"/>
          <a:chOff x="0" y="0"/>
          <a:chExt cx="0" cy="0"/>
        </a:xfrm>
      </p:grpSpPr>
      <p:pic>
        <p:nvPicPr>
          <p:cNvPr id="30" name="Google Shape;30;p9" descr="Celestia-R1---OverlayContentHD.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31" name="Google Shape;31;p9"/>
          <p:cNvSpPr txBox="1">
            <a:spLocks noGrp="1"/>
          </p:cNvSpPr>
          <p:nvPr>
            <p:ph type="title"/>
          </p:nvPr>
        </p:nvSpPr>
        <p:spPr>
          <a:xfrm>
            <a:off x="685800" y="3308581"/>
            <a:ext cx="10131427" cy="14688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4000"/>
              <a:buFont typeface="Calibri"/>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9"/>
          <p:cNvSpPr txBox="1">
            <a:spLocks noGrp="1"/>
          </p:cNvSpPr>
          <p:nvPr>
            <p:ph type="body" idx="1"/>
          </p:nvPr>
        </p:nvSpPr>
        <p:spPr>
          <a:xfrm>
            <a:off x="685799" y="4777381"/>
            <a:ext cx="10131428"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0"/>
              </a:spcBef>
              <a:spcAft>
                <a:spcPts val="0"/>
              </a:spcAft>
              <a:buSzPts val="2000"/>
              <a:buNone/>
              <a:defRPr sz="2000" cap="none">
                <a:solidFill>
                  <a:schemeClr val="lt1"/>
                </a:solidFill>
              </a:defRPr>
            </a:lvl1pPr>
            <a:lvl2pPr marL="914400" lvl="1" indent="-228600" algn="l">
              <a:spcBef>
                <a:spcPts val="1000"/>
              </a:spcBef>
              <a:spcAft>
                <a:spcPts val="0"/>
              </a:spcAft>
              <a:buSzPts val="1800"/>
              <a:buNone/>
              <a:defRPr sz="1800">
                <a:solidFill>
                  <a:schemeClr val="lt1"/>
                </a:solidFill>
              </a:defRPr>
            </a:lvl2pPr>
            <a:lvl3pPr marL="1371600" lvl="2" indent="-228600" algn="l">
              <a:spcBef>
                <a:spcPts val="1000"/>
              </a:spcBef>
              <a:spcAft>
                <a:spcPts val="0"/>
              </a:spcAft>
              <a:buSzPts val="1600"/>
              <a:buNone/>
              <a:defRPr sz="1600">
                <a:solidFill>
                  <a:schemeClr val="lt1"/>
                </a:solidFill>
              </a:defRPr>
            </a:lvl3pPr>
            <a:lvl4pPr marL="1828800" lvl="3" indent="-228600" algn="l">
              <a:spcBef>
                <a:spcPts val="1000"/>
              </a:spcBef>
              <a:spcAft>
                <a:spcPts val="0"/>
              </a:spcAft>
              <a:buSzPts val="1400"/>
              <a:buNone/>
              <a:defRPr sz="1400">
                <a:solidFill>
                  <a:schemeClr val="lt1"/>
                </a:solidFill>
              </a:defRPr>
            </a:lvl4pPr>
            <a:lvl5pPr marL="2286000" lvl="4" indent="-228600" algn="l">
              <a:spcBef>
                <a:spcPts val="1000"/>
              </a:spcBef>
              <a:spcAft>
                <a:spcPts val="0"/>
              </a:spcAft>
              <a:buSzPts val="1400"/>
              <a:buNone/>
              <a:defRPr sz="1400">
                <a:solidFill>
                  <a:schemeClr val="lt1"/>
                </a:solidFill>
              </a:defRPr>
            </a:lvl5pPr>
            <a:lvl6pPr marL="2743200" lvl="5" indent="-228600" algn="l">
              <a:spcBef>
                <a:spcPts val="1000"/>
              </a:spcBef>
              <a:spcAft>
                <a:spcPts val="0"/>
              </a:spcAft>
              <a:buSzPts val="1400"/>
              <a:buNone/>
              <a:defRPr sz="1400">
                <a:solidFill>
                  <a:schemeClr val="lt1"/>
                </a:solidFill>
              </a:defRPr>
            </a:lvl6pPr>
            <a:lvl7pPr marL="3200400" lvl="6" indent="-228600" algn="l">
              <a:spcBef>
                <a:spcPts val="1000"/>
              </a:spcBef>
              <a:spcAft>
                <a:spcPts val="0"/>
              </a:spcAft>
              <a:buSzPts val="1400"/>
              <a:buNone/>
              <a:defRPr sz="1400">
                <a:solidFill>
                  <a:schemeClr val="lt1"/>
                </a:solidFill>
              </a:defRPr>
            </a:lvl7pPr>
            <a:lvl8pPr marL="3657600" lvl="7" indent="-228600" algn="l">
              <a:spcBef>
                <a:spcPts val="1000"/>
              </a:spcBef>
              <a:spcAft>
                <a:spcPts val="0"/>
              </a:spcAft>
              <a:buSzPts val="1400"/>
              <a:buNone/>
              <a:defRPr sz="1400">
                <a:solidFill>
                  <a:schemeClr val="lt1"/>
                </a:solidFill>
              </a:defRPr>
            </a:lvl8pPr>
            <a:lvl9pPr marL="4114800" lvl="8" indent="-228600" algn="l">
              <a:spcBef>
                <a:spcPts val="1000"/>
              </a:spcBef>
              <a:spcAft>
                <a:spcPts val="1000"/>
              </a:spcAft>
              <a:buSzPts val="1400"/>
              <a:buNone/>
              <a:defRPr sz="1400">
                <a:solidFill>
                  <a:schemeClr val="lt1"/>
                </a:solidFill>
              </a:defRPr>
            </a:lvl9pPr>
          </a:lstStyle>
          <a:p>
            <a:endParaRPr/>
          </a:p>
        </p:txBody>
      </p:sp>
      <p:sp>
        <p:nvSpPr>
          <p:cNvPr id="33" name="Google Shape;33;p9"/>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9"/>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9"/>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81191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6"/>
        <p:cNvGrpSpPr/>
        <p:nvPr/>
      </p:nvGrpSpPr>
      <p:grpSpPr>
        <a:xfrm>
          <a:off x="0" y="0"/>
          <a:ext cx="0" cy="0"/>
          <a:chOff x="0" y="0"/>
          <a:chExt cx="0" cy="0"/>
        </a:xfrm>
      </p:grpSpPr>
      <p:pic>
        <p:nvPicPr>
          <p:cNvPr id="37" name="Google Shape;37;p10" descr="Celestia-R1---OverlayContentHD.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38" name="Google Shape;38;p10"/>
          <p:cNvSpPr txBox="1">
            <a:spLocks noGrp="1"/>
          </p:cNvSpPr>
          <p:nvPr>
            <p:ph type="title"/>
          </p:nvPr>
        </p:nvSpPr>
        <p:spPr>
          <a:xfrm>
            <a:off x="685801" y="609600"/>
            <a:ext cx="10131425" cy="1456267"/>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0"/>
          <p:cNvSpPr txBox="1">
            <a:spLocks noGrp="1"/>
          </p:cNvSpPr>
          <p:nvPr>
            <p:ph type="body" idx="1"/>
          </p:nvPr>
        </p:nvSpPr>
        <p:spPr>
          <a:xfrm>
            <a:off x="685802" y="2142067"/>
            <a:ext cx="4995334" cy="3649134"/>
          </a:xfrm>
          <a:prstGeom prst="rect">
            <a:avLst/>
          </a:prstGeom>
          <a:noFill/>
          <a:ln>
            <a:noFill/>
          </a:ln>
        </p:spPr>
        <p:txBody>
          <a:bodyPr spcFirstLastPara="1" wrap="square" lIns="91425" tIns="45700" rIns="91425" bIns="45700" anchor="ctr" anchorCtr="0">
            <a:normAutofit/>
          </a:bodyPr>
          <a:lstStyle>
            <a:lvl1pPr marL="457200" lvl="0" indent="-342900" algn="l">
              <a:spcBef>
                <a:spcPts val="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1000"/>
              </a:spcAft>
              <a:buSzPts val="1800"/>
              <a:buChar char="•"/>
              <a:defRPr/>
            </a:lvl9pPr>
          </a:lstStyle>
          <a:p>
            <a:endParaRPr/>
          </a:p>
        </p:txBody>
      </p:sp>
      <p:sp>
        <p:nvSpPr>
          <p:cNvPr id="40" name="Google Shape;40;p10"/>
          <p:cNvSpPr txBox="1">
            <a:spLocks noGrp="1"/>
          </p:cNvSpPr>
          <p:nvPr>
            <p:ph type="body" idx="2"/>
          </p:nvPr>
        </p:nvSpPr>
        <p:spPr>
          <a:xfrm>
            <a:off x="5821895" y="2142067"/>
            <a:ext cx="4995332" cy="3649133"/>
          </a:xfrm>
          <a:prstGeom prst="rect">
            <a:avLst/>
          </a:prstGeom>
          <a:noFill/>
          <a:ln>
            <a:noFill/>
          </a:ln>
        </p:spPr>
        <p:txBody>
          <a:bodyPr spcFirstLastPara="1" wrap="square" lIns="91425" tIns="45700" rIns="91425" bIns="45700" anchor="ctr" anchorCtr="0">
            <a:normAutofit/>
          </a:bodyPr>
          <a:lstStyle>
            <a:lvl1pPr marL="457200" lvl="0" indent="-342900" algn="l">
              <a:spcBef>
                <a:spcPts val="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1000"/>
              </a:spcAft>
              <a:buSzPts val="1800"/>
              <a:buChar char="•"/>
              <a:defRPr/>
            </a:lvl9pPr>
          </a:lstStyle>
          <a:p>
            <a:endParaRPr/>
          </a:p>
        </p:txBody>
      </p:sp>
      <p:sp>
        <p:nvSpPr>
          <p:cNvPr id="41" name="Google Shape;41;p10"/>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0"/>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0"/>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73348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4"/>
        <p:cNvGrpSpPr/>
        <p:nvPr/>
      </p:nvGrpSpPr>
      <p:grpSpPr>
        <a:xfrm>
          <a:off x="0" y="0"/>
          <a:ext cx="0" cy="0"/>
          <a:chOff x="0" y="0"/>
          <a:chExt cx="0" cy="0"/>
        </a:xfrm>
      </p:grpSpPr>
      <p:sp>
        <p:nvSpPr>
          <p:cNvPr id="45" name="Google Shape;45;p11"/>
          <p:cNvSpPr txBox="1">
            <a:spLocks noGrp="1"/>
          </p:cNvSpPr>
          <p:nvPr>
            <p:ph type="title"/>
          </p:nvPr>
        </p:nvSpPr>
        <p:spPr>
          <a:xfrm>
            <a:off x="685801" y="609600"/>
            <a:ext cx="10131425" cy="1456267"/>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36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11"/>
          <p:cNvSpPr txBox="1">
            <a:spLocks noGrp="1"/>
          </p:cNvSpPr>
          <p:nvPr>
            <p:ph type="body" idx="1"/>
          </p:nvPr>
        </p:nvSpPr>
        <p:spPr>
          <a:xfrm>
            <a:off x="973670" y="2218267"/>
            <a:ext cx="4709054" cy="576262"/>
          </a:xfrm>
          <a:prstGeom prst="rect">
            <a:avLst/>
          </a:prstGeom>
          <a:noFill/>
          <a:ln>
            <a:noFill/>
          </a:ln>
        </p:spPr>
        <p:txBody>
          <a:bodyPr spcFirstLastPara="1" wrap="square" lIns="91425" tIns="45700" rIns="91425" bIns="45700" anchor="b" anchorCtr="0">
            <a:noAutofit/>
          </a:bodyPr>
          <a:lstStyle>
            <a:lvl1pPr marL="457200" lvl="0" indent="-228600" algn="l">
              <a:spcBef>
                <a:spcPts val="0"/>
              </a:spcBef>
              <a:spcAft>
                <a:spcPts val="0"/>
              </a:spcAft>
              <a:buSzPts val="2800"/>
              <a:buNone/>
              <a:defRPr sz="2800" b="0"/>
            </a:lvl1pPr>
            <a:lvl2pPr marL="914400" lvl="1" indent="-228600" algn="l">
              <a:spcBef>
                <a:spcPts val="1000"/>
              </a:spcBef>
              <a:spcAft>
                <a:spcPts val="0"/>
              </a:spcAft>
              <a:buSzPts val="2000"/>
              <a:buNone/>
              <a:defRPr sz="2000" b="1"/>
            </a:lvl2pPr>
            <a:lvl3pPr marL="1371600" lvl="2" indent="-228600" algn="l">
              <a:spcBef>
                <a:spcPts val="1000"/>
              </a:spcBef>
              <a:spcAft>
                <a:spcPts val="0"/>
              </a:spcAft>
              <a:buSzPts val="1800"/>
              <a:buNone/>
              <a:defRPr sz="1800" b="1"/>
            </a:lvl3pPr>
            <a:lvl4pPr marL="1828800" lvl="3" indent="-228600" algn="l">
              <a:spcBef>
                <a:spcPts val="1000"/>
              </a:spcBef>
              <a:spcAft>
                <a:spcPts val="0"/>
              </a:spcAft>
              <a:buSzPts val="1600"/>
              <a:buNone/>
              <a:defRPr sz="1600" b="1"/>
            </a:lvl4pPr>
            <a:lvl5pPr marL="2286000" lvl="4" indent="-228600" algn="l">
              <a:spcBef>
                <a:spcPts val="1000"/>
              </a:spcBef>
              <a:spcAft>
                <a:spcPts val="0"/>
              </a:spcAft>
              <a:buSzPts val="1600"/>
              <a:buNone/>
              <a:defRPr sz="1600" b="1"/>
            </a:lvl5pPr>
            <a:lvl6pPr marL="2743200" lvl="5" indent="-228600" algn="l">
              <a:spcBef>
                <a:spcPts val="1000"/>
              </a:spcBef>
              <a:spcAft>
                <a:spcPts val="0"/>
              </a:spcAft>
              <a:buSzPts val="1600"/>
              <a:buNone/>
              <a:defRPr sz="1600" b="1"/>
            </a:lvl6pPr>
            <a:lvl7pPr marL="3200400" lvl="6" indent="-228600" algn="l">
              <a:spcBef>
                <a:spcPts val="1000"/>
              </a:spcBef>
              <a:spcAft>
                <a:spcPts val="0"/>
              </a:spcAft>
              <a:buSzPts val="1600"/>
              <a:buNone/>
              <a:defRPr sz="1600" b="1"/>
            </a:lvl7pPr>
            <a:lvl8pPr marL="3657600" lvl="7" indent="-228600" algn="l">
              <a:spcBef>
                <a:spcPts val="1000"/>
              </a:spcBef>
              <a:spcAft>
                <a:spcPts val="0"/>
              </a:spcAft>
              <a:buSzPts val="1600"/>
              <a:buNone/>
              <a:defRPr sz="1600" b="1"/>
            </a:lvl8pPr>
            <a:lvl9pPr marL="4114800" lvl="8" indent="-228600" algn="l">
              <a:spcBef>
                <a:spcPts val="1000"/>
              </a:spcBef>
              <a:spcAft>
                <a:spcPts val="1000"/>
              </a:spcAft>
              <a:buSzPts val="1600"/>
              <a:buNone/>
              <a:defRPr sz="1600" b="1"/>
            </a:lvl9pPr>
          </a:lstStyle>
          <a:p>
            <a:endParaRPr/>
          </a:p>
        </p:txBody>
      </p:sp>
      <p:sp>
        <p:nvSpPr>
          <p:cNvPr id="47" name="Google Shape;47;p11"/>
          <p:cNvSpPr txBox="1">
            <a:spLocks noGrp="1"/>
          </p:cNvSpPr>
          <p:nvPr>
            <p:ph type="body" idx="2"/>
          </p:nvPr>
        </p:nvSpPr>
        <p:spPr>
          <a:xfrm>
            <a:off x="685801" y="2870201"/>
            <a:ext cx="4996923" cy="2920998"/>
          </a:xfrm>
          <a:prstGeom prst="rect">
            <a:avLst/>
          </a:prstGeom>
          <a:noFill/>
          <a:ln>
            <a:noFill/>
          </a:ln>
        </p:spPr>
        <p:txBody>
          <a:bodyPr spcFirstLastPara="1" wrap="square" lIns="91425" tIns="45700" rIns="91425" bIns="45700" anchor="t" anchorCtr="0">
            <a:normAutofit/>
          </a:bodyPr>
          <a:lstStyle>
            <a:lvl1pPr marL="457200" lvl="0" indent="-342900" algn="l">
              <a:spcBef>
                <a:spcPts val="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1000"/>
              </a:spcAft>
              <a:buSzPts val="1800"/>
              <a:buChar char="•"/>
              <a:defRPr/>
            </a:lvl9pPr>
          </a:lstStyle>
          <a:p>
            <a:endParaRPr/>
          </a:p>
        </p:txBody>
      </p:sp>
      <p:sp>
        <p:nvSpPr>
          <p:cNvPr id="48" name="Google Shape;48;p11"/>
          <p:cNvSpPr txBox="1">
            <a:spLocks noGrp="1"/>
          </p:cNvSpPr>
          <p:nvPr>
            <p:ph type="body" idx="3"/>
          </p:nvPr>
        </p:nvSpPr>
        <p:spPr>
          <a:xfrm>
            <a:off x="6096003" y="2226734"/>
            <a:ext cx="4722813" cy="576262"/>
          </a:xfrm>
          <a:prstGeom prst="rect">
            <a:avLst/>
          </a:prstGeom>
          <a:noFill/>
          <a:ln>
            <a:noFill/>
          </a:ln>
        </p:spPr>
        <p:txBody>
          <a:bodyPr spcFirstLastPara="1" wrap="square" lIns="91425" tIns="45700" rIns="91425" bIns="45700" anchor="b" anchorCtr="0">
            <a:noAutofit/>
          </a:bodyPr>
          <a:lstStyle>
            <a:lvl1pPr marL="457200" lvl="0" indent="-228600" algn="l">
              <a:spcBef>
                <a:spcPts val="0"/>
              </a:spcBef>
              <a:spcAft>
                <a:spcPts val="0"/>
              </a:spcAft>
              <a:buSzPts val="2800"/>
              <a:buNone/>
              <a:defRPr sz="2800" b="0"/>
            </a:lvl1pPr>
            <a:lvl2pPr marL="914400" lvl="1" indent="-228600" algn="l">
              <a:spcBef>
                <a:spcPts val="1000"/>
              </a:spcBef>
              <a:spcAft>
                <a:spcPts val="0"/>
              </a:spcAft>
              <a:buSzPts val="2000"/>
              <a:buNone/>
              <a:defRPr sz="2000" b="1"/>
            </a:lvl2pPr>
            <a:lvl3pPr marL="1371600" lvl="2" indent="-228600" algn="l">
              <a:spcBef>
                <a:spcPts val="1000"/>
              </a:spcBef>
              <a:spcAft>
                <a:spcPts val="0"/>
              </a:spcAft>
              <a:buSzPts val="1800"/>
              <a:buNone/>
              <a:defRPr sz="1800" b="1"/>
            </a:lvl3pPr>
            <a:lvl4pPr marL="1828800" lvl="3" indent="-228600" algn="l">
              <a:spcBef>
                <a:spcPts val="1000"/>
              </a:spcBef>
              <a:spcAft>
                <a:spcPts val="0"/>
              </a:spcAft>
              <a:buSzPts val="1600"/>
              <a:buNone/>
              <a:defRPr sz="1600" b="1"/>
            </a:lvl4pPr>
            <a:lvl5pPr marL="2286000" lvl="4" indent="-228600" algn="l">
              <a:spcBef>
                <a:spcPts val="1000"/>
              </a:spcBef>
              <a:spcAft>
                <a:spcPts val="0"/>
              </a:spcAft>
              <a:buSzPts val="1600"/>
              <a:buNone/>
              <a:defRPr sz="1600" b="1"/>
            </a:lvl5pPr>
            <a:lvl6pPr marL="2743200" lvl="5" indent="-228600" algn="l">
              <a:spcBef>
                <a:spcPts val="1000"/>
              </a:spcBef>
              <a:spcAft>
                <a:spcPts val="0"/>
              </a:spcAft>
              <a:buSzPts val="1600"/>
              <a:buNone/>
              <a:defRPr sz="1600" b="1"/>
            </a:lvl6pPr>
            <a:lvl7pPr marL="3200400" lvl="6" indent="-228600" algn="l">
              <a:spcBef>
                <a:spcPts val="1000"/>
              </a:spcBef>
              <a:spcAft>
                <a:spcPts val="0"/>
              </a:spcAft>
              <a:buSzPts val="1600"/>
              <a:buNone/>
              <a:defRPr sz="1600" b="1"/>
            </a:lvl7pPr>
            <a:lvl8pPr marL="3657600" lvl="7" indent="-228600" algn="l">
              <a:spcBef>
                <a:spcPts val="1000"/>
              </a:spcBef>
              <a:spcAft>
                <a:spcPts val="0"/>
              </a:spcAft>
              <a:buSzPts val="1600"/>
              <a:buNone/>
              <a:defRPr sz="1600" b="1"/>
            </a:lvl8pPr>
            <a:lvl9pPr marL="4114800" lvl="8" indent="-228600" algn="l">
              <a:spcBef>
                <a:spcPts val="1000"/>
              </a:spcBef>
              <a:spcAft>
                <a:spcPts val="1000"/>
              </a:spcAft>
              <a:buSzPts val="1600"/>
              <a:buNone/>
              <a:defRPr sz="1600" b="1"/>
            </a:lvl9pPr>
          </a:lstStyle>
          <a:p>
            <a:endParaRPr/>
          </a:p>
        </p:txBody>
      </p:sp>
      <p:sp>
        <p:nvSpPr>
          <p:cNvPr id="49" name="Google Shape;49;p11"/>
          <p:cNvSpPr txBox="1">
            <a:spLocks noGrp="1"/>
          </p:cNvSpPr>
          <p:nvPr>
            <p:ph type="body" idx="4"/>
          </p:nvPr>
        </p:nvSpPr>
        <p:spPr>
          <a:xfrm>
            <a:off x="5823483" y="2870201"/>
            <a:ext cx="4995334" cy="2920998"/>
          </a:xfrm>
          <a:prstGeom prst="rect">
            <a:avLst/>
          </a:prstGeom>
          <a:noFill/>
          <a:ln>
            <a:noFill/>
          </a:ln>
        </p:spPr>
        <p:txBody>
          <a:bodyPr spcFirstLastPara="1" wrap="square" lIns="91425" tIns="45700" rIns="91425" bIns="45700" anchor="t" anchorCtr="0">
            <a:normAutofit/>
          </a:bodyPr>
          <a:lstStyle>
            <a:lvl1pPr marL="457200" lvl="0" indent="-342900" algn="l">
              <a:spcBef>
                <a:spcPts val="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1000"/>
              </a:spcAft>
              <a:buSzPts val="1800"/>
              <a:buChar char="•"/>
              <a:defRPr/>
            </a:lvl9pPr>
          </a:lstStyle>
          <a:p>
            <a:endParaRPr/>
          </a:p>
        </p:txBody>
      </p:sp>
      <p:sp>
        <p:nvSpPr>
          <p:cNvPr id="50" name="Google Shape;50;p11"/>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1"/>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1"/>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44184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3"/>
        <p:cNvGrpSpPr/>
        <p:nvPr/>
      </p:nvGrpSpPr>
      <p:grpSpPr>
        <a:xfrm>
          <a:off x="0" y="0"/>
          <a:ext cx="0" cy="0"/>
          <a:chOff x="0" y="0"/>
          <a:chExt cx="0" cy="0"/>
        </a:xfrm>
      </p:grpSpPr>
      <p:pic>
        <p:nvPicPr>
          <p:cNvPr id="54" name="Google Shape;54;p12" descr="Celestia-R1---OverlayContentHD.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55" name="Google Shape;55;p12"/>
          <p:cNvSpPr txBox="1">
            <a:spLocks noGrp="1"/>
          </p:cNvSpPr>
          <p:nvPr>
            <p:ph type="title"/>
          </p:nvPr>
        </p:nvSpPr>
        <p:spPr>
          <a:xfrm>
            <a:off x="685801" y="609600"/>
            <a:ext cx="10131425" cy="1456267"/>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2"/>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2"/>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2"/>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92742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
        <p:cNvGrpSpPr/>
        <p:nvPr/>
      </p:nvGrpSpPr>
      <p:grpSpPr>
        <a:xfrm>
          <a:off x="0" y="0"/>
          <a:ext cx="0" cy="0"/>
          <a:chOff x="0" y="0"/>
          <a:chExt cx="0" cy="0"/>
        </a:xfrm>
      </p:grpSpPr>
      <p:pic>
        <p:nvPicPr>
          <p:cNvPr id="60" name="Google Shape;60;p13" descr="Celestia-R1---OverlayContentHD.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61" name="Google Shape;61;p13"/>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3"/>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3"/>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7271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4"/>
        <p:cNvGrpSpPr/>
        <p:nvPr/>
      </p:nvGrpSpPr>
      <p:grpSpPr>
        <a:xfrm>
          <a:off x="0" y="0"/>
          <a:ext cx="0" cy="0"/>
          <a:chOff x="0" y="0"/>
          <a:chExt cx="0" cy="0"/>
        </a:xfrm>
      </p:grpSpPr>
      <p:pic>
        <p:nvPicPr>
          <p:cNvPr id="65" name="Google Shape;65;p14" descr="Celestia-R1---OverlayContentHD.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66" name="Google Shape;66;p14"/>
          <p:cNvSpPr txBox="1">
            <a:spLocks noGrp="1"/>
          </p:cNvSpPr>
          <p:nvPr>
            <p:ph type="title"/>
          </p:nvPr>
        </p:nvSpPr>
        <p:spPr>
          <a:xfrm>
            <a:off x="685800" y="2074333"/>
            <a:ext cx="3680885" cy="13716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400"/>
              <a:buFont typeface="Calibri"/>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4"/>
          <p:cNvSpPr txBox="1">
            <a:spLocks noGrp="1"/>
          </p:cNvSpPr>
          <p:nvPr>
            <p:ph type="body" idx="1"/>
          </p:nvPr>
        </p:nvSpPr>
        <p:spPr>
          <a:xfrm>
            <a:off x="4648201" y="609601"/>
            <a:ext cx="6169026" cy="5181600"/>
          </a:xfrm>
          <a:prstGeom prst="rect">
            <a:avLst/>
          </a:prstGeom>
          <a:noFill/>
          <a:ln>
            <a:noFill/>
          </a:ln>
        </p:spPr>
        <p:txBody>
          <a:bodyPr spcFirstLastPara="1" wrap="square" lIns="91425" tIns="45700" rIns="91425" bIns="45700" anchor="ctr" anchorCtr="0">
            <a:normAutofit/>
          </a:bodyPr>
          <a:lstStyle>
            <a:lvl1pPr marL="457200" lvl="0" indent="-342900" algn="l">
              <a:spcBef>
                <a:spcPts val="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1000"/>
              </a:spcAft>
              <a:buSzPts val="1800"/>
              <a:buChar char="•"/>
              <a:defRPr/>
            </a:lvl9pPr>
          </a:lstStyle>
          <a:p>
            <a:endParaRPr/>
          </a:p>
        </p:txBody>
      </p:sp>
      <p:sp>
        <p:nvSpPr>
          <p:cNvPr id="68" name="Google Shape;68;p14"/>
          <p:cNvSpPr txBox="1">
            <a:spLocks noGrp="1"/>
          </p:cNvSpPr>
          <p:nvPr>
            <p:ph type="body" idx="2"/>
          </p:nvPr>
        </p:nvSpPr>
        <p:spPr>
          <a:xfrm>
            <a:off x="685800" y="3445933"/>
            <a:ext cx="3680885" cy="1828800"/>
          </a:xfrm>
          <a:prstGeom prst="rect">
            <a:avLst/>
          </a:prstGeom>
          <a:noFill/>
          <a:ln>
            <a:noFill/>
          </a:ln>
        </p:spPr>
        <p:txBody>
          <a:bodyPr spcFirstLastPara="1" wrap="square" lIns="91425" tIns="45700" rIns="91425" bIns="45700" anchor="t" anchorCtr="0">
            <a:normAutofit/>
          </a:bodyPr>
          <a:lstStyle>
            <a:lvl1pPr marL="457200" lvl="0" indent="-228600" algn="l">
              <a:spcBef>
                <a:spcPts val="0"/>
              </a:spcBef>
              <a:spcAft>
                <a:spcPts val="0"/>
              </a:spcAft>
              <a:buSzPts val="1600"/>
              <a:buNone/>
              <a:defRPr sz="1600"/>
            </a:lvl1pPr>
            <a:lvl2pPr marL="914400" lvl="1" indent="-228600" algn="l">
              <a:spcBef>
                <a:spcPts val="1000"/>
              </a:spcBef>
              <a:spcAft>
                <a:spcPts val="0"/>
              </a:spcAft>
              <a:buSzPts val="1200"/>
              <a:buNone/>
              <a:defRPr sz="1200"/>
            </a:lvl2pPr>
            <a:lvl3pPr marL="1371600" lvl="2" indent="-228600" algn="l">
              <a:spcBef>
                <a:spcPts val="1000"/>
              </a:spcBef>
              <a:spcAft>
                <a:spcPts val="0"/>
              </a:spcAft>
              <a:buSzPts val="1000"/>
              <a:buNone/>
              <a:defRPr sz="1000"/>
            </a:lvl3pPr>
            <a:lvl4pPr marL="1828800" lvl="3" indent="-228600" algn="l">
              <a:spcBef>
                <a:spcPts val="1000"/>
              </a:spcBef>
              <a:spcAft>
                <a:spcPts val="0"/>
              </a:spcAft>
              <a:buSzPts val="900"/>
              <a:buNone/>
              <a:defRPr sz="900"/>
            </a:lvl4pPr>
            <a:lvl5pPr marL="2286000" lvl="4" indent="-228600" algn="l">
              <a:spcBef>
                <a:spcPts val="1000"/>
              </a:spcBef>
              <a:spcAft>
                <a:spcPts val="0"/>
              </a:spcAft>
              <a:buSzPts val="900"/>
              <a:buNone/>
              <a:defRPr sz="900"/>
            </a:lvl5pPr>
            <a:lvl6pPr marL="2743200" lvl="5" indent="-228600" algn="l">
              <a:spcBef>
                <a:spcPts val="1000"/>
              </a:spcBef>
              <a:spcAft>
                <a:spcPts val="0"/>
              </a:spcAft>
              <a:buSzPts val="900"/>
              <a:buNone/>
              <a:defRPr sz="900"/>
            </a:lvl6pPr>
            <a:lvl7pPr marL="3200400" lvl="6" indent="-228600" algn="l">
              <a:spcBef>
                <a:spcPts val="1000"/>
              </a:spcBef>
              <a:spcAft>
                <a:spcPts val="0"/>
              </a:spcAft>
              <a:buSzPts val="900"/>
              <a:buNone/>
              <a:defRPr sz="900"/>
            </a:lvl7pPr>
            <a:lvl8pPr marL="3657600" lvl="7" indent="-228600" algn="l">
              <a:spcBef>
                <a:spcPts val="1000"/>
              </a:spcBef>
              <a:spcAft>
                <a:spcPts val="0"/>
              </a:spcAft>
              <a:buSzPts val="900"/>
              <a:buNone/>
              <a:defRPr sz="900"/>
            </a:lvl8pPr>
            <a:lvl9pPr marL="4114800" lvl="8" indent="-228600" algn="l">
              <a:spcBef>
                <a:spcPts val="1000"/>
              </a:spcBef>
              <a:spcAft>
                <a:spcPts val="1000"/>
              </a:spcAft>
              <a:buSzPts val="900"/>
              <a:buNone/>
              <a:defRPr sz="900"/>
            </a:lvl9pPr>
          </a:lstStyle>
          <a:p>
            <a:endParaRPr/>
          </a:p>
        </p:txBody>
      </p:sp>
      <p:sp>
        <p:nvSpPr>
          <p:cNvPr id="69" name="Google Shape;69;p14"/>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4"/>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4"/>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42886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2"/>
        <p:cNvGrpSpPr/>
        <p:nvPr/>
      </p:nvGrpSpPr>
      <p:grpSpPr>
        <a:xfrm>
          <a:off x="0" y="0"/>
          <a:ext cx="0" cy="0"/>
          <a:chOff x="0" y="0"/>
          <a:chExt cx="0" cy="0"/>
        </a:xfrm>
      </p:grpSpPr>
      <p:pic>
        <p:nvPicPr>
          <p:cNvPr id="73" name="Google Shape;73;p15" descr="Celestia-R1---OverlayContentHD.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74" name="Google Shape;74;p15"/>
          <p:cNvSpPr txBox="1">
            <a:spLocks noGrp="1"/>
          </p:cNvSpPr>
          <p:nvPr>
            <p:ph type="title"/>
          </p:nvPr>
        </p:nvSpPr>
        <p:spPr>
          <a:xfrm>
            <a:off x="685800" y="1600200"/>
            <a:ext cx="6164653" cy="13716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800"/>
              <a:buFont typeface="Calibri"/>
              <a:buNone/>
              <a:defRPr sz="2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5"/>
          <p:cNvSpPr>
            <a:spLocks noGrp="1"/>
          </p:cNvSpPr>
          <p:nvPr>
            <p:ph type="pic" idx="2"/>
          </p:nvPr>
        </p:nvSpPr>
        <p:spPr>
          <a:xfrm>
            <a:off x="7536253" y="914400"/>
            <a:ext cx="3280974" cy="4572000"/>
          </a:xfrm>
          <a:prstGeom prst="roundRect">
            <a:avLst>
              <a:gd name="adj" fmla="val 4280"/>
            </a:avLst>
          </a:prstGeom>
          <a:noFill/>
          <a:ln w="50800" cap="sq" cmpd="dbl">
            <a:solidFill>
              <a:srgbClr val="FFFFFF"/>
            </a:solidFill>
            <a:prstDash val="solid"/>
            <a:miter lim="800000"/>
            <a:headEnd type="none" w="sm" len="sm"/>
            <a:tailEnd type="none" w="sm" len="sm"/>
          </a:ln>
          <a:effectLst>
            <a:outerShdw blurRad="254000" algn="tl" rotWithShape="0">
              <a:srgbClr val="000000">
                <a:alpha val="42745"/>
              </a:srgbClr>
            </a:outerShdw>
          </a:effectLst>
        </p:spPr>
      </p:sp>
      <p:sp>
        <p:nvSpPr>
          <p:cNvPr id="76" name="Google Shape;76;p15"/>
          <p:cNvSpPr txBox="1">
            <a:spLocks noGrp="1"/>
          </p:cNvSpPr>
          <p:nvPr>
            <p:ph type="body" idx="1"/>
          </p:nvPr>
        </p:nvSpPr>
        <p:spPr>
          <a:xfrm>
            <a:off x="685800" y="2971800"/>
            <a:ext cx="6164653" cy="1828800"/>
          </a:xfrm>
          <a:prstGeom prst="rect">
            <a:avLst/>
          </a:prstGeom>
          <a:noFill/>
          <a:ln>
            <a:noFill/>
          </a:ln>
        </p:spPr>
        <p:txBody>
          <a:bodyPr spcFirstLastPara="1" wrap="square" lIns="91425" tIns="45700" rIns="91425" bIns="45700" anchor="t" anchorCtr="0">
            <a:normAutofit/>
          </a:bodyPr>
          <a:lstStyle>
            <a:lvl1pPr marL="457200" lvl="0" indent="-228600" algn="l">
              <a:spcBef>
                <a:spcPts val="0"/>
              </a:spcBef>
              <a:spcAft>
                <a:spcPts val="0"/>
              </a:spcAft>
              <a:buSzPts val="1800"/>
              <a:buNone/>
              <a:defRPr sz="1800"/>
            </a:lvl1pPr>
            <a:lvl2pPr marL="914400" lvl="1" indent="-228600" algn="l">
              <a:spcBef>
                <a:spcPts val="1000"/>
              </a:spcBef>
              <a:spcAft>
                <a:spcPts val="0"/>
              </a:spcAft>
              <a:buSzPts val="1200"/>
              <a:buNone/>
              <a:defRPr sz="1200"/>
            </a:lvl2pPr>
            <a:lvl3pPr marL="1371600" lvl="2" indent="-228600" algn="l">
              <a:spcBef>
                <a:spcPts val="1000"/>
              </a:spcBef>
              <a:spcAft>
                <a:spcPts val="0"/>
              </a:spcAft>
              <a:buSzPts val="1000"/>
              <a:buNone/>
              <a:defRPr sz="1000"/>
            </a:lvl3pPr>
            <a:lvl4pPr marL="1828800" lvl="3" indent="-228600" algn="l">
              <a:spcBef>
                <a:spcPts val="1000"/>
              </a:spcBef>
              <a:spcAft>
                <a:spcPts val="0"/>
              </a:spcAft>
              <a:buSzPts val="900"/>
              <a:buNone/>
              <a:defRPr sz="900"/>
            </a:lvl4pPr>
            <a:lvl5pPr marL="2286000" lvl="4" indent="-228600" algn="l">
              <a:spcBef>
                <a:spcPts val="1000"/>
              </a:spcBef>
              <a:spcAft>
                <a:spcPts val="0"/>
              </a:spcAft>
              <a:buSzPts val="900"/>
              <a:buNone/>
              <a:defRPr sz="900"/>
            </a:lvl5pPr>
            <a:lvl6pPr marL="2743200" lvl="5" indent="-228600" algn="l">
              <a:spcBef>
                <a:spcPts val="1000"/>
              </a:spcBef>
              <a:spcAft>
                <a:spcPts val="0"/>
              </a:spcAft>
              <a:buSzPts val="900"/>
              <a:buNone/>
              <a:defRPr sz="900"/>
            </a:lvl6pPr>
            <a:lvl7pPr marL="3200400" lvl="6" indent="-228600" algn="l">
              <a:spcBef>
                <a:spcPts val="1000"/>
              </a:spcBef>
              <a:spcAft>
                <a:spcPts val="0"/>
              </a:spcAft>
              <a:buSzPts val="900"/>
              <a:buNone/>
              <a:defRPr sz="900"/>
            </a:lvl7pPr>
            <a:lvl8pPr marL="3657600" lvl="7" indent="-228600" algn="l">
              <a:spcBef>
                <a:spcPts val="1000"/>
              </a:spcBef>
              <a:spcAft>
                <a:spcPts val="0"/>
              </a:spcAft>
              <a:buSzPts val="900"/>
              <a:buNone/>
              <a:defRPr sz="900"/>
            </a:lvl8pPr>
            <a:lvl9pPr marL="4114800" lvl="8" indent="-228600" algn="l">
              <a:spcBef>
                <a:spcPts val="1000"/>
              </a:spcBef>
              <a:spcAft>
                <a:spcPts val="1000"/>
              </a:spcAft>
              <a:buSzPts val="900"/>
              <a:buNone/>
              <a:defRPr sz="900"/>
            </a:lvl9pPr>
          </a:lstStyle>
          <a:p>
            <a:endParaRPr/>
          </a:p>
        </p:txBody>
      </p:sp>
      <p:sp>
        <p:nvSpPr>
          <p:cNvPr id="77" name="Google Shape;77;p15"/>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5"/>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5"/>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22849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9"/>
        <p:cNvGrpSpPr/>
        <p:nvPr/>
      </p:nvGrpSpPr>
      <p:grpSpPr>
        <a:xfrm>
          <a:off x="0" y="0"/>
          <a:ext cx="0" cy="0"/>
          <a:chOff x="0" y="0"/>
          <a:chExt cx="0" cy="0"/>
        </a:xfrm>
      </p:grpSpPr>
      <p:sp>
        <p:nvSpPr>
          <p:cNvPr id="10" name="Google Shape;10;p6"/>
          <p:cNvSpPr txBox="1">
            <a:spLocks noGrp="1"/>
          </p:cNvSpPr>
          <p:nvPr>
            <p:ph type="title"/>
          </p:nvPr>
        </p:nvSpPr>
        <p:spPr>
          <a:xfrm>
            <a:off x="685801" y="609600"/>
            <a:ext cx="10131425" cy="1456267"/>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1" name="Google Shape;11;p6"/>
          <p:cNvSpPr txBox="1">
            <a:spLocks noGrp="1"/>
          </p:cNvSpPr>
          <p:nvPr>
            <p:ph type="body" idx="1"/>
          </p:nvPr>
        </p:nvSpPr>
        <p:spPr>
          <a:xfrm>
            <a:off x="685801" y="2142067"/>
            <a:ext cx="10131425" cy="3649133"/>
          </a:xfrm>
          <a:prstGeom prst="rect">
            <a:avLst/>
          </a:prstGeom>
          <a:noFill/>
          <a:ln>
            <a:noFill/>
          </a:ln>
        </p:spPr>
        <p:txBody>
          <a:bodyPr spcFirstLastPara="1" wrap="square" lIns="91425" tIns="45700" rIns="91425" bIns="45700" anchor="ctr" anchorCtr="0">
            <a:normAutofit/>
          </a:bodyPr>
          <a:lstStyle>
            <a:lvl1pPr marL="457200" marR="0" lvl="0" indent="-342900" algn="l" rtl="0">
              <a:spcBef>
                <a:spcPts val="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1pPr>
            <a:lvl2pPr marL="914400" marR="0" lvl="1" indent="-330200" algn="l" rtl="0">
              <a:spcBef>
                <a:spcPts val="100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2pPr>
            <a:lvl3pPr marL="1371600" marR="0" lvl="2" indent="-317500" algn="l" rtl="0">
              <a:spcBef>
                <a:spcPts val="1000"/>
              </a:spcBef>
              <a:spcAft>
                <a:spcPts val="0"/>
              </a:spcAft>
              <a:buClr>
                <a:schemeClr val="lt1"/>
              </a:buClr>
              <a:buSzPts val="1400"/>
              <a:buFont typeface="Arial"/>
              <a:buChar char="•"/>
              <a:defRPr sz="1400" b="0" i="0" u="none" strike="noStrike" cap="none">
                <a:solidFill>
                  <a:schemeClr val="lt1"/>
                </a:solidFill>
                <a:latin typeface="Calibri"/>
                <a:ea typeface="Calibri"/>
                <a:cs typeface="Calibri"/>
                <a:sym typeface="Calibri"/>
              </a:defRPr>
            </a:lvl3pPr>
            <a:lvl4pPr marL="1828800" marR="0" lvl="3" indent="-304800" algn="l" rtl="0">
              <a:spcBef>
                <a:spcPts val="10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4pPr>
            <a:lvl5pPr marL="2286000" marR="0" lvl="4" indent="-304800" algn="l" rtl="0">
              <a:spcBef>
                <a:spcPts val="10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5pPr>
            <a:lvl6pPr marL="2743200" marR="0" lvl="5" indent="-304800" algn="l" rtl="0">
              <a:spcBef>
                <a:spcPts val="10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6pPr>
            <a:lvl7pPr marL="3200400" marR="0" lvl="6" indent="-304800" algn="l" rtl="0">
              <a:spcBef>
                <a:spcPts val="10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7pPr>
            <a:lvl8pPr marL="3657600" marR="0" lvl="7" indent="-304800" algn="l" rtl="0">
              <a:spcBef>
                <a:spcPts val="10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8pPr>
            <a:lvl9pPr marL="4114800" marR="0" lvl="8" indent="-304800" algn="l" rtl="0">
              <a:spcBef>
                <a:spcPts val="1000"/>
              </a:spcBef>
              <a:spcAft>
                <a:spcPts val="100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9pPr>
          </a:lstStyle>
          <a:p>
            <a:endParaRPr/>
          </a:p>
        </p:txBody>
      </p:sp>
      <p:sp>
        <p:nvSpPr>
          <p:cNvPr id="12" name="Google Shape;12;p6"/>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3" name="Google Shape;13;p6"/>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4" name="Google Shape;14;p6"/>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lt1"/>
                </a:solidFill>
                <a:latin typeface="Calibri"/>
                <a:ea typeface="Calibri"/>
                <a:cs typeface="Calibri"/>
                <a:sym typeface="Calibri"/>
              </a:defRPr>
            </a:lvl1pPr>
            <a:lvl2pPr marL="0" marR="0" lvl="1" indent="0" algn="r" rtl="0">
              <a:spcBef>
                <a:spcPts val="0"/>
              </a:spcBef>
              <a:buNone/>
              <a:defRPr sz="1000" b="0" i="0" u="none" strike="noStrike" cap="none">
                <a:solidFill>
                  <a:schemeClr val="lt1"/>
                </a:solidFill>
                <a:latin typeface="Calibri"/>
                <a:ea typeface="Calibri"/>
                <a:cs typeface="Calibri"/>
                <a:sym typeface="Calibri"/>
              </a:defRPr>
            </a:lvl2pPr>
            <a:lvl3pPr marL="0" marR="0" lvl="2" indent="0" algn="r" rtl="0">
              <a:spcBef>
                <a:spcPts val="0"/>
              </a:spcBef>
              <a:buNone/>
              <a:defRPr sz="1000" b="0" i="0" u="none" strike="noStrike" cap="none">
                <a:solidFill>
                  <a:schemeClr val="lt1"/>
                </a:solidFill>
                <a:latin typeface="Calibri"/>
                <a:ea typeface="Calibri"/>
                <a:cs typeface="Calibri"/>
                <a:sym typeface="Calibri"/>
              </a:defRPr>
            </a:lvl3pPr>
            <a:lvl4pPr marL="0" marR="0" lvl="3" indent="0" algn="r" rtl="0">
              <a:spcBef>
                <a:spcPts val="0"/>
              </a:spcBef>
              <a:buNone/>
              <a:defRPr sz="1000" b="0" i="0" u="none" strike="noStrike" cap="none">
                <a:solidFill>
                  <a:schemeClr val="lt1"/>
                </a:solidFill>
                <a:latin typeface="Calibri"/>
                <a:ea typeface="Calibri"/>
                <a:cs typeface="Calibri"/>
                <a:sym typeface="Calibri"/>
              </a:defRPr>
            </a:lvl4pPr>
            <a:lvl5pPr marL="0" marR="0" lvl="4" indent="0" algn="r" rtl="0">
              <a:spcBef>
                <a:spcPts val="0"/>
              </a:spcBef>
              <a:buNone/>
              <a:defRPr sz="1000" b="0" i="0" u="none" strike="noStrike" cap="none">
                <a:solidFill>
                  <a:schemeClr val="lt1"/>
                </a:solidFill>
                <a:latin typeface="Calibri"/>
                <a:ea typeface="Calibri"/>
                <a:cs typeface="Calibri"/>
                <a:sym typeface="Calibri"/>
              </a:defRPr>
            </a:lvl5pPr>
            <a:lvl6pPr marL="0" marR="0" lvl="5" indent="0" algn="r" rtl="0">
              <a:spcBef>
                <a:spcPts val="0"/>
              </a:spcBef>
              <a:buNone/>
              <a:defRPr sz="1000" b="0" i="0" u="none" strike="noStrike" cap="none">
                <a:solidFill>
                  <a:schemeClr val="lt1"/>
                </a:solidFill>
                <a:latin typeface="Calibri"/>
                <a:ea typeface="Calibri"/>
                <a:cs typeface="Calibri"/>
                <a:sym typeface="Calibri"/>
              </a:defRPr>
            </a:lvl6pPr>
            <a:lvl7pPr marL="0" marR="0" lvl="6" indent="0" algn="r" rtl="0">
              <a:spcBef>
                <a:spcPts val="0"/>
              </a:spcBef>
              <a:buNone/>
              <a:defRPr sz="1000" b="0" i="0" u="none" strike="noStrike" cap="none">
                <a:solidFill>
                  <a:schemeClr val="lt1"/>
                </a:solidFill>
                <a:latin typeface="Calibri"/>
                <a:ea typeface="Calibri"/>
                <a:cs typeface="Calibri"/>
                <a:sym typeface="Calibri"/>
              </a:defRPr>
            </a:lvl7pPr>
            <a:lvl8pPr marL="0" marR="0" lvl="7" indent="0" algn="r" rtl="0">
              <a:spcBef>
                <a:spcPts val="0"/>
              </a:spcBef>
              <a:buNone/>
              <a:defRPr sz="1000" b="0" i="0" u="none" strike="noStrike" cap="none">
                <a:solidFill>
                  <a:schemeClr val="lt1"/>
                </a:solidFill>
                <a:latin typeface="Calibri"/>
                <a:ea typeface="Calibri"/>
                <a:cs typeface="Calibri"/>
                <a:sym typeface="Calibri"/>
              </a:defRPr>
            </a:lvl8pPr>
            <a:lvl9pPr marL="0" marR="0" lvl="8" indent="0" algn="r" rtl="0">
              <a:spcBef>
                <a:spcPts val="0"/>
              </a:spcBef>
              <a:buNone/>
              <a:defRPr sz="10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62677459"/>
      </p:ext>
    </p:extLst>
  </p:cSld>
  <p:clrMap bg1="lt1" tx1="dk1" bg2="dk2" tx2="lt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18" r:id="rId12"/>
    <p:sldLayoutId id="2147483919" r:id="rId13"/>
    <p:sldLayoutId id="2147483920" r:id="rId14"/>
    <p:sldLayoutId id="2147483921" r:id="rId15"/>
    <p:sldLayoutId id="2147483922" r:id="rId16"/>
    <p:sldLayoutId id="2147483923"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hyperlink" Target="https://docs.google.com/spreadsheets/d/12vP_wV531t3YrJ_clGNu8rwADEi_-_zWt73_n0Q7C5c/edit?usp=sharin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cwlee@calstate.edu"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1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mailto:linda@scelc.org" TargetMode="External"/><Relationship Id="rId7" Type="http://schemas.openxmlformats.org/officeDocument/2006/relationships/hyperlink" Target="mailto:cwlee@calstate.edu"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mailto:lhilterbrand@orbiscascade.org" TargetMode="External"/><Relationship Id="rId5" Type="http://schemas.openxmlformats.org/officeDocument/2006/relationships/hyperlink" Target="mailto:teri@scelc.org" TargetMode="External"/><Relationship Id="rId4" Type="http://schemas.openxmlformats.org/officeDocument/2006/relationships/hyperlink" Target="mailto:smm20@stmarys-ca.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hyperlink" Target="https://scelc.org/institutions" TargetMode="External"/><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scelc.org/libraries/rill" TargetMode="External"/><Relationship Id="rId5" Type="http://schemas.openxmlformats.org/officeDocument/2006/relationships/hyperlink" Target="https://blog.oclc.org/next/the-cat-that-didnt-bark/" TargetMode="External"/><Relationship Id="rId4" Type="http://schemas.openxmlformats.org/officeDocument/2006/relationships/hyperlink" Target="https://scelc.org/libraries/shared-print/csu"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csul.iii.com/screens/members.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s://library.sjsu.edu/sites/library.sjsu.edu/files/documents/AppendixBB.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orbiscascade.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hyperlink" Target="https://docs.google.com/spreadsheets/d/1YXAQMz7YiXnmXPUvICTM9wxS4yH1XgwC7vVPLe3L5VE/edit?usp=sharin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1" descr="night sky with mountains far away on the horizon"/>
          <p:cNvPicPr preferRelativeResize="0"/>
          <p:nvPr/>
        </p:nvPicPr>
        <p:blipFill rotWithShape="1">
          <a:blip r:embed="rId3">
            <a:alphaModFix amt="20000"/>
          </a:blip>
          <a:srcRect/>
          <a:stretch/>
        </p:blipFill>
        <p:spPr>
          <a:xfrm>
            <a:off x="20" y="10"/>
            <a:ext cx="12191980" cy="6857990"/>
          </a:xfrm>
          <a:prstGeom prst="rect">
            <a:avLst/>
          </a:prstGeom>
          <a:noFill/>
          <a:ln>
            <a:noFill/>
          </a:ln>
        </p:spPr>
      </p:pic>
      <p:sp>
        <p:nvSpPr>
          <p:cNvPr id="150" name="Google Shape;150;p1"/>
          <p:cNvSpPr txBox="1">
            <a:spLocks noGrp="1"/>
          </p:cNvSpPr>
          <p:nvPr>
            <p:ph type="ctrTitle"/>
          </p:nvPr>
        </p:nvSpPr>
        <p:spPr>
          <a:xfrm>
            <a:off x="3962399" y="2554817"/>
            <a:ext cx="7197726" cy="2421464"/>
          </a:xfrm>
          <a:prstGeom prst="rect">
            <a:avLst/>
          </a:prstGeom>
          <a:noFill/>
          <a:ln>
            <a:noFill/>
          </a:ln>
        </p:spPr>
        <p:txBody>
          <a:bodyPr spcFirstLastPara="1" wrap="square" lIns="91425" tIns="45700" rIns="91425" bIns="45700" anchor="b" anchorCtr="0">
            <a:normAutofit/>
          </a:bodyPr>
          <a:lstStyle/>
          <a:p>
            <a:pPr marL="0" lvl="0" indent="0" algn="r" rtl="0">
              <a:spcBef>
                <a:spcPts val="0"/>
              </a:spcBef>
              <a:spcAft>
                <a:spcPts val="0"/>
              </a:spcAft>
              <a:buClr>
                <a:schemeClr val="lt1"/>
              </a:buClr>
              <a:buSzPts val="4800"/>
              <a:buFont typeface="Calibri"/>
              <a:buNone/>
            </a:pPr>
            <a:r>
              <a:rPr lang="en-US" b="1"/>
              <a:t>WEST COAST WISHES</a:t>
            </a:r>
            <a:endParaRPr/>
          </a:p>
        </p:txBody>
      </p:sp>
      <p:sp>
        <p:nvSpPr>
          <p:cNvPr id="151" name="Google Shape;151;p1"/>
          <p:cNvSpPr txBox="1">
            <a:spLocks noGrp="1"/>
          </p:cNvSpPr>
          <p:nvPr>
            <p:ph type="subTitle" idx="1"/>
          </p:nvPr>
        </p:nvSpPr>
        <p:spPr>
          <a:xfrm>
            <a:off x="3328737" y="4976282"/>
            <a:ext cx="7831388" cy="1405467"/>
          </a:xfrm>
          <a:prstGeom prst="rect">
            <a:avLst/>
          </a:prstGeom>
          <a:noFill/>
          <a:ln>
            <a:noFill/>
          </a:ln>
        </p:spPr>
        <p:txBody>
          <a:bodyPr spcFirstLastPara="1" wrap="square" lIns="91425" tIns="45700" rIns="91425" bIns="45700" anchor="t" anchorCtr="0">
            <a:normAutofit/>
          </a:bodyPr>
          <a:lstStyle/>
          <a:p>
            <a:pPr marL="0" lvl="0" indent="0" algn="r" rtl="0">
              <a:spcBef>
                <a:spcPts val="0"/>
              </a:spcBef>
              <a:spcAft>
                <a:spcPts val="0"/>
              </a:spcAft>
              <a:buSzPts val="1800"/>
              <a:buNone/>
            </a:pPr>
            <a:r>
              <a:rPr lang="en-US">
                <a:solidFill>
                  <a:srgbClr val="F5B4C7"/>
                </a:solidFill>
              </a:rPr>
              <a:t>BUILDING PARTNERSHIPS BETWEEN SCELC, ORBIS CASCADE, THE CSU, AND MORE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g238067b61e7_0_15"/>
          <p:cNvSpPr txBox="1">
            <a:spLocks noGrp="1"/>
          </p:cNvSpPr>
          <p:nvPr>
            <p:ph type="title"/>
          </p:nvPr>
        </p:nvSpPr>
        <p:spPr>
          <a:xfrm>
            <a:off x="685801" y="609600"/>
            <a:ext cx="10131300" cy="14562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3600"/>
              <a:buFont typeface="Calibri"/>
              <a:buNone/>
            </a:pPr>
            <a:r>
              <a:rPr lang="en-US"/>
              <a:t>ORBIS CASCADE ALLIANCE</a:t>
            </a:r>
            <a:endParaRPr/>
          </a:p>
        </p:txBody>
      </p:sp>
      <p:sp>
        <p:nvSpPr>
          <p:cNvPr id="222" name="Google Shape;222;g238067b61e7_0_15"/>
          <p:cNvSpPr txBox="1">
            <a:spLocks noGrp="1"/>
          </p:cNvSpPr>
          <p:nvPr>
            <p:ph type="body" idx="1"/>
          </p:nvPr>
        </p:nvSpPr>
        <p:spPr>
          <a:xfrm>
            <a:off x="685801" y="2142067"/>
            <a:ext cx="10131300" cy="36492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sz="2400"/>
              <a:t>About EXPAK Logistics</a:t>
            </a:r>
            <a:endParaRPr sz="2400"/>
          </a:p>
          <a:p>
            <a:pPr marL="0" lvl="0" indent="0" algn="l" rtl="0">
              <a:spcBef>
                <a:spcPts val="0"/>
              </a:spcBef>
              <a:spcAft>
                <a:spcPts val="0"/>
              </a:spcAft>
              <a:buNone/>
            </a:pPr>
            <a:endParaRPr/>
          </a:p>
          <a:p>
            <a:pPr marL="285750" lvl="0" indent="-285750" algn="l" rtl="0">
              <a:spcBef>
                <a:spcPts val="0"/>
              </a:spcBef>
              <a:spcAft>
                <a:spcPts val="0"/>
              </a:spcAft>
              <a:buSzPts val="1800"/>
              <a:buChar char="•"/>
            </a:pPr>
            <a:r>
              <a:rPr lang="en-US"/>
              <a:t>Expakship interface </a:t>
            </a:r>
            <a:endParaRPr/>
          </a:p>
          <a:p>
            <a:pPr marL="285750" lvl="0" indent="0" algn="l" rtl="0">
              <a:spcBef>
                <a:spcPts val="0"/>
              </a:spcBef>
              <a:spcAft>
                <a:spcPts val="0"/>
              </a:spcAft>
              <a:buNone/>
            </a:pPr>
            <a:endParaRPr>
              <a:solidFill>
                <a:srgbClr val="FFFF00"/>
              </a:solidFill>
            </a:endParaRPr>
          </a:p>
          <a:p>
            <a:pPr marL="0" lvl="0" indent="0" algn="l" rtl="0">
              <a:spcBef>
                <a:spcPts val="0"/>
              </a:spcBef>
              <a:spcAft>
                <a:spcPts val="0"/>
              </a:spcAft>
              <a:buNone/>
            </a:pPr>
            <a:endParaRPr/>
          </a:p>
          <a:p>
            <a:pPr marL="0" lvl="0" indent="0" algn="l" rtl="0">
              <a:spcBef>
                <a:spcPts val="0"/>
              </a:spcBef>
              <a:spcAft>
                <a:spcPts val="0"/>
              </a:spcAft>
              <a:buNone/>
            </a:pPr>
            <a:endParaRPr/>
          </a:p>
        </p:txBody>
      </p:sp>
      <p:pic>
        <p:nvPicPr>
          <p:cNvPr id="223" name="Google Shape;223;g238067b61e7_0_15"/>
          <p:cNvPicPr preferRelativeResize="0"/>
          <p:nvPr/>
        </p:nvPicPr>
        <p:blipFill>
          <a:blip r:embed="rId3">
            <a:alphaModFix/>
          </a:blip>
          <a:stretch>
            <a:fillRect/>
          </a:stretch>
        </p:blipFill>
        <p:spPr>
          <a:xfrm>
            <a:off x="685803" y="1731075"/>
            <a:ext cx="5665500" cy="5070601"/>
          </a:xfrm>
          <a:prstGeom prst="rect">
            <a:avLst/>
          </a:prstGeom>
          <a:noFill/>
          <a:ln>
            <a:noFill/>
          </a:ln>
        </p:spPr>
      </p:pic>
      <p:pic>
        <p:nvPicPr>
          <p:cNvPr id="224" name="Google Shape;224;g238067b61e7_0_15"/>
          <p:cNvPicPr preferRelativeResize="0"/>
          <p:nvPr/>
        </p:nvPicPr>
        <p:blipFill>
          <a:blip r:embed="rId4">
            <a:alphaModFix/>
          </a:blip>
          <a:stretch>
            <a:fillRect/>
          </a:stretch>
        </p:blipFill>
        <p:spPr>
          <a:xfrm>
            <a:off x="6661750" y="238950"/>
            <a:ext cx="4743450" cy="65627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g238067b61e7_0_5"/>
          <p:cNvSpPr txBox="1">
            <a:spLocks noGrp="1"/>
          </p:cNvSpPr>
          <p:nvPr>
            <p:ph type="title"/>
          </p:nvPr>
        </p:nvSpPr>
        <p:spPr>
          <a:xfrm>
            <a:off x="685801" y="609600"/>
            <a:ext cx="10131300" cy="14562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3600"/>
              <a:buFont typeface="Calibri"/>
              <a:buNone/>
            </a:pPr>
            <a:r>
              <a:rPr lang="en-US"/>
              <a:t>ORBIS CASCADE ALLIANCE</a:t>
            </a:r>
            <a:endParaRPr/>
          </a:p>
        </p:txBody>
      </p:sp>
      <p:sp>
        <p:nvSpPr>
          <p:cNvPr id="230" name="Google Shape;230;g238067b61e7_0_5"/>
          <p:cNvSpPr txBox="1">
            <a:spLocks noGrp="1"/>
          </p:cNvSpPr>
          <p:nvPr>
            <p:ph type="body" idx="1"/>
          </p:nvPr>
        </p:nvSpPr>
        <p:spPr>
          <a:xfrm>
            <a:off x="685801" y="2065792"/>
            <a:ext cx="10131300" cy="3649200"/>
          </a:xfrm>
          <a:prstGeom prst="rect">
            <a:avLst/>
          </a:prstGeom>
          <a:noFill/>
          <a:ln>
            <a:noFill/>
          </a:ln>
        </p:spPr>
        <p:txBody>
          <a:bodyPr spcFirstLastPara="1" wrap="square" lIns="91425" tIns="45700" rIns="91425" bIns="45700" anchor="t" anchorCtr="0">
            <a:normAutofit/>
          </a:bodyPr>
          <a:lstStyle/>
          <a:p>
            <a:pPr marL="457200" lvl="0" indent="0" algn="l" rtl="0">
              <a:spcBef>
                <a:spcPts val="0"/>
              </a:spcBef>
              <a:spcAft>
                <a:spcPts val="0"/>
              </a:spcAft>
              <a:buNone/>
            </a:pPr>
            <a:r>
              <a:rPr lang="en-US" sz="2400"/>
              <a:t>Where We’re Going</a:t>
            </a:r>
            <a:endParaRPr sz="2400"/>
          </a:p>
          <a:p>
            <a:pPr marL="742950" lvl="1" indent="-285750" algn="l" rtl="0">
              <a:spcBef>
                <a:spcPts val="0"/>
              </a:spcBef>
              <a:spcAft>
                <a:spcPts val="0"/>
              </a:spcAft>
              <a:buSzPts val="1800"/>
              <a:buChar char="•"/>
            </a:pPr>
            <a:r>
              <a:rPr lang="en-US"/>
              <a:t>California Dreaming!</a:t>
            </a:r>
            <a:endParaRPr/>
          </a:p>
          <a:p>
            <a:pPr marL="742950" lvl="1" indent="-285750" algn="l" rtl="0">
              <a:spcBef>
                <a:spcPts val="0"/>
              </a:spcBef>
              <a:spcAft>
                <a:spcPts val="0"/>
              </a:spcAft>
              <a:buSzPts val="1800"/>
              <a:buChar char="•"/>
            </a:pPr>
            <a:r>
              <a:rPr lang="en-US"/>
              <a:t>Shipping costs and delivery times are increasing through all major shipping vendors</a:t>
            </a:r>
            <a:endParaRPr/>
          </a:p>
          <a:p>
            <a:pPr marL="742950" lvl="1" indent="-285750" algn="l" rtl="0">
              <a:spcBef>
                <a:spcPts val="0"/>
              </a:spcBef>
              <a:spcAft>
                <a:spcPts val="0"/>
              </a:spcAft>
              <a:buSzPts val="1800"/>
              <a:buChar char="•"/>
            </a:pPr>
            <a:r>
              <a:rPr lang="en-US" u="sng">
                <a:solidFill>
                  <a:srgbClr val="FFFF00"/>
                </a:solidFill>
                <a:hlinkClick r:id="rId3">
                  <a:extLst>
                    <a:ext uri="{A12FA001-AC4F-418D-AE19-62706E023703}">
                      <ahyp:hlinkClr xmlns:ahyp="http://schemas.microsoft.com/office/drawing/2018/hyperlinkcolor" val="tx"/>
                    </a:ext>
                  </a:extLst>
                </a:hlinkClick>
              </a:rPr>
              <a:t>Estimated 3500-4500 packages</a:t>
            </a:r>
            <a:r>
              <a:rPr lang="en-US">
                <a:solidFill>
                  <a:srgbClr val="FFFF00"/>
                </a:solidFill>
              </a:rPr>
              <a:t> </a:t>
            </a:r>
            <a:r>
              <a:rPr lang="en-US"/>
              <a:t>shipping from the Alliance annually</a:t>
            </a:r>
            <a:endParaRPr/>
          </a:p>
          <a:p>
            <a:pPr marL="742950" lvl="1" indent="-285750" algn="l" rtl="0">
              <a:spcBef>
                <a:spcPts val="0"/>
              </a:spcBef>
              <a:spcAft>
                <a:spcPts val="0"/>
              </a:spcAft>
              <a:buSzPts val="1800"/>
              <a:buChar char="•"/>
            </a:pPr>
            <a:r>
              <a:rPr lang="en-US"/>
              <a:t>Connecting routes vs. one route</a:t>
            </a:r>
            <a:endParaRPr/>
          </a:p>
          <a:p>
            <a:pPr marL="742950" lvl="1" indent="-285750" algn="l" rtl="0">
              <a:spcBef>
                <a:spcPts val="0"/>
              </a:spcBef>
              <a:spcAft>
                <a:spcPts val="0"/>
              </a:spcAft>
              <a:buSzPts val="1800"/>
              <a:buChar char="•"/>
            </a:pPr>
            <a:r>
              <a:rPr lang="en-US"/>
              <a:t>Build a route from Here:					to Here:</a:t>
            </a:r>
            <a:endParaRPr/>
          </a:p>
        </p:txBody>
      </p:sp>
      <p:pic>
        <p:nvPicPr>
          <p:cNvPr id="231" name="Google Shape;231;g238067b61e7_0_5"/>
          <p:cNvPicPr preferRelativeResize="0"/>
          <p:nvPr/>
        </p:nvPicPr>
        <p:blipFill>
          <a:blip r:embed="rId4">
            <a:alphaModFix/>
          </a:blip>
          <a:stretch>
            <a:fillRect/>
          </a:stretch>
        </p:blipFill>
        <p:spPr>
          <a:xfrm>
            <a:off x="1495725" y="3890400"/>
            <a:ext cx="3254101" cy="2359425"/>
          </a:xfrm>
          <a:prstGeom prst="rect">
            <a:avLst/>
          </a:prstGeom>
          <a:noFill/>
          <a:ln>
            <a:noFill/>
          </a:ln>
        </p:spPr>
      </p:pic>
      <p:pic>
        <p:nvPicPr>
          <p:cNvPr id="232" name="Google Shape;232;g238067b61e7_0_5"/>
          <p:cNvPicPr preferRelativeResize="0"/>
          <p:nvPr/>
        </p:nvPicPr>
        <p:blipFill>
          <a:blip r:embed="rId5">
            <a:alphaModFix/>
          </a:blip>
          <a:stretch>
            <a:fillRect/>
          </a:stretch>
        </p:blipFill>
        <p:spPr>
          <a:xfrm>
            <a:off x="5292250" y="3890400"/>
            <a:ext cx="3611138" cy="23594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5"/>
          <p:cNvSpPr txBox="1">
            <a:spLocks noGrp="1"/>
          </p:cNvSpPr>
          <p:nvPr>
            <p:ph type="title"/>
          </p:nvPr>
        </p:nvSpPr>
        <p:spPr>
          <a:xfrm>
            <a:off x="685801" y="609600"/>
            <a:ext cx="10131425" cy="1456267"/>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3600"/>
              <a:buFont typeface="Calibri"/>
              <a:buNone/>
            </a:pPr>
            <a:r>
              <a:rPr lang="en-US"/>
              <a:t>CSU</a:t>
            </a:r>
            <a:endParaRPr/>
          </a:p>
        </p:txBody>
      </p:sp>
      <p:sp>
        <p:nvSpPr>
          <p:cNvPr id="238" name="Google Shape;238;p5"/>
          <p:cNvSpPr txBox="1">
            <a:spLocks noGrp="1"/>
          </p:cNvSpPr>
          <p:nvPr>
            <p:ph type="body" idx="1"/>
          </p:nvPr>
        </p:nvSpPr>
        <p:spPr>
          <a:xfrm>
            <a:off x="685801" y="2142067"/>
            <a:ext cx="10131425" cy="3649133"/>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sz="2000"/>
              <a:t>Current state of the CSU partnerships:</a:t>
            </a:r>
            <a:endParaRPr sz="2000"/>
          </a:p>
          <a:p>
            <a:pPr marL="0" lvl="0" indent="0" algn="l" rtl="0">
              <a:spcBef>
                <a:spcPts val="0"/>
              </a:spcBef>
              <a:spcAft>
                <a:spcPts val="0"/>
              </a:spcAft>
              <a:buNone/>
            </a:pPr>
            <a:endParaRPr sz="2000"/>
          </a:p>
          <a:p>
            <a:pPr marL="457200" lvl="0" indent="-342900" algn="l" rtl="0">
              <a:spcBef>
                <a:spcPts val="0"/>
              </a:spcBef>
              <a:spcAft>
                <a:spcPts val="0"/>
              </a:spcAft>
              <a:buSzPts val="1800"/>
              <a:buChar char="•"/>
            </a:pPr>
            <a:r>
              <a:rPr lang="en-US"/>
              <a:t>Rapido Libraries joined (or joining) the CSU Unity contract</a:t>
            </a:r>
            <a:endParaRPr/>
          </a:p>
          <a:p>
            <a:pPr marL="914400" lvl="1" indent="-342900" algn="l" rtl="0">
              <a:spcBef>
                <a:spcPts val="0"/>
              </a:spcBef>
              <a:spcAft>
                <a:spcPts val="0"/>
              </a:spcAft>
              <a:buSzPts val="1800"/>
              <a:buChar char="•"/>
            </a:pPr>
            <a:r>
              <a:rPr lang="en-US"/>
              <a:t>Example: Saint Mary’s College</a:t>
            </a:r>
            <a:endParaRPr/>
          </a:p>
          <a:p>
            <a:pPr marL="457200" lvl="0" indent="-342900" algn="l" rtl="0">
              <a:spcBef>
                <a:spcPts val="0"/>
              </a:spcBef>
              <a:spcAft>
                <a:spcPts val="0"/>
              </a:spcAft>
              <a:buSzPts val="1800"/>
              <a:buChar char="•"/>
            </a:pPr>
            <a:r>
              <a:rPr lang="en-US"/>
              <a:t>UC’s on the courier route but not connected to the CSU through Alma/Rapido/ISO</a:t>
            </a:r>
            <a:endParaRPr/>
          </a:p>
          <a:p>
            <a:pPr marL="457200" lvl="0" indent="-342900" algn="l" rtl="0">
              <a:spcBef>
                <a:spcPts val="0"/>
              </a:spcBef>
              <a:spcAft>
                <a:spcPts val="0"/>
              </a:spcAft>
              <a:buSzPts val="1800"/>
              <a:buChar char="•"/>
            </a:pPr>
            <a:r>
              <a:rPr lang="en-US"/>
              <a:t>Other libraries on the courier route but not connected to the CSU through Alma/Rapido/ISO</a:t>
            </a:r>
            <a:endParaRPr/>
          </a:p>
          <a:p>
            <a:pPr marL="914400" lvl="1" indent="-342900" algn="l" rtl="0">
              <a:spcBef>
                <a:spcPts val="0"/>
              </a:spcBef>
              <a:spcAft>
                <a:spcPts val="0"/>
              </a:spcAft>
              <a:buSzPts val="1800"/>
              <a:buChar char="•"/>
            </a:pPr>
            <a:r>
              <a:rPr lang="en-US"/>
              <a:t>Example: Pepperdine University</a:t>
            </a:r>
            <a:endParaRPr/>
          </a:p>
          <a:p>
            <a:pPr marL="457200" lvl="0" indent="0" algn="l" rtl="0">
              <a:spcBef>
                <a:spcPts val="0"/>
              </a:spcBef>
              <a:spcAft>
                <a:spcPts val="0"/>
              </a:spcAft>
              <a:buNone/>
            </a:pPr>
            <a:endParaRPr/>
          </a:p>
        </p:txBody>
      </p:sp>
      <p:pic>
        <p:nvPicPr>
          <p:cNvPr id="239" name="Google Shape;239;p5"/>
          <p:cNvPicPr preferRelativeResize="0"/>
          <p:nvPr/>
        </p:nvPicPr>
        <p:blipFill>
          <a:blip r:embed="rId3">
            <a:alphaModFix/>
          </a:blip>
          <a:stretch>
            <a:fillRect/>
          </a:stretch>
        </p:blipFill>
        <p:spPr>
          <a:xfrm>
            <a:off x="10646475" y="132213"/>
            <a:ext cx="1437409" cy="762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g25ea846d07d_0_13"/>
          <p:cNvSpPr txBox="1">
            <a:spLocks noGrp="1"/>
          </p:cNvSpPr>
          <p:nvPr>
            <p:ph type="title"/>
          </p:nvPr>
        </p:nvSpPr>
        <p:spPr>
          <a:xfrm>
            <a:off x="685801" y="609600"/>
            <a:ext cx="10131300" cy="14562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3600"/>
              <a:buFont typeface="Calibri"/>
              <a:buNone/>
            </a:pPr>
            <a:r>
              <a:rPr lang="en-US"/>
              <a:t>CSU</a:t>
            </a:r>
            <a:endParaRPr/>
          </a:p>
        </p:txBody>
      </p:sp>
      <p:sp>
        <p:nvSpPr>
          <p:cNvPr id="245" name="Google Shape;245;g25ea846d07d_0_13"/>
          <p:cNvSpPr txBox="1">
            <a:spLocks noGrp="1"/>
          </p:cNvSpPr>
          <p:nvPr>
            <p:ph type="body" idx="1"/>
          </p:nvPr>
        </p:nvSpPr>
        <p:spPr>
          <a:xfrm>
            <a:off x="685801" y="2142067"/>
            <a:ext cx="10131300" cy="36492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sz="2000"/>
              <a:t>Next Steps:</a:t>
            </a:r>
            <a:endParaRPr sz="2000"/>
          </a:p>
          <a:p>
            <a:pPr marL="0" lvl="0" indent="0" algn="l" rtl="0">
              <a:spcBef>
                <a:spcPts val="0"/>
              </a:spcBef>
              <a:spcAft>
                <a:spcPts val="0"/>
              </a:spcAft>
              <a:buNone/>
            </a:pPr>
            <a:endParaRPr sz="2000"/>
          </a:p>
          <a:p>
            <a:pPr marL="457200" lvl="0" indent="-342900" algn="l" rtl="0">
              <a:spcBef>
                <a:spcPts val="0"/>
              </a:spcBef>
              <a:spcAft>
                <a:spcPts val="0"/>
              </a:spcAft>
              <a:buSzPts val="1800"/>
              <a:buChar char="•"/>
            </a:pPr>
            <a:r>
              <a:rPr lang="en-US"/>
              <a:t>Create Official Rapido Hybrid Pod for this partnership:</a:t>
            </a:r>
            <a:endParaRPr/>
          </a:p>
          <a:p>
            <a:pPr marL="914400" lvl="1" indent="-342900" algn="l" rtl="0">
              <a:spcBef>
                <a:spcPts val="0"/>
              </a:spcBef>
              <a:spcAft>
                <a:spcPts val="0"/>
              </a:spcAft>
              <a:buSzPts val="1800"/>
              <a:buChar char="•"/>
            </a:pPr>
            <a:r>
              <a:rPr lang="en-US"/>
              <a:t>Pod will be put immediately after the system pod at libraries with an NZ (after the CSU+ pod)</a:t>
            </a:r>
            <a:endParaRPr/>
          </a:p>
          <a:p>
            <a:pPr marL="914400" lvl="1" indent="-342900" algn="l" rtl="0">
              <a:spcBef>
                <a:spcPts val="0"/>
              </a:spcBef>
              <a:spcAft>
                <a:spcPts val="0"/>
              </a:spcAft>
              <a:buSzPts val="1800"/>
              <a:buChar char="•"/>
            </a:pPr>
            <a:r>
              <a:rPr lang="en-US"/>
              <a:t>Initially will only have the libraries in Rapido and Alma Peer-to-Peer Resource Sharing </a:t>
            </a:r>
            <a:endParaRPr/>
          </a:p>
          <a:p>
            <a:pPr marL="1371600" lvl="2" indent="-342900" algn="l" rtl="0">
              <a:spcBef>
                <a:spcPts val="0"/>
              </a:spcBef>
              <a:spcAft>
                <a:spcPts val="0"/>
              </a:spcAft>
              <a:buSzPts val="1800"/>
              <a:buChar char="•"/>
            </a:pPr>
            <a:r>
              <a:rPr lang="en-US"/>
              <a:t>ISO partners will be added as soon as the connections are released. Ex Libris has asked if the CSU is interested in testing these connections. </a:t>
            </a:r>
            <a:endParaRPr/>
          </a:p>
          <a:p>
            <a:pPr marL="914400" lvl="1" indent="-342900" algn="l" rtl="0">
              <a:spcBef>
                <a:spcPts val="0"/>
              </a:spcBef>
              <a:spcAft>
                <a:spcPts val="0"/>
              </a:spcAft>
              <a:buSzPts val="1800"/>
              <a:buChar char="•"/>
            </a:pPr>
            <a:r>
              <a:rPr lang="en-US"/>
              <a:t>Pod terms are: </a:t>
            </a:r>
            <a:endParaRPr/>
          </a:p>
          <a:p>
            <a:pPr marL="1371600" lvl="2" indent="-342900" algn="l" rtl="0">
              <a:spcBef>
                <a:spcPts val="0"/>
              </a:spcBef>
              <a:spcAft>
                <a:spcPts val="0"/>
              </a:spcAft>
              <a:buSzPts val="1800"/>
              <a:buChar char="•"/>
            </a:pPr>
            <a:r>
              <a:rPr lang="en-US"/>
              <a:t>Delivery Time: 7 Days</a:t>
            </a:r>
            <a:endParaRPr/>
          </a:p>
          <a:p>
            <a:pPr marL="1371600" lvl="2" indent="-342900" algn="l" rtl="0">
              <a:spcBef>
                <a:spcPts val="0"/>
              </a:spcBef>
              <a:spcAft>
                <a:spcPts val="0"/>
              </a:spcAft>
              <a:buSzPts val="1800"/>
              <a:buChar char="•"/>
            </a:pPr>
            <a:r>
              <a:rPr lang="en-US"/>
              <a:t>Loan Period: 112 Days</a:t>
            </a:r>
            <a:endParaRPr/>
          </a:p>
          <a:p>
            <a:pPr marL="1371600" lvl="2" indent="-342900" algn="l" rtl="0">
              <a:spcBef>
                <a:spcPts val="0"/>
              </a:spcBef>
              <a:spcAft>
                <a:spcPts val="0"/>
              </a:spcAft>
              <a:buSzPts val="1800"/>
              <a:buChar char="•"/>
            </a:pPr>
            <a:r>
              <a:rPr lang="en-US"/>
              <a:t>Expiry Time: 4 Days</a:t>
            </a:r>
            <a:endParaRPr/>
          </a:p>
          <a:p>
            <a:pPr marL="457200" lvl="0" indent="0" algn="l" rtl="0">
              <a:spcBef>
                <a:spcPts val="0"/>
              </a:spcBef>
              <a:spcAft>
                <a:spcPts val="0"/>
              </a:spcAft>
              <a:buNone/>
            </a:pPr>
            <a:endParaRPr/>
          </a:p>
        </p:txBody>
      </p:sp>
      <p:pic>
        <p:nvPicPr>
          <p:cNvPr id="246" name="Google Shape;246;g25ea846d07d_0_13"/>
          <p:cNvPicPr preferRelativeResize="0"/>
          <p:nvPr/>
        </p:nvPicPr>
        <p:blipFill>
          <a:blip r:embed="rId3">
            <a:alphaModFix/>
          </a:blip>
          <a:stretch>
            <a:fillRect/>
          </a:stretch>
        </p:blipFill>
        <p:spPr>
          <a:xfrm>
            <a:off x="10646475" y="132213"/>
            <a:ext cx="1437409" cy="762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g25ea846d07d_0_19"/>
          <p:cNvSpPr txBox="1">
            <a:spLocks noGrp="1"/>
          </p:cNvSpPr>
          <p:nvPr>
            <p:ph type="title"/>
          </p:nvPr>
        </p:nvSpPr>
        <p:spPr>
          <a:xfrm>
            <a:off x="685801" y="609600"/>
            <a:ext cx="10131300" cy="14562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3600"/>
              <a:buFont typeface="Calibri"/>
              <a:buNone/>
            </a:pPr>
            <a:r>
              <a:rPr lang="en-US"/>
              <a:t>CSU</a:t>
            </a:r>
            <a:endParaRPr/>
          </a:p>
        </p:txBody>
      </p:sp>
      <p:sp>
        <p:nvSpPr>
          <p:cNvPr id="252" name="Google Shape;252;g25ea846d07d_0_19"/>
          <p:cNvSpPr txBox="1">
            <a:spLocks noGrp="1"/>
          </p:cNvSpPr>
          <p:nvPr>
            <p:ph type="body" idx="1"/>
          </p:nvPr>
        </p:nvSpPr>
        <p:spPr>
          <a:xfrm>
            <a:off x="685801" y="2142067"/>
            <a:ext cx="10131300" cy="36492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sz="2000"/>
              <a:t>The Hybrid Pod:</a:t>
            </a:r>
            <a:endParaRPr sz="2000"/>
          </a:p>
          <a:p>
            <a:pPr marL="0" lvl="0" indent="0" algn="l" rtl="0">
              <a:spcBef>
                <a:spcPts val="0"/>
              </a:spcBef>
              <a:spcAft>
                <a:spcPts val="0"/>
              </a:spcAft>
              <a:buNone/>
            </a:pPr>
            <a:endParaRPr sz="2000"/>
          </a:p>
          <a:p>
            <a:pPr marL="457200" lvl="0" indent="-342900" algn="l" rtl="0">
              <a:spcBef>
                <a:spcPts val="0"/>
              </a:spcBef>
              <a:spcAft>
                <a:spcPts val="0"/>
              </a:spcAft>
              <a:buSzPts val="1800"/>
              <a:buChar char="•"/>
            </a:pPr>
            <a:r>
              <a:rPr lang="en-US"/>
              <a:t>A pod with both Rapido and non-Rapido partners</a:t>
            </a:r>
            <a:endParaRPr/>
          </a:p>
          <a:p>
            <a:pPr marL="457200" lvl="0" indent="-342900" algn="l" rtl="0">
              <a:spcBef>
                <a:spcPts val="0"/>
              </a:spcBef>
              <a:spcAft>
                <a:spcPts val="0"/>
              </a:spcAft>
              <a:buSzPts val="1800"/>
              <a:buChar char="•"/>
            </a:pPr>
            <a:r>
              <a:rPr lang="en-US"/>
              <a:t>For Rapido libraries:</a:t>
            </a:r>
            <a:endParaRPr/>
          </a:p>
          <a:p>
            <a:pPr marL="914400" lvl="1" indent="-342900" algn="l" rtl="0">
              <a:spcBef>
                <a:spcPts val="0"/>
              </a:spcBef>
              <a:spcAft>
                <a:spcPts val="0"/>
              </a:spcAft>
              <a:buSzPts val="1800"/>
              <a:buChar char="•"/>
            </a:pPr>
            <a:r>
              <a:rPr lang="en-US"/>
              <a:t>Requests are processed like any other Rapido requests</a:t>
            </a:r>
            <a:endParaRPr/>
          </a:p>
          <a:p>
            <a:pPr marL="914400" lvl="1" indent="-342900" algn="l" rtl="0">
              <a:spcBef>
                <a:spcPts val="0"/>
              </a:spcBef>
              <a:spcAft>
                <a:spcPts val="0"/>
              </a:spcAft>
              <a:buSzPts val="1800"/>
              <a:buChar char="•"/>
            </a:pPr>
            <a:r>
              <a:rPr lang="en-US"/>
              <a:t>Patrons see the Rapido estimates (at least with Alma Peer-to-Peer partners)</a:t>
            </a:r>
            <a:endParaRPr/>
          </a:p>
          <a:p>
            <a:pPr marL="457200" lvl="0" indent="-342900" algn="l" rtl="0">
              <a:spcBef>
                <a:spcPts val="0"/>
              </a:spcBef>
              <a:spcAft>
                <a:spcPts val="0"/>
              </a:spcAft>
              <a:buSzPts val="1800"/>
              <a:buChar char="•"/>
            </a:pPr>
            <a:r>
              <a:rPr lang="en-US"/>
              <a:t>For non-Rapido libraries:	</a:t>
            </a:r>
            <a:endParaRPr/>
          </a:p>
          <a:p>
            <a:pPr marL="914400" lvl="1" indent="-342900" algn="l" rtl="0">
              <a:spcBef>
                <a:spcPts val="0"/>
              </a:spcBef>
              <a:spcAft>
                <a:spcPts val="0"/>
              </a:spcAft>
              <a:buSzPts val="1800"/>
              <a:buChar char="•"/>
            </a:pPr>
            <a:r>
              <a:rPr lang="en-US"/>
              <a:t>They can partner with Rapido libraries using their own systems</a:t>
            </a:r>
            <a:endParaRPr/>
          </a:p>
          <a:p>
            <a:pPr marL="914400" lvl="1" indent="-342900" algn="l" rtl="0">
              <a:spcBef>
                <a:spcPts val="0"/>
              </a:spcBef>
              <a:spcAft>
                <a:spcPts val="0"/>
              </a:spcAft>
              <a:buSzPts val="1800"/>
              <a:buChar char="•"/>
            </a:pPr>
            <a:r>
              <a:rPr lang="en-US"/>
              <a:t>Requests follow the workflows of those systems</a:t>
            </a:r>
            <a:endParaRPr/>
          </a:p>
          <a:p>
            <a:pPr marL="914400" lvl="1" indent="-342900" algn="l" rtl="0">
              <a:spcBef>
                <a:spcPts val="0"/>
              </a:spcBef>
              <a:spcAft>
                <a:spcPts val="0"/>
              </a:spcAft>
              <a:buSzPts val="1800"/>
              <a:buChar char="•"/>
            </a:pPr>
            <a:r>
              <a:rPr lang="en-US"/>
              <a:t>Does require some configuration. Contact </a:t>
            </a:r>
            <a:r>
              <a:rPr lang="en-US" u="sng">
                <a:solidFill>
                  <a:schemeClr val="hlink"/>
                </a:solidFill>
                <a:hlinkClick r:id="rId3"/>
              </a:rPr>
              <a:t>cwlee@calstate.edu</a:t>
            </a:r>
            <a:r>
              <a:rPr lang="en-US"/>
              <a:t> to test the setup.</a:t>
            </a:r>
            <a:endParaRPr/>
          </a:p>
          <a:p>
            <a:pPr marL="0" lvl="0" indent="0" algn="l" rtl="0">
              <a:spcBef>
                <a:spcPts val="0"/>
              </a:spcBef>
              <a:spcAft>
                <a:spcPts val="0"/>
              </a:spcAft>
              <a:buNone/>
            </a:pPr>
            <a:endParaRPr/>
          </a:p>
          <a:p>
            <a:pPr marL="0" lvl="0" indent="0" algn="l" rtl="0">
              <a:spcBef>
                <a:spcPts val="0"/>
              </a:spcBef>
              <a:spcAft>
                <a:spcPts val="0"/>
              </a:spcAft>
              <a:buNone/>
            </a:pPr>
            <a:r>
              <a:rPr lang="en-US"/>
              <a:t>As with any pod, Ex Libris does much of the setup on their end. Libraries interested in this pod will need to contact Ex Libris. Since this is a closed pod it is not listed in Ex Libris’s pod form. </a:t>
            </a:r>
            <a:endParaRPr/>
          </a:p>
        </p:txBody>
      </p:sp>
      <p:pic>
        <p:nvPicPr>
          <p:cNvPr id="253" name="Google Shape;253;g25ea846d07d_0_19"/>
          <p:cNvPicPr preferRelativeResize="0"/>
          <p:nvPr/>
        </p:nvPicPr>
        <p:blipFill>
          <a:blip r:embed="rId4">
            <a:alphaModFix/>
          </a:blip>
          <a:stretch>
            <a:fillRect/>
          </a:stretch>
        </p:blipFill>
        <p:spPr>
          <a:xfrm>
            <a:off x="10646475" y="132213"/>
            <a:ext cx="1437409" cy="762000"/>
          </a:xfrm>
          <a:prstGeom prst="rect">
            <a:avLst/>
          </a:prstGeom>
          <a:noFill/>
          <a:ln>
            <a:noFill/>
          </a:ln>
        </p:spPr>
      </p:pic>
      <p:pic>
        <p:nvPicPr>
          <p:cNvPr id="254" name="Google Shape;254;g25ea846d07d_0_19"/>
          <p:cNvPicPr preferRelativeResize="0"/>
          <p:nvPr/>
        </p:nvPicPr>
        <p:blipFill>
          <a:blip r:embed="rId5">
            <a:alphaModFix/>
          </a:blip>
          <a:stretch>
            <a:fillRect/>
          </a:stretch>
        </p:blipFill>
        <p:spPr>
          <a:xfrm>
            <a:off x="2860575" y="375170"/>
            <a:ext cx="6221851" cy="22685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g25ea846d07d_0_25"/>
          <p:cNvSpPr txBox="1">
            <a:spLocks noGrp="1"/>
          </p:cNvSpPr>
          <p:nvPr>
            <p:ph type="title"/>
          </p:nvPr>
        </p:nvSpPr>
        <p:spPr>
          <a:xfrm>
            <a:off x="685801" y="609600"/>
            <a:ext cx="10131300" cy="14562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3600"/>
              <a:buFont typeface="Calibri"/>
              <a:buNone/>
            </a:pPr>
            <a:r>
              <a:rPr lang="en-US"/>
              <a:t>CSU</a:t>
            </a:r>
            <a:endParaRPr/>
          </a:p>
        </p:txBody>
      </p:sp>
      <p:sp>
        <p:nvSpPr>
          <p:cNvPr id="260" name="Google Shape;260;g25ea846d07d_0_25"/>
          <p:cNvSpPr txBox="1">
            <a:spLocks noGrp="1"/>
          </p:cNvSpPr>
          <p:nvPr>
            <p:ph type="body" idx="1"/>
          </p:nvPr>
        </p:nvSpPr>
        <p:spPr>
          <a:xfrm>
            <a:off x="685801" y="2142067"/>
            <a:ext cx="10131300" cy="36492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sz="2000"/>
              <a:t>The Courier:</a:t>
            </a:r>
            <a:endParaRPr sz="2000"/>
          </a:p>
          <a:p>
            <a:pPr marL="0" lvl="0" indent="0" algn="l" rtl="0">
              <a:spcBef>
                <a:spcPts val="0"/>
              </a:spcBef>
              <a:spcAft>
                <a:spcPts val="0"/>
              </a:spcAft>
              <a:buNone/>
            </a:pPr>
            <a:endParaRPr sz="2000"/>
          </a:p>
          <a:p>
            <a:pPr marL="457200" lvl="0" indent="-342900" algn="l" rtl="0">
              <a:spcBef>
                <a:spcPts val="0"/>
              </a:spcBef>
              <a:spcAft>
                <a:spcPts val="0"/>
              </a:spcAft>
              <a:buSzPts val="1800"/>
              <a:buChar char="•"/>
            </a:pPr>
            <a:r>
              <a:rPr lang="en-US"/>
              <a:t>CSU and SCELC are on Unity (or joining)</a:t>
            </a:r>
            <a:endParaRPr/>
          </a:p>
          <a:p>
            <a:pPr marL="457200" lvl="0" indent="-342900" algn="l" rtl="0">
              <a:spcBef>
                <a:spcPts val="0"/>
              </a:spcBef>
              <a:spcAft>
                <a:spcPts val="0"/>
              </a:spcAft>
              <a:buSzPts val="1800"/>
              <a:buChar char="•"/>
            </a:pPr>
            <a:r>
              <a:rPr lang="en-US"/>
              <a:t>Orbis is on EXPAK</a:t>
            </a:r>
            <a:endParaRPr/>
          </a:p>
          <a:p>
            <a:pPr marL="457200" lvl="0" indent="-342900" algn="l" rtl="0">
              <a:spcBef>
                <a:spcPts val="0"/>
              </a:spcBef>
              <a:spcAft>
                <a:spcPts val="0"/>
              </a:spcAft>
              <a:buSzPts val="1800"/>
              <a:buChar char="•"/>
            </a:pPr>
            <a:r>
              <a:rPr lang="en-US"/>
              <a:t>Unity will not ship to Oregon, Washington, and Nevada</a:t>
            </a:r>
            <a:endParaRPr/>
          </a:p>
          <a:p>
            <a:pPr marL="457200" lvl="0" indent="-342900" algn="l" rtl="0">
              <a:spcBef>
                <a:spcPts val="0"/>
              </a:spcBef>
              <a:spcAft>
                <a:spcPts val="0"/>
              </a:spcAft>
              <a:buSzPts val="1800"/>
              <a:buChar char="•"/>
            </a:pPr>
            <a:r>
              <a:rPr lang="en-US"/>
              <a:t>EXPAK covers the entire Continental USA</a:t>
            </a:r>
            <a:endParaRPr/>
          </a:p>
          <a:p>
            <a:pPr marL="457200" lvl="0" indent="-342900" algn="l" rtl="0">
              <a:spcBef>
                <a:spcPts val="0"/>
              </a:spcBef>
              <a:spcAft>
                <a:spcPts val="0"/>
              </a:spcAft>
              <a:buSzPts val="1800"/>
              <a:buChar char="•"/>
            </a:pPr>
            <a:r>
              <a:rPr lang="en-US"/>
              <a:t>Options:</a:t>
            </a:r>
            <a:endParaRPr/>
          </a:p>
          <a:p>
            <a:pPr marL="914400" lvl="1" indent="-342900" algn="l" rtl="0">
              <a:spcBef>
                <a:spcPts val="0"/>
              </a:spcBef>
              <a:spcAft>
                <a:spcPts val="0"/>
              </a:spcAft>
              <a:buSzPts val="1800"/>
              <a:buChar char="•"/>
            </a:pPr>
            <a:r>
              <a:rPr lang="en-US"/>
              <a:t>Set a hub in California and hire student workers to change shipping labels from Unity to EXPAK and vice versa</a:t>
            </a:r>
            <a:endParaRPr/>
          </a:p>
          <a:p>
            <a:pPr marL="914400" lvl="1" indent="-342900" algn="l" rtl="0">
              <a:spcBef>
                <a:spcPts val="0"/>
              </a:spcBef>
              <a:spcAft>
                <a:spcPts val="0"/>
              </a:spcAft>
              <a:buSzPts val="1800"/>
              <a:buChar char="•"/>
            </a:pPr>
            <a:r>
              <a:rPr lang="en-US"/>
              <a:t>All join the same courier</a:t>
            </a:r>
            <a:endParaRPr/>
          </a:p>
        </p:txBody>
      </p:sp>
      <p:pic>
        <p:nvPicPr>
          <p:cNvPr id="261" name="Google Shape;261;g25ea846d07d_0_25"/>
          <p:cNvPicPr preferRelativeResize="0"/>
          <p:nvPr/>
        </p:nvPicPr>
        <p:blipFill>
          <a:blip r:embed="rId3">
            <a:alphaModFix/>
          </a:blip>
          <a:stretch>
            <a:fillRect/>
          </a:stretch>
        </p:blipFill>
        <p:spPr>
          <a:xfrm>
            <a:off x="10646475" y="132213"/>
            <a:ext cx="1437409" cy="762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g25d9520f6b9_0_7"/>
          <p:cNvSpPr txBox="1">
            <a:spLocks noGrp="1"/>
          </p:cNvSpPr>
          <p:nvPr>
            <p:ph type="title"/>
          </p:nvPr>
        </p:nvSpPr>
        <p:spPr>
          <a:xfrm>
            <a:off x="685801" y="609600"/>
            <a:ext cx="10131300" cy="14562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3600"/>
              <a:buFont typeface="Calibri"/>
              <a:buNone/>
            </a:pPr>
            <a:r>
              <a:rPr lang="en-US"/>
              <a:t>SCELC - Orbis - CSU</a:t>
            </a:r>
            <a:endParaRPr/>
          </a:p>
          <a:p>
            <a:pPr marL="0" lvl="0" indent="0" algn="l" rtl="0">
              <a:spcBef>
                <a:spcPts val="0"/>
              </a:spcBef>
              <a:spcAft>
                <a:spcPts val="0"/>
              </a:spcAft>
              <a:buClr>
                <a:schemeClr val="lt1"/>
              </a:buClr>
              <a:buSzPts val="3600"/>
              <a:buFont typeface="Calibri"/>
              <a:buNone/>
            </a:pPr>
            <a:endParaRPr/>
          </a:p>
        </p:txBody>
      </p:sp>
      <p:sp>
        <p:nvSpPr>
          <p:cNvPr id="267" name="Google Shape;267;g25d9520f6b9_0_7"/>
          <p:cNvSpPr txBox="1">
            <a:spLocks noGrp="1"/>
          </p:cNvSpPr>
          <p:nvPr>
            <p:ph type="body" idx="1"/>
          </p:nvPr>
        </p:nvSpPr>
        <p:spPr>
          <a:xfrm>
            <a:off x="685801" y="2142067"/>
            <a:ext cx="10131300" cy="3649200"/>
          </a:xfrm>
          <a:prstGeom prst="rect">
            <a:avLst/>
          </a:prstGeom>
          <a:noFill/>
          <a:ln>
            <a:noFill/>
          </a:ln>
        </p:spPr>
        <p:txBody>
          <a:bodyPr spcFirstLastPara="1" wrap="square" lIns="91425" tIns="45700" rIns="91425" bIns="45700" anchor="ctr" anchorCtr="0">
            <a:normAutofit/>
          </a:bodyPr>
          <a:lstStyle/>
          <a:p>
            <a:pPr marL="285750" lvl="0" indent="-285750" algn="l" rtl="0">
              <a:spcBef>
                <a:spcPts val="0"/>
              </a:spcBef>
              <a:spcAft>
                <a:spcPts val="0"/>
              </a:spcAft>
              <a:buSzPts val="1800"/>
              <a:buChar char="•"/>
            </a:pPr>
            <a:r>
              <a:rPr lang="en-US"/>
              <a:t>Join us at the WorldCafe Breakout</a:t>
            </a:r>
            <a:endParaRPr/>
          </a:p>
          <a:p>
            <a:pPr marL="742950" lvl="1" indent="-285750" algn="l" rtl="0">
              <a:spcBef>
                <a:spcPts val="0"/>
              </a:spcBef>
              <a:spcAft>
                <a:spcPts val="0"/>
              </a:spcAft>
              <a:buSzPts val="1800"/>
              <a:buChar char="•"/>
            </a:pPr>
            <a:r>
              <a:rPr lang="en-US"/>
              <a:t>Choose a logo/name for the expansion partners</a:t>
            </a:r>
            <a:endParaRPr/>
          </a:p>
          <a:p>
            <a:pPr marL="742950" lvl="1" indent="-285750" algn="l" rtl="0">
              <a:spcBef>
                <a:spcPts val="0"/>
              </a:spcBef>
              <a:spcAft>
                <a:spcPts val="0"/>
              </a:spcAft>
              <a:buSzPts val="1800"/>
              <a:buChar char="•"/>
            </a:pPr>
            <a:r>
              <a:rPr lang="en-US"/>
              <a:t>Learn more about </a:t>
            </a:r>
            <a:endParaRPr/>
          </a:p>
          <a:p>
            <a:pPr marL="742950" lvl="1" indent="-285750" algn="l" rtl="0">
              <a:spcBef>
                <a:spcPts val="0"/>
              </a:spcBef>
              <a:spcAft>
                <a:spcPts val="0"/>
              </a:spcAft>
              <a:buSzPts val="1800"/>
              <a:buChar char="•"/>
            </a:pPr>
            <a:r>
              <a:rPr lang="en-US"/>
              <a:t>Develop guidelines / instructions for integration</a:t>
            </a:r>
            <a:endParaRPr/>
          </a:p>
          <a:p>
            <a:pPr marL="742950" lvl="1" indent="-285750" algn="l" rtl="0">
              <a:spcBef>
                <a:spcPts val="0"/>
              </a:spcBef>
              <a:spcAft>
                <a:spcPts val="0"/>
              </a:spcAft>
              <a:buSzPts val="1800"/>
              <a:buChar char="•"/>
            </a:pPr>
            <a:r>
              <a:rPr lang="en-US"/>
              <a:t>Join the state lobbying force</a:t>
            </a:r>
            <a:endParaRPr/>
          </a:p>
          <a:p>
            <a:pPr marL="742950" lvl="1" indent="-273050" algn="l" rtl="0">
              <a:spcBef>
                <a:spcPts val="0"/>
              </a:spcBef>
              <a:spcAft>
                <a:spcPts val="0"/>
              </a:spcAft>
              <a:buSzPts val="1600"/>
              <a:buChar char="•"/>
            </a:pPr>
            <a:r>
              <a:rPr lang="en-US"/>
              <a:t>Things to think about:</a:t>
            </a:r>
            <a:endParaRPr sz="2000"/>
          </a:p>
          <a:p>
            <a:pPr marL="1371600" lvl="0" indent="-317500" algn="l" rtl="0">
              <a:spcBef>
                <a:spcPts val="0"/>
              </a:spcBef>
              <a:spcAft>
                <a:spcPts val="0"/>
              </a:spcAft>
              <a:buSzPts val="1400"/>
              <a:buChar char="•"/>
            </a:pPr>
            <a:r>
              <a:rPr lang="en-US" sz="1400"/>
              <a:t>ISO connections with ILLiad are live but appear complicated</a:t>
            </a:r>
            <a:endParaRPr sz="1400"/>
          </a:p>
          <a:p>
            <a:pPr marL="1371600" lvl="0" indent="-317500" algn="l" rtl="0">
              <a:spcBef>
                <a:spcPts val="0"/>
              </a:spcBef>
              <a:spcAft>
                <a:spcPts val="0"/>
              </a:spcAft>
              <a:buSzPts val="1400"/>
              <a:buChar char="•"/>
            </a:pPr>
            <a:r>
              <a:rPr lang="en-US" sz="1400"/>
              <a:t>Ex Libris mentioned in their August Update work being done on Rapido stand alone</a:t>
            </a:r>
            <a:endParaRPr sz="1400"/>
          </a:p>
          <a:p>
            <a:pPr marL="1371600" lvl="0" indent="-317500" algn="l" rtl="0">
              <a:spcBef>
                <a:spcPts val="0"/>
              </a:spcBef>
              <a:spcAft>
                <a:spcPts val="0"/>
              </a:spcAft>
              <a:buSzPts val="1400"/>
              <a:buChar char="•"/>
            </a:pPr>
            <a:r>
              <a:rPr lang="en-US" sz="1400"/>
              <a:t>Shipping Labels vs Flip Cards</a:t>
            </a:r>
            <a:endParaRPr sz="1400"/>
          </a:p>
          <a:p>
            <a:pPr marL="1371600" lvl="0" indent="-317500" algn="l" rtl="0">
              <a:spcBef>
                <a:spcPts val="0"/>
              </a:spcBef>
              <a:spcAft>
                <a:spcPts val="0"/>
              </a:spcAft>
              <a:buSzPts val="1400"/>
              <a:buChar char="•"/>
            </a:pPr>
            <a:r>
              <a:rPr lang="en-US" sz="1400"/>
              <a:t>Best practices for lost books, shipments, etc. </a:t>
            </a:r>
            <a:endParaRPr sz="1400"/>
          </a:p>
        </p:txBody>
      </p:sp>
      <p:pic>
        <p:nvPicPr>
          <p:cNvPr id="268" name="Google Shape;268;g25d9520f6b9_0_7"/>
          <p:cNvPicPr preferRelativeResize="0"/>
          <p:nvPr/>
        </p:nvPicPr>
        <p:blipFill>
          <a:blip r:embed="rId3">
            <a:alphaModFix/>
          </a:blip>
          <a:stretch>
            <a:fillRect/>
          </a:stretch>
        </p:blipFill>
        <p:spPr>
          <a:xfrm>
            <a:off x="7638900" y="2584250"/>
            <a:ext cx="1736050" cy="1736050"/>
          </a:xfrm>
          <a:prstGeom prst="rect">
            <a:avLst/>
          </a:prstGeom>
          <a:noFill/>
          <a:ln>
            <a:noFill/>
          </a:ln>
        </p:spPr>
      </p:pic>
      <p:pic>
        <p:nvPicPr>
          <p:cNvPr id="269" name="Google Shape;269;g25d9520f6b9_0_7"/>
          <p:cNvPicPr preferRelativeResize="0"/>
          <p:nvPr/>
        </p:nvPicPr>
        <p:blipFill>
          <a:blip r:embed="rId4">
            <a:alphaModFix/>
          </a:blip>
          <a:stretch>
            <a:fillRect/>
          </a:stretch>
        </p:blipFill>
        <p:spPr>
          <a:xfrm>
            <a:off x="7087700" y="498550"/>
            <a:ext cx="2838450" cy="1504950"/>
          </a:xfrm>
          <a:prstGeom prst="rect">
            <a:avLst/>
          </a:prstGeom>
          <a:noFill/>
          <a:ln>
            <a:noFill/>
          </a:ln>
        </p:spPr>
      </p:pic>
      <p:pic>
        <p:nvPicPr>
          <p:cNvPr id="270" name="Google Shape;270;g25d9520f6b9_0_7"/>
          <p:cNvPicPr preferRelativeResize="0"/>
          <p:nvPr/>
        </p:nvPicPr>
        <p:blipFill>
          <a:blip r:embed="rId5">
            <a:alphaModFix/>
          </a:blip>
          <a:stretch>
            <a:fillRect/>
          </a:stretch>
        </p:blipFill>
        <p:spPr>
          <a:xfrm>
            <a:off x="9926150" y="212750"/>
            <a:ext cx="1790750" cy="1790750"/>
          </a:xfrm>
          <a:prstGeom prst="rect">
            <a:avLst/>
          </a:prstGeom>
          <a:noFill/>
          <a:ln>
            <a:noFill/>
          </a:ln>
        </p:spPr>
      </p:pic>
      <p:pic>
        <p:nvPicPr>
          <p:cNvPr id="271" name="Google Shape;271;g25d9520f6b9_0_7"/>
          <p:cNvPicPr preferRelativeResize="0"/>
          <p:nvPr/>
        </p:nvPicPr>
        <p:blipFill>
          <a:blip r:embed="rId6">
            <a:alphaModFix/>
          </a:blip>
          <a:stretch>
            <a:fillRect/>
          </a:stretch>
        </p:blipFill>
        <p:spPr>
          <a:xfrm>
            <a:off x="9953500" y="2584250"/>
            <a:ext cx="1736050" cy="1736050"/>
          </a:xfrm>
          <a:prstGeom prst="rect">
            <a:avLst/>
          </a:prstGeom>
          <a:noFill/>
          <a:ln>
            <a:noFill/>
          </a:ln>
        </p:spPr>
      </p:pic>
      <p:pic>
        <p:nvPicPr>
          <p:cNvPr id="272" name="Google Shape;272;g25d9520f6b9_0_7"/>
          <p:cNvPicPr preferRelativeResize="0"/>
          <p:nvPr/>
        </p:nvPicPr>
        <p:blipFill>
          <a:blip r:embed="rId7">
            <a:alphaModFix/>
          </a:blip>
          <a:stretch>
            <a:fillRect/>
          </a:stretch>
        </p:blipFill>
        <p:spPr>
          <a:xfrm>
            <a:off x="9953500" y="4838750"/>
            <a:ext cx="1736050" cy="1736050"/>
          </a:xfrm>
          <a:prstGeom prst="rect">
            <a:avLst/>
          </a:prstGeom>
          <a:noFill/>
          <a:ln>
            <a:noFill/>
          </a:ln>
        </p:spPr>
      </p:pic>
      <p:pic>
        <p:nvPicPr>
          <p:cNvPr id="273" name="Google Shape;273;g25d9520f6b9_0_7"/>
          <p:cNvPicPr preferRelativeResize="0"/>
          <p:nvPr/>
        </p:nvPicPr>
        <p:blipFill>
          <a:blip r:embed="rId8">
            <a:alphaModFix/>
          </a:blip>
          <a:stretch>
            <a:fillRect/>
          </a:stretch>
        </p:blipFill>
        <p:spPr>
          <a:xfrm>
            <a:off x="7726500" y="4838750"/>
            <a:ext cx="1736050" cy="1736050"/>
          </a:xfrm>
          <a:prstGeom prst="rect">
            <a:avLst/>
          </a:prstGeom>
          <a:noFill/>
          <a:ln>
            <a:noFill/>
          </a:ln>
        </p:spPr>
      </p:pic>
      <p:pic>
        <p:nvPicPr>
          <p:cNvPr id="274" name="Google Shape;274;g25d9520f6b9_0_7"/>
          <p:cNvPicPr preferRelativeResize="0"/>
          <p:nvPr/>
        </p:nvPicPr>
        <p:blipFill>
          <a:blip r:embed="rId9">
            <a:alphaModFix/>
          </a:blip>
          <a:stretch>
            <a:fillRect/>
          </a:stretch>
        </p:blipFill>
        <p:spPr>
          <a:xfrm>
            <a:off x="5753577" y="2584250"/>
            <a:ext cx="1715950" cy="1696350"/>
          </a:xfrm>
          <a:prstGeom prst="rect">
            <a:avLst/>
          </a:prstGeom>
          <a:noFill/>
          <a:ln>
            <a:noFill/>
          </a:ln>
        </p:spPr>
      </p:pic>
      <p:sp>
        <p:nvSpPr>
          <p:cNvPr id="275" name="Google Shape;275;g25d9520f6b9_0_7"/>
          <p:cNvSpPr txBox="1"/>
          <p:nvPr/>
        </p:nvSpPr>
        <p:spPr>
          <a:xfrm>
            <a:off x="5928421" y="3224386"/>
            <a:ext cx="1541100" cy="19431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a:ln>
                  <a:noFill/>
                </a:ln>
                <a:solidFill>
                  <a:srgbClr val="000000"/>
                </a:solidFill>
                <a:effectLst/>
                <a:uLnTx/>
                <a:uFillTx/>
                <a:latin typeface="Arial"/>
                <a:cs typeface="Arial"/>
                <a:sym typeface="Arial"/>
              </a:rPr>
              <a:t>InterLibrary Alliance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g25ea846d07d_0_7"/>
          <p:cNvSpPr txBox="1">
            <a:spLocks noGrp="1"/>
          </p:cNvSpPr>
          <p:nvPr>
            <p:ph type="title"/>
          </p:nvPr>
        </p:nvSpPr>
        <p:spPr>
          <a:xfrm>
            <a:off x="685801" y="609600"/>
            <a:ext cx="10131300" cy="14562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3600"/>
              <a:buFont typeface="Calibri"/>
              <a:buNone/>
            </a:pPr>
            <a:r>
              <a:rPr lang="en-US"/>
              <a:t>THANK YOU</a:t>
            </a:r>
            <a:endParaRPr/>
          </a:p>
        </p:txBody>
      </p:sp>
      <p:sp>
        <p:nvSpPr>
          <p:cNvPr id="281" name="Google Shape;281;g25ea846d07d_0_7"/>
          <p:cNvSpPr txBox="1">
            <a:spLocks noGrp="1"/>
          </p:cNvSpPr>
          <p:nvPr>
            <p:ph type="body" idx="1"/>
          </p:nvPr>
        </p:nvSpPr>
        <p:spPr>
          <a:xfrm>
            <a:off x="685801" y="2142067"/>
            <a:ext cx="10131300" cy="3649200"/>
          </a:xfrm>
          <a:prstGeom prst="rect">
            <a:avLst/>
          </a:prstGeom>
          <a:noFill/>
          <a:ln>
            <a:noFill/>
          </a:ln>
        </p:spPr>
        <p:txBody>
          <a:bodyPr spcFirstLastPara="1" wrap="square" lIns="91425" tIns="45700" rIns="91425" bIns="45700" anchor="ctr" anchorCtr="0">
            <a:normAutofit/>
          </a:bodyPr>
          <a:lstStyle/>
          <a:p>
            <a:pPr marL="285750" lvl="0" indent="-285750" algn="l" rtl="0">
              <a:spcBef>
                <a:spcPts val="0"/>
              </a:spcBef>
              <a:spcAft>
                <a:spcPts val="0"/>
              </a:spcAft>
              <a:buSzPts val="1800"/>
              <a:buChar char="•"/>
            </a:pPr>
            <a:r>
              <a:rPr lang="en-US"/>
              <a:t>Presenters</a:t>
            </a:r>
            <a:endParaRPr/>
          </a:p>
          <a:p>
            <a:pPr marL="742950" lvl="1" indent="-285750" algn="l" rtl="0">
              <a:spcBef>
                <a:spcPts val="0"/>
              </a:spcBef>
              <a:spcAft>
                <a:spcPts val="0"/>
              </a:spcAft>
              <a:buSzPts val="1800"/>
              <a:buChar char="•"/>
            </a:pPr>
            <a:r>
              <a:rPr lang="en-US"/>
              <a:t>SCELC</a:t>
            </a:r>
            <a:endParaRPr/>
          </a:p>
          <a:p>
            <a:pPr marL="1200150" lvl="2" indent="-285750" algn="l" rtl="0">
              <a:spcBef>
                <a:spcPts val="0"/>
              </a:spcBef>
              <a:spcAft>
                <a:spcPts val="0"/>
              </a:spcAft>
              <a:buSzPts val="1800"/>
              <a:buChar char="•"/>
            </a:pPr>
            <a:r>
              <a:rPr lang="en-US"/>
              <a:t>Linda Wobbe </a:t>
            </a:r>
            <a:r>
              <a:rPr lang="en-US" u="sng">
                <a:solidFill>
                  <a:schemeClr val="hlink"/>
                </a:solidFill>
                <a:hlinkClick r:id="rId3"/>
              </a:rPr>
              <a:t>linda@scelc.org</a:t>
            </a:r>
            <a:r>
              <a:rPr lang="en-US"/>
              <a:t> </a:t>
            </a:r>
            <a:endParaRPr/>
          </a:p>
          <a:p>
            <a:pPr marL="1200150" lvl="2" indent="-285750" algn="l" rtl="0">
              <a:spcBef>
                <a:spcPts val="0"/>
              </a:spcBef>
              <a:spcAft>
                <a:spcPts val="0"/>
              </a:spcAft>
              <a:buSzPts val="1800"/>
              <a:buChar char="•"/>
            </a:pPr>
            <a:r>
              <a:rPr lang="en-US"/>
              <a:t>Shannon Meaney-Ryer </a:t>
            </a:r>
            <a:r>
              <a:rPr lang="en-US" u="sng">
                <a:solidFill>
                  <a:schemeClr val="hlink"/>
                </a:solidFill>
                <a:hlinkClick r:id="rId4"/>
              </a:rPr>
              <a:t>smm20@stmarys-ca.edu</a:t>
            </a:r>
            <a:r>
              <a:rPr lang="en-US"/>
              <a:t> </a:t>
            </a:r>
            <a:endParaRPr/>
          </a:p>
          <a:p>
            <a:pPr marL="1200150" lvl="2" indent="-285750" algn="l" rtl="0">
              <a:spcBef>
                <a:spcPts val="0"/>
              </a:spcBef>
              <a:spcAft>
                <a:spcPts val="0"/>
              </a:spcAft>
              <a:buSzPts val="1800"/>
              <a:buChar char="•"/>
            </a:pPr>
            <a:r>
              <a:rPr lang="en-US"/>
              <a:t>Teri Gallaway </a:t>
            </a:r>
            <a:r>
              <a:rPr lang="en-US" u="sng">
                <a:solidFill>
                  <a:schemeClr val="hlink"/>
                </a:solidFill>
                <a:hlinkClick r:id="rId5"/>
              </a:rPr>
              <a:t>teri@scelc.org</a:t>
            </a:r>
            <a:r>
              <a:rPr lang="en-US"/>
              <a:t> </a:t>
            </a:r>
            <a:endParaRPr/>
          </a:p>
          <a:p>
            <a:pPr marL="742950" lvl="1" indent="-285750" algn="l" rtl="0">
              <a:spcBef>
                <a:spcPts val="0"/>
              </a:spcBef>
              <a:spcAft>
                <a:spcPts val="0"/>
              </a:spcAft>
              <a:buSzPts val="1800"/>
              <a:buChar char="•"/>
            </a:pPr>
            <a:r>
              <a:rPr lang="en-US"/>
              <a:t>Orbis Cascade</a:t>
            </a:r>
            <a:endParaRPr/>
          </a:p>
          <a:p>
            <a:pPr marL="1200150" lvl="2" indent="-285750" algn="l" rtl="0">
              <a:spcBef>
                <a:spcPts val="0"/>
              </a:spcBef>
              <a:spcAft>
                <a:spcPts val="0"/>
              </a:spcAft>
              <a:buSzPts val="1800"/>
              <a:buChar char="•"/>
            </a:pPr>
            <a:r>
              <a:rPr lang="en-US"/>
              <a:t>Lori Hilterbrand </a:t>
            </a:r>
            <a:r>
              <a:rPr lang="en-US" u="sng">
                <a:solidFill>
                  <a:schemeClr val="hlink"/>
                </a:solidFill>
                <a:hlinkClick r:id="rId6"/>
              </a:rPr>
              <a:t>lhilterbrand@orbiscascade.org</a:t>
            </a:r>
            <a:r>
              <a:rPr lang="en-US"/>
              <a:t> </a:t>
            </a:r>
            <a:endParaRPr/>
          </a:p>
          <a:p>
            <a:pPr marL="742950" lvl="1" indent="-285750" algn="l" rtl="0">
              <a:spcBef>
                <a:spcPts val="0"/>
              </a:spcBef>
              <a:spcAft>
                <a:spcPts val="0"/>
              </a:spcAft>
              <a:buSzPts val="1800"/>
              <a:buChar char="•"/>
            </a:pPr>
            <a:r>
              <a:rPr lang="en-US"/>
              <a:t>CSU </a:t>
            </a:r>
            <a:endParaRPr/>
          </a:p>
          <a:p>
            <a:pPr marL="1200150" lvl="2" indent="-285750" algn="l" rtl="0">
              <a:spcBef>
                <a:spcPts val="0"/>
              </a:spcBef>
              <a:spcAft>
                <a:spcPts val="0"/>
              </a:spcAft>
              <a:buSzPts val="1800"/>
              <a:buChar char="•"/>
            </a:pPr>
            <a:r>
              <a:rPr lang="en-US"/>
              <a:t>Christopher Lee </a:t>
            </a:r>
            <a:r>
              <a:rPr lang="en-US" u="sng">
                <a:solidFill>
                  <a:schemeClr val="hlink"/>
                </a:solidFill>
                <a:hlinkClick r:id="rId7"/>
              </a:rPr>
              <a:t>cwlee@calstate.edu</a:t>
            </a:r>
            <a:r>
              <a:rPr lang="en-US"/>
              <a:t> </a:t>
            </a:r>
            <a:endParaRPr/>
          </a:p>
        </p:txBody>
      </p:sp>
      <p:pic>
        <p:nvPicPr>
          <p:cNvPr id="282" name="Google Shape;282;g25ea846d07d_0_7"/>
          <p:cNvPicPr preferRelativeResize="0"/>
          <p:nvPr/>
        </p:nvPicPr>
        <p:blipFill>
          <a:blip r:embed="rId8">
            <a:alphaModFix/>
          </a:blip>
          <a:stretch>
            <a:fillRect/>
          </a:stretch>
        </p:blipFill>
        <p:spPr>
          <a:xfrm>
            <a:off x="6173545" y="1567925"/>
            <a:ext cx="5750076" cy="33884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5"/>
        <p:cNvGrpSpPr/>
        <p:nvPr/>
      </p:nvGrpSpPr>
      <p:grpSpPr>
        <a:xfrm>
          <a:off x="0" y="0"/>
          <a:ext cx="0" cy="0"/>
          <a:chOff x="0" y="0"/>
          <a:chExt cx="0" cy="0"/>
        </a:xfrm>
      </p:grpSpPr>
      <p:sp>
        <p:nvSpPr>
          <p:cNvPr id="156" name="Google Shape;156;p2"/>
          <p:cNvSpPr txBox="1">
            <a:spLocks noGrp="1"/>
          </p:cNvSpPr>
          <p:nvPr>
            <p:ph type="title"/>
          </p:nvPr>
        </p:nvSpPr>
        <p:spPr>
          <a:xfrm>
            <a:off x="825909" y="808055"/>
            <a:ext cx="3979205" cy="1453363"/>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3600"/>
              <a:buFont typeface="Calibri"/>
              <a:buNone/>
            </a:pPr>
            <a:r>
              <a:rPr lang="en-US"/>
              <a:t>COURIER ROUTE PLAN</a:t>
            </a:r>
            <a:endParaRPr/>
          </a:p>
        </p:txBody>
      </p:sp>
      <p:sp>
        <p:nvSpPr>
          <p:cNvPr id="157" name="Google Shape;157;p2"/>
          <p:cNvSpPr txBox="1">
            <a:spLocks noGrp="1"/>
          </p:cNvSpPr>
          <p:nvPr>
            <p:ph type="body" idx="1"/>
          </p:nvPr>
        </p:nvSpPr>
        <p:spPr>
          <a:xfrm>
            <a:off x="802178" y="2261420"/>
            <a:ext cx="4002936" cy="3637935"/>
          </a:xfrm>
          <a:prstGeom prst="rect">
            <a:avLst/>
          </a:prstGeom>
          <a:noFill/>
          <a:ln>
            <a:noFill/>
          </a:ln>
        </p:spPr>
        <p:txBody>
          <a:bodyPr spcFirstLastPara="1" wrap="square" lIns="91425" tIns="45700" rIns="91425" bIns="45700" anchor="ctr" anchorCtr="0">
            <a:normAutofit/>
          </a:bodyPr>
          <a:lstStyle/>
          <a:p>
            <a:pPr marL="285750" lvl="0" indent="-285750" algn="l" rtl="0">
              <a:spcBef>
                <a:spcPts val="0"/>
              </a:spcBef>
              <a:spcAft>
                <a:spcPts val="0"/>
              </a:spcAft>
              <a:buSzPts val="1800"/>
              <a:buChar char="•"/>
            </a:pPr>
            <a:r>
              <a:rPr lang="en-US"/>
              <a:t>Connect CSU</a:t>
            </a:r>
            <a:endParaRPr/>
          </a:p>
          <a:p>
            <a:pPr marL="285750" lvl="0" indent="-285750" algn="l" rtl="0">
              <a:spcBef>
                <a:spcPts val="0"/>
              </a:spcBef>
              <a:spcAft>
                <a:spcPts val="0"/>
              </a:spcAft>
              <a:buSzPts val="1800"/>
              <a:buChar char="•"/>
            </a:pPr>
            <a:r>
              <a:rPr lang="en-US"/>
              <a:t>Connect SCELC </a:t>
            </a:r>
            <a:endParaRPr/>
          </a:p>
          <a:p>
            <a:pPr marL="285750" lvl="0" indent="-285750" algn="l" rtl="0">
              <a:spcBef>
                <a:spcPts val="0"/>
              </a:spcBef>
              <a:spcAft>
                <a:spcPts val="0"/>
              </a:spcAft>
              <a:buSzPts val="1800"/>
              <a:buChar char="•"/>
            </a:pPr>
            <a:r>
              <a:rPr lang="en-US"/>
              <a:t>Connect Orbis Cascade</a:t>
            </a:r>
            <a:endParaRPr/>
          </a:p>
        </p:txBody>
      </p:sp>
      <p:pic>
        <p:nvPicPr>
          <p:cNvPr id="158" name="Google Shape;158;p2"/>
          <p:cNvPicPr preferRelativeResize="0"/>
          <p:nvPr/>
        </p:nvPicPr>
        <p:blipFill>
          <a:blip r:embed="rId4">
            <a:alphaModFix/>
          </a:blip>
          <a:stretch>
            <a:fillRect/>
          </a:stretch>
        </p:blipFill>
        <p:spPr>
          <a:xfrm>
            <a:off x="6809325" y="3042587"/>
            <a:ext cx="2876750" cy="3463386"/>
          </a:xfrm>
          <a:prstGeom prst="rect">
            <a:avLst/>
          </a:prstGeom>
          <a:noFill/>
          <a:ln>
            <a:noFill/>
          </a:ln>
        </p:spPr>
      </p:pic>
      <p:pic>
        <p:nvPicPr>
          <p:cNvPr id="159" name="Google Shape;159;p2"/>
          <p:cNvPicPr preferRelativeResize="0"/>
          <p:nvPr/>
        </p:nvPicPr>
        <p:blipFill>
          <a:blip r:embed="rId5">
            <a:alphaModFix/>
          </a:blip>
          <a:stretch>
            <a:fillRect/>
          </a:stretch>
        </p:blipFill>
        <p:spPr>
          <a:xfrm>
            <a:off x="6809325" y="3042575"/>
            <a:ext cx="2876761" cy="3463400"/>
          </a:xfrm>
          <a:prstGeom prst="rect">
            <a:avLst/>
          </a:prstGeom>
          <a:noFill/>
          <a:ln>
            <a:noFill/>
          </a:ln>
        </p:spPr>
      </p:pic>
      <p:pic>
        <p:nvPicPr>
          <p:cNvPr id="160" name="Google Shape;160;p2"/>
          <p:cNvPicPr preferRelativeResize="0"/>
          <p:nvPr/>
        </p:nvPicPr>
        <p:blipFill>
          <a:blip r:embed="rId6">
            <a:alphaModFix/>
          </a:blip>
          <a:stretch>
            <a:fillRect/>
          </a:stretch>
        </p:blipFill>
        <p:spPr>
          <a:xfrm>
            <a:off x="6765174" y="352025"/>
            <a:ext cx="3683275" cy="6153949"/>
          </a:xfrm>
          <a:prstGeom prst="rect">
            <a:avLst/>
          </a:prstGeom>
          <a:noFill/>
          <a:ln>
            <a:noFill/>
          </a:ln>
        </p:spPr>
      </p:pic>
      <p:pic>
        <p:nvPicPr>
          <p:cNvPr id="161" name="Google Shape;161;p2"/>
          <p:cNvPicPr preferRelativeResize="0"/>
          <p:nvPr/>
        </p:nvPicPr>
        <p:blipFill>
          <a:blip r:embed="rId7">
            <a:alphaModFix/>
          </a:blip>
          <a:stretch>
            <a:fillRect/>
          </a:stretch>
        </p:blipFill>
        <p:spPr>
          <a:xfrm>
            <a:off x="6765178" y="352054"/>
            <a:ext cx="3683275" cy="61539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
          <p:cNvSpPr txBox="1">
            <a:spLocks noGrp="1"/>
          </p:cNvSpPr>
          <p:nvPr>
            <p:ph type="title"/>
          </p:nvPr>
        </p:nvSpPr>
        <p:spPr>
          <a:xfrm>
            <a:off x="685801" y="609600"/>
            <a:ext cx="10131425" cy="1456267"/>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3600"/>
              <a:buFont typeface="Calibri"/>
              <a:buNone/>
            </a:pPr>
            <a:r>
              <a:rPr lang="en-US"/>
              <a:t>SCELC </a:t>
            </a:r>
            <a:endParaRPr/>
          </a:p>
          <a:p>
            <a:pPr marL="0" lvl="0" indent="0" algn="l" rtl="0">
              <a:spcBef>
                <a:spcPts val="0"/>
              </a:spcBef>
              <a:spcAft>
                <a:spcPts val="0"/>
              </a:spcAft>
              <a:buClr>
                <a:schemeClr val="lt1"/>
              </a:buClr>
              <a:buSzPts val="3600"/>
              <a:buFont typeface="Calibri"/>
              <a:buNone/>
            </a:pPr>
            <a:r>
              <a:rPr lang="en-US"/>
              <a:t>Statewide California Electronic Library Consortium</a:t>
            </a:r>
            <a:endParaRPr/>
          </a:p>
        </p:txBody>
      </p:sp>
      <p:sp>
        <p:nvSpPr>
          <p:cNvPr id="167" name="Google Shape;167;p3"/>
          <p:cNvSpPr txBox="1">
            <a:spLocks noGrp="1"/>
          </p:cNvSpPr>
          <p:nvPr>
            <p:ph type="body" idx="1"/>
          </p:nvPr>
        </p:nvSpPr>
        <p:spPr>
          <a:xfrm>
            <a:off x="685801" y="2142067"/>
            <a:ext cx="10131425" cy="3649133"/>
          </a:xfrm>
          <a:prstGeom prst="rect">
            <a:avLst/>
          </a:prstGeom>
          <a:noFill/>
          <a:ln>
            <a:noFill/>
          </a:ln>
        </p:spPr>
        <p:txBody>
          <a:bodyPr spcFirstLastPara="1" wrap="square" lIns="91425" tIns="45700" rIns="91425" bIns="45700" anchor="ctr" anchorCtr="0">
            <a:normAutofit/>
          </a:bodyPr>
          <a:lstStyle/>
          <a:p>
            <a:pPr marL="285750" lvl="0" indent="-285750" algn="l" rtl="0">
              <a:spcBef>
                <a:spcPts val="0"/>
              </a:spcBef>
              <a:spcAft>
                <a:spcPts val="0"/>
              </a:spcAft>
              <a:buSzPts val="1800"/>
              <a:buChar char="•"/>
            </a:pPr>
            <a:r>
              <a:rPr lang="en-US" u="sng">
                <a:solidFill>
                  <a:schemeClr val="hlink"/>
                </a:solidFill>
                <a:hlinkClick r:id="rId3"/>
              </a:rPr>
              <a:t>Serving 300 libraries</a:t>
            </a:r>
            <a:r>
              <a:rPr lang="en-US"/>
              <a:t> including all CSUs</a:t>
            </a:r>
            <a:endParaRPr/>
          </a:p>
          <a:p>
            <a:pPr marL="285750" lvl="0" indent="-285750" algn="l" rtl="0">
              <a:spcBef>
                <a:spcPts val="0"/>
              </a:spcBef>
              <a:spcAft>
                <a:spcPts val="0"/>
              </a:spcAft>
              <a:buSzPts val="1800"/>
              <a:buChar char="•"/>
            </a:pPr>
            <a:r>
              <a:rPr lang="en-US"/>
              <a:t>Negotiating discounted rates for e-resources </a:t>
            </a:r>
            <a:endParaRPr/>
          </a:p>
          <a:p>
            <a:pPr marL="285750" lvl="0" indent="-285750" algn="l" rtl="0">
              <a:spcBef>
                <a:spcPts val="0"/>
              </a:spcBef>
              <a:spcAft>
                <a:spcPts val="0"/>
              </a:spcAft>
              <a:buSzPts val="1800"/>
              <a:buChar char="•"/>
            </a:pPr>
            <a:r>
              <a:rPr lang="en-US"/>
              <a:t>Member benefits open to CSUs include</a:t>
            </a:r>
            <a:endParaRPr/>
          </a:p>
          <a:p>
            <a:pPr marL="742950" lvl="1" indent="-285750" algn="l" rtl="0">
              <a:spcBef>
                <a:spcPts val="0"/>
              </a:spcBef>
              <a:spcAft>
                <a:spcPts val="0"/>
              </a:spcAft>
              <a:buSzPts val="1800"/>
              <a:buChar char="•"/>
            </a:pPr>
            <a:r>
              <a:rPr lang="en-US" u="sng">
                <a:solidFill>
                  <a:schemeClr val="hlink"/>
                </a:solidFill>
                <a:hlinkClick r:id="rId4"/>
              </a:rPr>
              <a:t>Shared Print Program</a:t>
            </a:r>
            <a:r>
              <a:rPr lang="en-US"/>
              <a:t> SCELC retention commitments </a:t>
            </a:r>
            <a:r>
              <a:rPr lang="en-US" u="sng">
                <a:solidFill>
                  <a:schemeClr val="hlink"/>
                </a:solidFill>
                <a:hlinkClick r:id="rId5"/>
              </a:rPr>
              <a:t> #3 in North America</a:t>
            </a:r>
            <a:endParaRPr/>
          </a:p>
          <a:p>
            <a:pPr marL="742950" lvl="1" indent="-285750" algn="l" rtl="0">
              <a:spcBef>
                <a:spcPts val="0"/>
              </a:spcBef>
              <a:spcAft>
                <a:spcPts val="0"/>
              </a:spcAft>
              <a:buSzPts val="1800"/>
              <a:buChar char="•"/>
            </a:pPr>
            <a:r>
              <a:rPr lang="en-US" u="sng">
                <a:solidFill>
                  <a:schemeClr val="hlink"/>
                </a:solidFill>
                <a:hlinkClick r:id="rId6"/>
              </a:rPr>
              <a:t>Reciprocal ILL</a:t>
            </a:r>
            <a:r>
              <a:rPr lang="en-US"/>
              <a:t>  - for CSU Shared Print participants</a:t>
            </a:r>
            <a:endParaRPr/>
          </a:p>
          <a:p>
            <a:pPr marL="285750" lvl="0" indent="-285750" algn="l" rtl="0">
              <a:spcBef>
                <a:spcPts val="0"/>
              </a:spcBef>
              <a:spcAft>
                <a:spcPts val="0"/>
              </a:spcAft>
              <a:buSzPts val="1800"/>
              <a:buChar char="•"/>
            </a:pPr>
            <a:r>
              <a:rPr lang="en-US"/>
              <a:t>SCELC Libraries joining the expanded CSU Courier</a:t>
            </a:r>
            <a:endParaRPr/>
          </a:p>
          <a:p>
            <a:pPr marL="742950" lvl="1" indent="-285750" algn="l" rtl="0">
              <a:spcBef>
                <a:spcPts val="0"/>
              </a:spcBef>
              <a:spcAft>
                <a:spcPts val="0"/>
              </a:spcAft>
              <a:buSzPts val="1800"/>
              <a:buChar char="•"/>
            </a:pPr>
            <a:r>
              <a:rPr lang="en-US"/>
              <a:t>Pepperdine (ongoing)</a:t>
            </a:r>
            <a:endParaRPr/>
          </a:p>
          <a:p>
            <a:pPr marL="742950" lvl="1" indent="-285750" algn="l" rtl="0">
              <a:spcBef>
                <a:spcPts val="0"/>
              </a:spcBef>
              <a:spcAft>
                <a:spcPts val="0"/>
              </a:spcAft>
              <a:buSzPts val="1800"/>
              <a:buChar char="•"/>
            </a:pPr>
            <a:r>
              <a:rPr lang="en-US"/>
              <a:t>Saint Mary’s College of CA - Alma/Rapido</a:t>
            </a:r>
            <a:endParaRPr/>
          </a:p>
          <a:p>
            <a:pPr marL="742950" lvl="1" indent="-285750" algn="l" rtl="0">
              <a:spcBef>
                <a:spcPts val="0"/>
              </a:spcBef>
              <a:spcAft>
                <a:spcPts val="0"/>
              </a:spcAft>
              <a:buSzPts val="1800"/>
              <a:buChar char="•"/>
            </a:pPr>
            <a:r>
              <a:rPr lang="en-US"/>
              <a:t>Azusa Pacific University (coming soon)</a:t>
            </a:r>
            <a:endParaRPr/>
          </a:p>
          <a:p>
            <a:pPr marL="742950" lvl="1" indent="-285750" algn="l" rtl="0">
              <a:spcBef>
                <a:spcPts val="0"/>
              </a:spcBef>
              <a:spcAft>
                <a:spcPts val="0"/>
              </a:spcAft>
              <a:buSzPts val="1800"/>
              <a:buChar char="•"/>
            </a:pPr>
            <a:r>
              <a:rPr lang="en-US"/>
              <a:t>University of Nevada, Reno (in process) - Alma/Rapido</a:t>
            </a:r>
            <a:endParaRPr/>
          </a:p>
        </p:txBody>
      </p:sp>
      <p:pic>
        <p:nvPicPr>
          <p:cNvPr id="168" name="Google Shape;168;p3"/>
          <p:cNvPicPr preferRelativeResize="0"/>
          <p:nvPr/>
        </p:nvPicPr>
        <p:blipFill>
          <a:blip r:embed="rId7">
            <a:alphaModFix/>
          </a:blip>
          <a:stretch>
            <a:fillRect/>
          </a:stretch>
        </p:blipFill>
        <p:spPr>
          <a:xfrm>
            <a:off x="10422592" y="698526"/>
            <a:ext cx="1535101" cy="12784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g25d9520f6b9_0_1"/>
          <p:cNvSpPr txBox="1">
            <a:spLocks noGrp="1"/>
          </p:cNvSpPr>
          <p:nvPr>
            <p:ph type="title"/>
          </p:nvPr>
        </p:nvSpPr>
        <p:spPr>
          <a:xfrm>
            <a:off x="685801" y="609600"/>
            <a:ext cx="10131300" cy="14562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3600"/>
              <a:buFont typeface="Calibri"/>
              <a:buNone/>
            </a:pPr>
            <a:r>
              <a:rPr lang="en-US"/>
              <a:t>SCELC </a:t>
            </a:r>
            <a:endParaRPr/>
          </a:p>
          <a:p>
            <a:pPr marL="0" lvl="0" indent="0" algn="l" rtl="0">
              <a:spcBef>
                <a:spcPts val="0"/>
              </a:spcBef>
              <a:spcAft>
                <a:spcPts val="0"/>
              </a:spcAft>
              <a:buClr>
                <a:schemeClr val="lt1"/>
              </a:buClr>
              <a:buSzPts val="3600"/>
              <a:buFont typeface="Calibri"/>
              <a:buNone/>
            </a:pPr>
            <a:endParaRPr/>
          </a:p>
        </p:txBody>
      </p:sp>
      <p:sp>
        <p:nvSpPr>
          <p:cNvPr id="174" name="Google Shape;174;g25d9520f6b9_0_1"/>
          <p:cNvSpPr txBox="1">
            <a:spLocks noGrp="1"/>
          </p:cNvSpPr>
          <p:nvPr>
            <p:ph type="body" idx="1"/>
          </p:nvPr>
        </p:nvSpPr>
        <p:spPr>
          <a:xfrm>
            <a:off x="685801" y="2142067"/>
            <a:ext cx="10131300" cy="3649200"/>
          </a:xfrm>
          <a:prstGeom prst="rect">
            <a:avLst/>
          </a:prstGeom>
          <a:noFill/>
          <a:ln>
            <a:noFill/>
          </a:ln>
        </p:spPr>
        <p:txBody>
          <a:bodyPr spcFirstLastPara="1" wrap="square" lIns="91425" tIns="45700" rIns="91425" bIns="45700" anchor="ctr" anchorCtr="0">
            <a:normAutofit/>
          </a:bodyPr>
          <a:lstStyle/>
          <a:p>
            <a:pPr marL="285750" lvl="0" indent="-285750" algn="l" rtl="0">
              <a:spcBef>
                <a:spcPts val="0"/>
              </a:spcBef>
              <a:spcAft>
                <a:spcPts val="0"/>
              </a:spcAft>
              <a:buSzPts val="1800"/>
              <a:buChar char="•"/>
            </a:pPr>
            <a:r>
              <a:rPr lang="en-US"/>
              <a:t>LINK+ Our libraries miss having academic partners</a:t>
            </a:r>
            <a:endParaRPr/>
          </a:p>
          <a:p>
            <a:pPr marL="742950" lvl="1" indent="-285750" algn="l" rtl="0">
              <a:spcBef>
                <a:spcPts val="0"/>
              </a:spcBef>
              <a:spcAft>
                <a:spcPts val="0"/>
              </a:spcAft>
              <a:buSzPts val="1800"/>
              <a:buChar char="•"/>
            </a:pPr>
            <a:r>
              <a:rPr lang="en-US"/>
              <a:t>Academic libraries in </a:t>
            </a:r>
            <a:r>
              <a:rPr lang="en-US" u="sng">
                <a:solidFill>
                  <a:schemeClr val="hlink"/>
                </a:solidFill>
                <a:hlinkClick r:id="rId3"/>
              </a:rPr>
              <a:t>LINK+ now </a:t>
            </a:r>
            <a:r>
              <a:rPr lang="en-US"/>
              <a:t>(70 libraries, 11 academic - 16%  - all but one are SCELC libraries)</a:t>
            </a:r>
            <a:endParaRPr/>
          </a:p>
          <a:p>
            <a:pPr marL="742950" lvl="1" indent="-285750" algn="l" rtl="0">
              <a:spcBef>
                <a:spcPts val="0"/>
              </a:spcBef>
              <a:spcAft>
                <a:spcPts val="0"/>
              </a:spcAft>
              <a:buSzPts val="1800"/>
              <a:buChar char="•"/>
            </a:pPr>
            <a:r>
              <a:rPr lang="en-US"/>
              <a:t>Academic libraries in </a:t>
            </a:r>
            <a:r>
              <a:rPr lang="en-US" u="sng">
                <a:solidFill>
                  <a:schemeClr val="hlink"/>
                </a:solidFill>
                <a:hlinkClick r:id="rId4"/>
              </a:rPr>
              <a:t>LINK+ 2015</a:t>
            </a:r>
            <a:r>
              <a:rPr lang="en-US"/>
              <a:t> (48 libraries, 32 academic - 67%  - all but two are SCELC libraries)</a:t>
            </a:r>
            <a:endParaRPr/>
          </a:p>
          <a:p>
            <a:pPr marL="285750" lvl="0" indent="-285750" algn="l" rtl="0">
              <a:spcBef>
                <a:spcPts val="0"/>
              </a:spcBef>
              <a:spcAft>
                <a:spcPts val="0"/>
              </a:spcAft>
              <a:buSzPts val="1800"/>
              <a:buChar char="•"/>
            </a:pPr>
            <a:r>
              <a:rPr lang="en-US"/>
              <a:t>Many SCELC libraries are also using Alma and Rapido</a:t>
            </a:r>
            <a:endParaRPr/>
          </a:p>
          <a:p>
            <a:pPr marL="285750" lvl="0" indent="-285750" algn="l" rtl="0">
              <a:spcBef>
                <a:spcPts val="0"/>
              </a:spcBef>
              <a:spcAft>
                <a:spcPts val="0"/>
              </a:spcAft>
              <a:buSzPts val="1800"/>
              <a:buChar char="•"/>
            </a:pPr>
            <a:r>
              <a:rPr lang="en-US"/>
              <a:t>SCELC libraries have unique circulating materials</a:t>
            </a:r>
            <a:endParaRPr/>
          </a:p>
          <a:p>
            <a:pPr marL="742950" lvl="1" indent="-285750" algn="l" rtl="0">
              <a:spcBef>
                <a:spcPts val="0"/>
              </a:spcBef>
              <a:spcAft>
                <a:spcPts val="0"/>
              </a:spcAft>
              <a:buSzPts val="1800"/>
              <a:buChar char="•"/>
            </a:pPr>
            <a:r>
              <a:rPr lang="en-US"/>
              <a:t>Shared Print Program overlap shows all 50 participating libraries retaining unique content</a:t>
            </a:r>
            <a:endParaRPr/>
          </a:p>
          <a:p>
            <a:pPr marL="285750" lvl="0" indent="-285750" algn="l" rtl="0">
              <a:spcBef>
                <a:spcPts val="0"/>
              </a:spcBef>
              <a:spcAft>
                <a:spcPts val="0"/>
              </a:spcAft>
              <a:buSzPts val="1800"/>
              <a:buChar char="•"/>
            </a:pPr>
            <a:r>
              <a:rPr lang="en-US"/>
              <a:t>Integration - want and need to be fully integrated borrowing/lending</a:t>
            </a:r>
            <a:endParaRPr/>
          </a:p>
          <a:p>
            <a:pPr marL="742950" lvl="1" indent="-285750" algn="l" rtl="0">
              <a:spcBef>
                <a:spcPts val="0"/>
              </a:spcBef>
              <a:spcAft>
                <a:spcPts val="0"/>
              </a:spcAft>
              <a:buSzPts val="1800"/>
              <a:buChar char="•"/>
            </a:pPr>
            <a:r>
              <a:rPr lang="en-US"/>
              <a:t>Alma</a:t>
            </a:r>
            <a:endParaRPr/>
          </a:p>
          <a:p>
            <a:pPr marL="742950" lvl="1" indent="-285750" algn="l" rtl="0">
              <a:spcBef>
                <a:spcPts val="0"/>
              </a:spcBef>
              <a:spcAft>
                <a:spcPts val="0"/>
              </a:spcAft>
              <a:buSzPts val="1800"/>
              <a:buChar char="•"/>
            </a:pPr>
            <a:r>
              <a:rPr lang="en-US"/>
              <a:t>RapidR (An add-on to Rapid)</a:t>
            </a:r>
            <a:endParaRPr/>
          </a:p>
          <a:p>
            <a:pPr marL="742950" lvl="1" indent="-285750" algn="l" rtl="0">
              <a:spcBef>
                <a:spcPts val="0"/>
              </a:spcBef>
              <a:spcAft>
                <a:spcPts val="0"/>
              </a:spcAft>
              <a:buSzPts val="1800"/>
              <a:buChar char="•"/>
            </a:pPr>
            <a:r>
              <a:rPr lang="en-US"/>
              <a:t>ISO</a:t>
            </a:r>
            <a:endParaRPr/>
          </a:p>
        </p:txBody>
      </p:sp>
      <p:pic>
        <p:nvPicPr>
          <p:cNvPr id="175" name="Google Shape;175;g25d9520f6b9_0_1"/>
          <p:cNvPicPr preferRelativeResize="0"/>
          <p:nvPr/>
        </p:nvPicPr>
        <p:blipFill>
          <a:blip r:embed="rId5">
            <a:alphaModFix/>
          </a:blip>
          <a:stretch>
            <a:fillRect/>
          </a:stretch>
        </p:blipFill>
        <p:spPr>
          <a:xfrm>
            <a:off x="10422592" y="698526"/>
            <a:ext cx="1535101" cy="12784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25d9520f6b9_0_19"/>
          <p:cNvSpPr txBox="1">
            <a:spLocks noGrp="1"/>
          </p:cNvSpPr>
          <p:nvPr>
            <p:ph type="title"/>
          </p:nvPr>
        </p:nvSpPr>
        <p:spPr>
          <a:xfrm>
            <a:off x="685801" y="609600"/>
            <a:ext cx="10131300" cy="14562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3600"/>
              <a:buFont typeface="Calibri"/>
              <a:buNone/>
            </a:pPr>
            <a:r>
              <a:rPr lang="en-US"/>
              <a:t>SCELC - Saint Mary’s College of California </a:t>
            </a:r>
            <a:endParaRPr/>
          </a:p>
          <a:p>
            <a:pPr marL="0" lvl="0" indent="0" algn="l" rtl="0">
              <a:spcBef>
                <a:spcPts val="0"/>
              </a:spcBef>
              <a:spcAft>
                <a:spcPts val="0"/>
              </a:spcAft>
              <a:buClr>
                <a:schemeClr val="lt1"/>
              </a:buClr>
              <a:buSzPts val="3600"/>
              <a:buFont typeface="Calibri"/>
              <a:buNone/>
            </a:pPr>
            <a:endParaRPr/>
          </a:p>
        </p:txBody>
      </p:sp>
      <p:sp>
        <p:nvSpPr>
          <p:cNvPr id="181" name="Google Shape;181;g25d9520f6b9_0_19"/>
          <p:cNvSpPr txBox="1">
            <a:spLocks noGrp="1"/>
          </p:cNvSpPr>
          <p:nvPr>
            <p:ph type="body" idx="1"/>
          </p:nvPr>
        </p:nvSpPr>
        <p:spPr>
          <a:xfrm>
            <a:off x="685800" y="1639076"/>
            <a:ext cx="10131300" cy="4152300"/>
          </a:xfrm>
          <a:prstGeom prst="rect">
            <a:avLst/>
          </a:prstGeom>
          <a:noFill/>
          <a:ln>
            <a:noFill/>
          </a:ln>
        </p:spPr>
        <p:txBody>
          <a:bodyPr spcFirstLastPara="1" wrap="square" lIns="91425" tIns="45700" rIns="91425" bIns="45700" anchor="ctr" anchorCtr="0">
            <a:noAutofit/>
          </a:bodyPr>
          <a:lstStyle/>
          <a:p>
            <a:pPr marL="285750" lvl="0" indent="-285750" algn="l" rtl="0">
              <a:spcBef>
                <a:spcPts val="0"/>
              </a:spcBef>
              <a:spcAft>
                <a:spcPts val="0"/>
              </a:spcAft>
              <a:buSzPts val="1800"/>
              <a:buChar char="•"/>
            </a:pPr>
            <a:r>
              <a:rPr lang="en-US"/>
              <a:t>SMC </a:t>
            </a:r>
            <a:endParaRPr/>
          </a:p>
          <a:p>
            <a:pPr marL="742950" lvl="1" indent="-285750" algn="l" rtl="0">
              <a:spcBef>
                <a:spcPts val="0"/>
              </a:spcBef>
              <a:spcAft>
                <a:spcPts val="0"/>
              </a:spcAft>
              <a:buSzPts val="1800"/>
              <a:buChar char="•"/>
            </a:pPr>
            <a:r>
              <a:rPr lang="en-US" sz="1800"/>
              <a:t>Located  in Moraga California east of  San Francisco</a:t>
            </a:r>
            <a:endParaRPr sz="1800"/>
          </a:p>
          <a:p>
            <a:pPr marL="742950" lvl="1" indent="-285750" algn="l" rtl="0">
              <a:spcBef>
                <a:spcPts val="0"/>
              </a:spcBef>
              <a:spcAft>
                <a:spcPts val="0"/>
              </a:spcAft>
              <a:buSzPts val="1800"/>
              <a:buChar char="•"/>
            </a:pPr>
            <a:r>
              <a:rPr lang="en-US" sz="1800"/>
              <a:t>We are a liberal arts college with a Lasallian tradition  to broaden the reach of education, promote social justice, and pursue scholarship in a community of equals</a:t>
            </a:r>
            <a:endParaRPr sz="1800"/>
          </a:p>
          <a:p>
            <a:pPr marL="742950" lvl="1" indent="-285750" algn="l" rtl="0">
              <a:spcBef>
                <a:spcPts val="0"/>
              </a:spcBef>
              <a:spcAft>
                <a:spcPts val="0"/>
              </a:spcAft>
              <a:buSzPts val="1800"/>
              <a:buChar char="•"/>
            </a:pPr>
            <a:r>
              <a:rPr lang="en-US" sz="1800"/>
              <a:t>Population: 2,003 Undergraduate and 762 Graduate students.  We serve a community of 17 Christian brothers, 367 Staff, and 453 Faculty</a:t>
            </a:r>
            <a:endParaRPr sz="1800"/>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SMC Library </a:t>
            </a:r>
            <a:endParaRPr/>
          </a:p>
          <a:p>
            <a:pPr marL="285750" lvl="0" indent="-285750" algn="l" rtl="0">
              <a:spcBef>
                <a:spcPts val="0"/>
              </a:spcBef>
              <a:spcAft>
                <a:spcPts val="0"/>
              </a:spcAft>
              <a:buSzPts val="1800"/>
              <a:buChar char="•"/>
            </a:pPr>
            <a:r>
              <a:rPr lang="en-US"/>
              <a:t>Our library has unique collections., reflecting our College's three great traditions: Liberal Arts, Catholic, and Lasallian pillars</a:t>
            </a:r>
            <a:endParaRPr/>
          </a:p>
          <a:p>
            <a:pPr marL="285750" lvl="0" indent="-285750" algn="l" rtl="0">
              <a:spcBef>
                <a:spcPts val="0"/>
              </a:spcBef>
              <a:spcAft>
                <a:spcPts val="0"/>
              </a:spcAft>
              <a:buSzPts val="1800"/>
              <a:buChar char="•"/>
            </a:pPr>
            <a:r>
              <a:rPr lang="en-US"/>
              <a:t>ALMA/ RAPIDO </a:t>
            </a:r>
            <a:endParaRPr/>
          </a:p>
          <a:p>
            <a:pPr marL="742950" lvl="1" indent="-285750" algn="l" rtl="0">
              <a:spcBef>
                <a:spcPts val="0"/>
              </a:spcBef>
              <a:spcAft>
                <a:spcPts val="0"/>
              </a:spcAft>
              <a:buSzPts val="1800"/>
              <a:buChar char="•"/>
            </a:pPr>
            <a:r>
              <a:rPr lang="en-US" sz="1800"/>
              <a:t>Live on ALMA/ PRIMO VE August 2022</a:t>
            </a:r>
            <a:endParaRPr sz="1800"/>
          </a:p>
          <a:p>
            <a:pPr marL="742950" lvl="1" indent="-285750" algn="l" rtl="0">
              <a:spcBef>
                <a:spcPts val="0"/>
              </a:spcBef>
              <a:spcAft>
                <a:spcPts val="0"/>
              </a:spcAft>
              <a:buSzPts val="1800"/>
              <a:buChar char="•"/>
            </a:pPr>
            <a:r>
              <a:rPr lang="en-US" sz="1800"/>
              <a:t>Left Link+ / Courier August 10,2022</a:t>
            </a:r>
            <a:endParaRPr sz="1800"/>
          </a:p>
          <a:p>
            <a:pPr marL="742950" lvl="1" indent="-285750" algn="l" rtl="0">
              <a:spcBef>
                <a:spcPts val="0"/>
              </a:spcBef>
              <a:spcAft>
                <a:spcPts val="0"/>
              </a:spcAft>
              <a:buSzPts val="1800"/>
              <a:buChar char="•"/>
            </a:pPr>
            <a:r>
              <a:rPr lang="en-US" sz="1800"/>
              <a:t>Live on Rapido August 29, 2022</a:t>
            </a:r>
            <a:endParaRPr sz="1800"/>
          </a:p>
          <a:p>
            <a:pPr marL="742950" lvl="1" indent="-285750" algn="l" rtl="0">
              <a:spcBef>
                <a:spcPts val="0"/>
              </a:spcBef>
              <a:spcAft>
                <a:spcPts val="0"/>
              </a:spcAft>
              <a:buSzPts val="1800"/>
              <a:buChar char="•"/>
            </a:pPr>
            <a:r>
              <a:rPr lang="en-US" sz="1800"/>
              <a:t>Rejoined Unity Courier May 2023</a:t>
            </a:r>
            <a:endParaRPr sz="1800"/>
          </a:p>
          <a:p>
            <a:pPr marL="0" lvl="0" indent="0" algn="l" rtl="0">
              <a:spcBef>
                <a:spcPts val="0"/>
              </a:spcBef>
              <a:spcAft>
                <a:spcPts val="0"/>
              </a:spcAft>
              <a:buNone/>
            </a:pPr>
            <a:endParaRPr/>
          </a:p>
        </p:txBody>
      </p:sp>
      <p:pic>
        <p:nvPicPr>
          <p:cNvPr id="182" name="Google Shape;182;g25d9520f6b9_0_19"/>
          <p:cNvPicPr preferRelativeResize="0"/>
          <p:nvPr/>
        </p:nvPicPr>
        <p:blipFill>
          <a:blip r:embed="rId3">
            <a:alphaModFix/>
          </a:blip>
          <a:stretch>
            <a:fillRect/>
          </a:stretch>
        </p:blipFill>
        <p:spPr>
          <a:xfrm>
            <a:off x="10365892" y="5255401"/>
            <a:ext cx="1535101" cy="1278424"/>
          </a:xfrm>
          <a:prstGeom prst="rect">
            <a:avLst/>
          </a:prstGeom>
          <a:noFill/>
          <a:ln>
            <a:noFill/>
          </a:ln>
        </p:spPr>
      </p:pic>
      <p:pic>
        <p:nvPicPr>
          <p:cNvPr id="183" name="Google Shape;183;g25d9520f6b9_0_19"/>
          <p:cNvPicPr preferRelativeResize="0"/>
          <p:nvPr/>
        </p:nvPicPr>
        <p:blipFill>
          <a:blip r:embed="rId4">
            <a:alphaModFix/>
          </a:blip>
          <a:stretch>
            <a:fillRect/>
          </a:stretch>
        </p:blipFill>
        <p:spPr>
          <a:xfrm>
            <a:off x="5318590" y="4723400"/>
            <a:ext cx="2793385" cy="1278425"/>
          </a:xfrm>
          <a:prstGeom prst="rect">
            <a:avLst/>
          </a:prstGeom>
          <a:noFill/>
          <a:ln>
            <a:noFill/>
          </a:ln>
        </p:spPr>
      </p:pic>
      <p:pic>
        <p:nvPicPr>
          <p:cNvPr id="184" name="Google Shape;184;g25d9520f6b9_0_19"/>
          <p:cNvPicPr preferRelativeResize="0"/>
          <p:nvPr/>
        </p:nvPicPr>
        <p:blipFill>
          <a:blip r:embed="rId5">
            <a:alphaModFix/>
          </a:blip>
          <a:stretch>
            <a:fillRect/>
          </a:stretch>
        </p:blipFill>
        <p:spPr>
          <a:xfrm>
            <a:off x="8244469" y="4723400"/>
            <a:ext cx="2793380" cy="1278425"/>
          </a:xfrm>
          <a:prstGeom prst="rect">
            <a:avLst/>
          </a:prstGeom>
          <a:noFill/>
          <a:ln>
            <a:noFill/>
          </a:ln>
        </p:spPr>
      </p:pic>
      <p:pic>
        <p:nvPicPr>
          <p:cNvPr id="185" name="Google Shape;185;g25d9520f6b9_0_19"/>
          <p:cNvPicPr preferRelativeResize="0"/>
          <p:nvPr/>
        </p:nvPicPr>
        <p:blipFill>
          <a:blip r:embed="rId6">
            <a:alphaModFix/>
          </a:blip>
          <a:stretch>
            <a:fillRect/>
          </a:stretch>
        </p:blipFill>
        <p:spPr>
          <a:xfrm>
            <a:off x="8439275" y="394888"/>
            <a:ext cx="3314700" cy="13811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25f03a47142_1_0"/>
          <p:cNvSpPr txBox="1">
            <a:spLocks noGrp="1"/>
          </p:cNvSpPr>
          <p:nvPr>
            <p:ph type="title"/>
          </p:nvPr>
        </p:nvSpPr>
        <p:spPr>
          <a:xfrm>
            <a:off x="685801" y="609600"/>
            <a:ext cx="10131300" cy="14562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3600"/>
              <a:buFont typeface="Calibri"/>
              <a:buNone/>
            </a:pPr>
            <a:r>
              <a:rPr lang="en-US"/>
              <a:t>SCELC - Saint Mary’s College of California </a:t>
            </a:r>
            <a:endParaRPr/>
          </a:p>
          <a:p>
            <a:pPr marL="0" lvl="0" indent="0" algn="l" rtl="0">
              <a:spcBef>
                <a:spcPts val="0"/>
              </a:spcBef>
              <a:spcAft>
                <a:spcPts val="0"/>
              </a:spcAft>
              <a:buClr>
                <a:schemeClr val="lt1"/>
              </a:buClr>
              <a:buSzPts val="3600"/>
              <a:buFont typeface="Calibri"/>
              <a:buNone/>
            </a:pPr>
            <a:endParaRPr/>
          </a:p>
        </p:txBody>
      </p:sp>
      <p:sp>
        <p:nvSpPr>
          <p:cNvPr id="191" name="Google Shape;191;g25f03a47142_1_0"/>
          <p:cNvSpPr txBox="1">
            <a:spLocks noGrp="1"/>
          </p:cNvSpPr>
          <p:nvPr>
            <p:ph type="body" idx="1"/>
          </p:nvPr>
        </p:nvSpPr>
        <p:spPr>
          <a:xfrm>
            <a:off x="685801" y="2142067"/>
            <a:ext cx="10131300" cy="36492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endParaRPr/>
          </a:p>
          <a:p>
            <a:pPr marL="285750" lvl="0" indent="-285750" algn="l" rtl="0">
              <a:spcBef>
                <a:spcPts val="0"/>
              </a:spcBef>
              <a:spcAft>
                <a:spcPts val="0"/>
              </a:spcAft>
              <a:buSzPts val="1800"/>
              <a:buChar char="•"/>
            </a:pPr>
            <a:r>
              <a:rPr lang="en-US"/>
              <a:t>Courier</a:t>
            </a:r>
            <a:endParaRPr/>
          </a:p>
          <a:p>
            <a:pPr marL="742950" lvl="1" indent="-285750" algn="l" rtl="0">
              <a:spcBef>
                <a:spcPts val="0"/>
              </a:spcBef>
              <a:spcAft>
                <a:spcPts val="0"/>
              </a:spcAft>
              <a:buSzPts val="1800"/>
              <a:buChar char="•"/>
            </a:pPr>
            <a:r>
              <a:rPr lang="en-US" sz="1800"/>
              <a:t>Since May we’ve been receiving CSU resource sharing through the Courier and USPS</a:t>
            </a:r>
            <a:endParaRPr sz="1800"/>
          </a:p>
          <a:p>
            <a:pPr marL="742950" lvl="1" indent="-285750" algn="l" rtl="0">
              <a:spcBef>
                <a:spcPts val="0"/>
              </a:spcBef>
              <a:spcAft>
                <a:spcPts val="0"/>
              </a:spcAft>
              <a:buSzPts val="1800"/>
              <a:buChar char="•"/>
            </a:pPr>
            <a:r>
              <a:rPr lang="en-US" sz="1800"/>
              <a:t>Please remember that we’re on the list! Please ship items to us through Unity.</a:t>
            </a:r>
            <a:endParaRPr sz="1800"/>
          </a:p>
          <a:p>
            <a:pPr marL="285750" lvl="0" indent="-285750" algn="l" rtl="0">
              <a:spcBef>
                <a:spcPts val="0"/>
              </a:spcBef>
              <a:spcAft>
                <a:spcPts val="0"/>
              </a:spcAft>
              <a:buSzPts val="1800"/>
              <a:buChar char="•"/>
            </a:pPr>
            <a:r>
              <a:rPr lang="en-US"/>
              <a:t>Multi-type networking is the way to go!</a:t>
            </a:r>
            <a:endParaRPr/>
          </a:p>
          <a:p>
            <a:pPr marL="742950" lvl="1" indent="-285750" algn="l" rtl="0">
              <a:spcBef>
                <a:spcPts val="0"/>
              </a:spcBef>
              <a:spcAft>
                <a:spcPts val="0"/>
              </a:spcAft>
              <a:buSzPts val="1800"/>
              <a:buChar char="•"/>
            </a:pPr>
            <a:r>
              <a:rPr lang="en-US" sz="1800"/>
              <a:t>We’re interested in getting more non CSU  institutions on board.</a:t>
            </a:r>
            <a:endParaRPr sz="1800"/>
          </a:p>
          <a:p>
            <a:pPr marL="285750" lvl="0" indent="0" algn="l" rtl="0">
              <a:spcBef>
                <a:spcPts val="0"/>
              </a:spcBef>
              <a:spcAft>
                <a:spcPts val="0"/>
              </a:spcAft>
              <a:buNone/>
            </a:pPr>
            <a:endParaRPr/>
          </a:p>
        </p:txBody>
      </p:sp>
      <p:pic>
        <p:nvPicPr>
          <p:cNvPr id="192" name="Google Shape;192;g25f03a47142_1_0"/>
          <p:cNvPicPr preferRelativeResize="0"/>
          <p:nvPr/>
        </p:nvPicPr>
        <p:blipFill>
          <a:blip r:embed="rId3">
            <a:alphaModFix/>
          </a:blip>
          <a:stretch>
            <a:fillRect/>
          </a:stretch>
        </p:blipFill>
        <p:spPr>
          <a:xfrm>
            <a:off x="10365892" y="5255401"/>
            <a:ext cx="1535101" cy="1278424"/>
          </a:xfrm>
          <a:prstGeom prst="rect">
            <a:avLst/>
          </a:prstGeom>
          <a:noFill/>
          <a:ln>
            <a:noFill/>
          </a:ln>
        </p:spPr>
      </p:pic>
      <p:pic>
        <p:nvPicPr>
          <p:cNvPr id="193" name="Google Shape;193;g25f03a47142_1_0"/>
          <p:cNvPicPr preferRelativeResize="0"/>
          <p:nvPr/>
        </p:nvPicPr>
        <p:blipFill>
          <a:blip r:embed="rId4">
            <a:alphaModFix/>
          </a:blip>
          <a:stretch>
            <a:fillRect/>
          </a:stretch>
        </p:blipFill>
        <p:spPr>
          <a:xfrm>
            <a:off x="8429623" y="609600"/>
            <a:ext cx="3259950" cy="1219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g25d9520f6b9_0_13"/>
          <p:cNvSpPr txBox="1">
            <a:spLocks noGrp="1"/>
          </p:cNvSpPr>
          <p:nvPr>
            <p:ph type="title"/>
          </p:nvPr>
        </p:nvSpPr>
        <p:spPr>
          <a:xfrm>
            <a:off x="685801" y="609600"/>
            <a:ext cx="10131300" cy="14562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3600"/>
              <a:buFont typeface="Calibri"/>
              <a:buNone/>
            </a:pPr>
            <a:r>
              <a:rPr lang="en-US"/>
              <a:t>SCELC </a:t>
            </a:r>
            <a:endParaRPr/>
          </a:p>
          <a:p>
            <a:pPr marL="0" lvl="0" indent="0" algn="l" rtl="0">
              <a:spcBef>
                <a:spcPts val="0"/>
              </a:spcBef>
              <a:spcAft>
                <a:spcPts val="0"/>
              </a:spcAft>
              <a:buClr>
                <a:schemeClr val="lt1"/>
              </a:buClr>
              <a:buSzPts val="3600"/>
              <a:buFont typeface="Calibri"/>
              <a:buNone/>
            </a:pPr>
            <a:endParaRPr/>
          </a:p>
        </p:txBody>
      </p:sp>
      <p:sp>
        <p:nvSpPr>
          <p:cNvPr id="199" name="Google Shape;199;g25d9520f6b9_0_13"/>
          <p:cNvSpPr txBox="1">
            <a:spLocks noGrp="1"/>
          </p:cNvSpPr>
          <p:nvPr>
            <p:ph type="body" idx="1"/>
          </p:nvPr>
        </p:nvSpPr>
        <p:spPr>
          <a:xfrm>
            <a:off x="685801" y="2142067"/>
            <a:ext cx="10131300" cy="3649200"/>
          </a:xfrm>
          <a:prstGeom prst="rect">
            <a:avLst/>
          </a:prstGeom>
          <a:noFill/>
          <a:ln>
            <a:noFill/>
          </a:ln>
        </p:spPr>
        <p:txBody>
          <a:bodyPr spcFirstLastPara="1" wrap="square" lIns="91425" tIns="45700" rIns="91425" bIns="45700" anchor="ctr" anchorCtr="0">
            <a:normAutofit/>
          </a:bodyPr>
          <a:lstStyle/>
          <a:p>
            <a:pPr marL="285750" lvl="0" indent="-285750" algn="l" rtl="0">
              <a:spcBef>
                <a:spcPts val="0"/>
              </a:spcBef>
              <a:spcAft>
                <a:spcPts val="0"/>
              </a:spcAft>
              <a:buSzPts val="1800"/>
              <a:buChar char="•"/>
            </a:pPr>
            <a:r>
              <a:rPr lang="en-US"/>
              <a:t>Dream Big</a:t>
            </a:r>
            <a:endParaRPr/>
          </a:p>
          <a:p>
            <a:pPr marL="285750" lvl="0" indent="-285750" algn="l" rtl="0">
              <a:spcBef>
                <a:spcPts val="0"/>
              </a:spcBef>
              <a:spcAft>
                <a:spcPts val="0"/>
              </a:spcAft>
              <a:buSzPts val="1800"/>
              <a:buChar char="•"/>
            </a:pPr>
            <a:r>
              <a:rPr lang="en-US"/>
              <a:t>State Support</a:t>
            </a:r>
            <a:endParaRPr/>
          </a:p>
          <a:p>
            <a:pPr marL="285750" lvl="0" indent="-285750" algn="l" rtl="0">
              <a:spcBef>
                <a:spcPts val="0"/>
              </a:spcBef>
              <a:spcAft>
                <a:spcPts val="0"/>
              </a:spcAft>
              <a:buSzPts val="1800"/>
              <a:buChar char="•"/>
            </a:pPr>
            <a:r>
              <a:rPr lang="en-US"/>
              <a:t>Step Up</a:t>
            </a:r>
            <a:endParaRPr/>
          </a:p>
          <a:p>
            <a:pPr marL="285750" lvl="0" indent="0" algn="l" rtl="0">
              <a:spcBef>
                <a:spcPts val="0"/>
              </a:spcBef>
              <a:spcAft>
                <a:spcPts val="0"/>
              </a:spcAft>
              <a:buNone/>
            </a:pPr>
            <a:endParaRPr/>
          </a:p>
        </p:txBody>
      </p:sp>
      <p:pic>
        <p:nvPicPr>
          <p:cNvPr id="200" name="Google Shape;200;g25d9520f6b9_0_13"/>
          <p:cNvPicPr preferRelativeResize="0"/>
          <p:nvPr/>
        </p:nvPicPr>
        <p:blipFill>
          <a:blip r:embed="rId3">
            <a:alphaModFix/>
          </a:blip>
          <a:stretch>
            <a:fillRect/>
          </a:stretch>
        </p:blipFill>
        <p:spPr>
          <a:xfrm>
            <a:off x="10422592" y="698526"/>
            <a:ext cx="1535101" cy="12784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4"/>
          <p:cNvSpPr txBox="1">
            <a:spLocks noGrp="1"/>
          </p:cNvSpPr>
          <p:nvPr>
            <p:ph type="title"/>
          </p:nvPr>
        </p:nvSpPr>
        <p:spPr>
          <a:xfrm>
            <a:off x="685801" y="609600"/>
            <a:ext cx="10131425" cy="1456267"/>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3600"/>
              <a:buFont typeface="Calibri"/>
              <a:buNone/>
            </a:pPr>
            <a:r>
              <a:rPr lang="en-US"/>
              <a:t>ORBIS CASCADE ALLIANCE</a:t>
            </a:r>
            <a:endParaRPr/>
          </a:p>
        </p:txBody>
      </p:sp>
      <p:sp>
        <p:nvSpPr>
          <p:cNvPr id="206" name="Google Shape;206;p4"/>
          <p:cNvSpPr txBox="1">
            <a:spLocks noGrp="1"/>
          </p:cNvSpPr>
          <p:nvPr>
            <p:ph type="body" idx="1"/>
          </p:nvPr>
        </p:nvSpPr>
        <p:spPr>
          <a:xfrm>
            <a:off x="685801" y="2142067"/>
            <a:ext cx="10131425" cy="3649133"/>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sz="2400" u="sng">
                <a:solidFill>
                  <a:srgbClr val="FFFF00"/>
                </a:solidFill>
                <a:hlinkClick r:id="rId3">
                  <a:extLst>
                    <a:ext uri="{A12FA001-AC4F-418D-AE19-62706E023703}">
                      <ahyp:hlinkClr xmlns:ahyp="http://schemas.microsoft.com/office/drawing/2018/hyperlinkcolor" val="tx"/>
                    </a:ext>
                  </a:extLst>
                </a:hlinkClick>
              </a:rPr>
              <a:t>About the Alliance</a:t>
            </a:r>
            <a:endParaRPr sz="2400">
              <a:solidFill>
                <a:srgbClr val="FFFF00"/>
              </a:solidFill>
            </a:endParaRPr>
          </a:p>
          <a:p>
            <a:pPr marL="0" lvl="0" indent="0" algn="l" rtl="0">
              <a:spcBef>
                <a:spcPts val="0"/>
              </a:spcBef>
              <a:spcAft>
                <a:spcPts val="0"/>
              </a:spcAft>
              <a:buNone/>
            </a:pPr>
            <a:endParaRPr sz="2400"/>
          </a:p>
          <a:p>
            <a:pPr marL="285750" lvl="0" indent="-285750" algn="l" rtl="0">
              <a:spcBef>
                <a:spcPts val="0"/>
              </a:spcBef>
              <a:spcAft>
                <a:spcPts val="0"/>
              </a:spcAft>
              <a:buSzPts val="1800"/>
              <a:buChar char="•"/>
            </a:pPr>
            <a:r>
              <a:rPr lang="en-US"/>
              <a:t>Oregon, Washington, and a tiny bit of Idaho</a:t>
            </a:r>
            <a:endParaRPr/>
          </a:p>
          <a:p>
            <a:pPr marL="285750" lvl="0" indent="-285750" algn="l" rtl="0">
              <a:spcBef>
                <a:spcPts val="0"/>
              </a:spcBef>
              <a:spcAft>
                <a:spcPts val="0"/>
              </a:spcAft>
              <a:buSzPts val="1800"/>
              <a:buChar char="•"/>
            </a:pPr>
            <a:r>
              <a:rPr lang="en-US"/>
              <a:t>38 member institutions with consortial borrowing and lending</a:t>
            </a:r>
            <a:endParaRPr/>
          </a:p>
          <a:p>
            <a:pPr marL="742950" lvl="1" indent="-285750" algn="l" rtl="0">
              <a:spcBef>
                <a:spcPts val="0"/>
              </a:spcBef>
              <a:spcAft>
                <a:spcPts val="0"/>
              </a:spcAft>
              <a:buSzPts val="1800"/>
              <a:buChar char="•"/>
            </a:pPr>
            <a:r>
              <a:rPr lang="en-US"/>
              <a:t>8 have Rapido</a:t>
            </a:r>
            <a:endParaRPr/>
          </a:p>
          <a:p>
            <a:pPr marL="742950" lvl="1" indent="-285750" algn="l" rtl="0">
              <a:spcBef>
                <a:spcPts val="0"/>
              </a:spcBef>
              <a:spcAft>
                <a:spcPts val="0"/>
              </a:spcAft>
              <a:buSzPts val="1800"/>
              <a:buChar char="•"/>
            </a:pPr>
            <a:r>
              <a:rPr lang="en-US"/>
              <a:t>23 have RapidILL</a:t>
            </a:r>
            <a:endParaRPr/>
          </a:p>
          <a:p>
            <a:pPr marL="285750" lvl="0" indent="-285750" algn="l" rtl="0">
              <a:spcBef>
                <a:spcPts val="0"/>
              </a:spcBef>
              <a:spcAft>
                <a:spcPts val="0"/>
              </a:spcAft>
              <a:buSzPts val="1800"/>
              <a:buChar char="•"/>
            </a:pPr>
            <a:r>
              <a:rPr lang="en-US"/>
              <a:t>Adding rotas for non-Rapido members</a:t>
            </a:r>
            <a:endParaRPr/>
          </a:p>
          <a:p>
            <a:pPr marL="742950" lvl="1" indent="-285750" algn="l" rtl="0">
              <a:spcBef>
                <a:spcPts val="0"/>
              </a:spcBef>
              <a:spcAft>
                <a:spcPts val="0"/>
              </a:spcAft>
              <a:buSzPts val="1800"/>
              <a:buChar char="•"/>
            </a:pPr>
            <a:r>
              <a:rPr lang="en-US"/>
              <a:t>A Pacific Northwest rota with non-member libraries on Alma and the courier</a:t>
            </a:r>
            <a:endParaRPr/>
          </a:p>
          <a:p>
            <a:pPr marL="742950" lvl="1" indent="-285750" algn="l" rtl="0">
              <a:spcBef>
                <a:spcPts val="0"/>
              </a:spcBef>
              <a:spcAft>
                <a:spcPts val="0"/>
              </a:spcAft>
              <a:buSzPts val="1800"/>
              <a:buChar char="•"/>
            </a:pPr>
            <a:r>
              <a:rPr lang="en-US"/>
              <a:t>A California rota?</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pic>
        <p:nvPicPr>
          <p:cNvPr id="207" name="Google Shape;207;p4"/>
          <p:cNvPicPr preferRelativeResize="0"/>
          <p:nvPr/>
        </p:nvPicPr>
        <p:blipFill>
          <a:blip r:embed="rId4">
            <a:alphaModFix/>
          </a:blip>
          <a:stretch>
            <a:fillRect/>
          </a:stretch>
        </p:blipFill>
        <p:spPr>
          <a:xfrm>
            <a:off x="7035225" y="1336026"/>
            <a:ext cx="3733125" cy="17431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238067b61e7_0_10"/>
          <p:cNvSpPr txBox="1">
            <a:spLocks noGrp="1"/>
          </p:cNvSpPr>
          <p:nvPr>
            <p:ph type="title"/>
          </p:nvPr>
        </p:nvSpPr>
        <p:spPr>
          <a:xfrm>
            <a:off x="685801" y="609600"/>
            <a:ext cx="10131300" cy="14562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3600"/>
              <a:buFont typeface="Calibri"/>
              <a:buNone/>
            </a:pPr>
            <a:r>
              <a:rPr lang="en-US"/>
              <a:t>ORBIS CASCADE ALLIANCE</a:t>
            </a:r>
            <a:endParaRPr/>
          </a:p>
        </p:txBody>
      </p:sp>
      <p:sp>
        <p:nvSpPr>
          <p:cNvPr id="213" name="Google Shape;213;g238067b61e7_0_10"/>
          <p:cNvSpPr txBox="1">
            <a:spLocks noGrp="1"/>
          </p:cNvSpPr>
          <p:nvPr>
            <p:ph type="body" idx="1"/>
          </p:nvPr>
        </p:nvSpPr>
        <p:spPr>
          <a:xfrm>
            <a:off x="685801" y="2142067"/>
            <a:ext cx="10131300" cy="36492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sz="2400"/>
              <a:t>About EXPAK Logistics</a:t>
            </a:r>
            <a:endParaRPr sz="2400"/>
          </a:p>
          <a:p>
            <a:pPr marL="0" lvl="0" indent="0" algn="l" rtl="0">
              <a:spcBef>
                <a:spcPts val="0"/>
              </a:spcBef>
              <a:spcAft>
                <a:spcPts val="0"/>
              </a:spcAft>
              <a:buNone/>
            </a:pPr>
            <a:endParaRPr sz="2400"/>
          </a:p>
          <a:p>
            <a:pPr marL="285750" lvl="0" indent="-285750" algn="l" rtl="0">
              <a:spcBef>
                <a:spcPts val="0"/>
              </a:spcBef>
              <a:spcAft>
                <a:spcPts val="0"/>
              </a:spcAft>
              <a:buSzPts val="1800"/>
              <a:buChar char="•"/>
            </a:pPr>
            <a:r>
              <a:rPr lang="en-US"/>
              <a:t>In the midst of a 4 year contract with ExPak </a:t>
            </a:r>
            <a:endParaRPr/>
          </a:p>
          <a:p>
            <a:pPr marL="285750" lvl="0" indent="-285750" algn="l" rtl="0">
              <a:spcBef>
                <a:spcPts val="0"/>
              </a:spcBef>
              <a:spcAft>
                <a:spcPts val="0"/>
              </a:spcAft>
              <a:buSzPts val="1800"/>
              <a:buChar char="•"/>
            </a:pPr>
            <a:r>
              <a:rPr lang="en-US"/>
              <a:t>California-based company serving all 50 states</a:t>
            </a:r>
            <a:endParaRPr/>
          </a:p>
          <a:p>
            <a:pPr marL="742950" lvl="1" indent="-285750" algn="l" rtl="0">
              <a:spcBef>
                <a:spcPts val="0"/>
              </a:spcBef>
              <a:spcAft>
                <a:spcPts val="0"/>
              </a:spcAft>
              <a:buSzPts val="1800"/>
              <a:buChar char="•"/>
            </a:pPr>
            <a:r>
              <a:rPr lang="en-US"/>
              <a:t>88 northwest library dropsites </a:t>
            </a:r>
            <a:endParaRPr/>
          </a:p>
          <a:p>
            <a:pPr marL="742950" lvl="1" indent="-285750" algn="l" rtl="0">
              <a:spcBef>
                <a:spcPts val="0"/>
              </a:spcBef>
              <a:spcAft>
                <a:spcPts val="0"/>
              </a:spcAft>
              <a:buSzPts val="1800"/>
              <a:buChar char="•"/>
            </a:pPr>
            <a:r>
              <a:rPr lang="en-US"/>
              <a:t>178 additional  libraries through local participation</a:t>
            </a:r>
            <a:endParaRPr/>
          </a:p>
          <a:p>
            <a:pPr marL="742950" lvl="1" indent="-285750" algn="l" rtl="0">
              <a:spcBef>
                <a:spcPts val="0"/>
              </a:spcBef>
              <a:spcAft>
                <a:spcPts val="0"/>
              </a:spcAft>
              <a:buClr>
                <a:srgbClr val="FFFF00"/>
              </a:buClr>
              <a:buSzPts val="1800"/>
              <a:buChar char="•"/>
            </a:pPr>
            <a:r>
              <a:rPr lang="en-US" u="sng">
                <a:solidFill>
                  <a:srgbClr val="FFFF00"/>
                </a:solidFill>
                <a:hlinkClick r:id="rId3">
                  <a:extLst>
                    <a:ext uri="{A12FA001-AC4F-418D-AE19-62706E023703}">
                      <ahyp:hlinkClr xmlns:ahyp="http://schemas.microsoft.com/office/drawing/2018/hyperlinkcolor" val="tx"/>
                    </a:ext>
                  </a:extLst>
                </a:hlinkClick>
              </a:rPr>
              <a:t>Participants List</a:t>
            </a:r>
            <a:endParaRPr/>
          </a:p>
          <a:p>
            <a:pPr marL="285750" lvl="0" indent="-285750" algn="l" rtl="0">
              <a:spcBef>
                <a:spcPts val="0"/>
              </a:spcBef>
              <a:spcAft>
                <a:spcPts val="0"/>
              </a:spcAft>
              <a:buSzPts val="1800"/>
              <a:buChar char="•"/>
            </a:pPr>
            <a:r>
              <a:rPr lang="en-US"/>
              <a:t>Includes label numbers and limited tracking</a:t>
            </a:r>
            <a:endParaRPr/>
          </a:p>
          <a:p>
            <a:pPr marL="285750" lvl="0" indent="-285750" algn="l" rtl="0">
              <a:spcBef>
                <a:spcPts val="0"/>
              </a:spcBef>
              <a:spcAft>
                <a:spcPts val="0"/>
              </a:spcAft>
              <a:buSzPts val="1800"/>
              <a:buChar char="•"/>
            </a:pPr>
            <a:r>
              <a:rPr lang="en-US"/>
              <a:t>Average transit 2-3 days</a:t>
            </a:r>
            <a:endParaRPr/>
          </a:p>
          <a:p>
            <a:pPr marL="285750" lvl="0" indent="-285750" algn="l" rtl="0">
              <a:spcBef>
                <a:spcPts val="0"/>
              </a:spcBef>
              <a:spcAft>
                <a:spcPts val="0"/>
              </a:spcAft>
              <a:buSzPts val="1800"/>
              <a:buChar char="•"/>
            </a:pPr>
            <a:r>
              <a:rPr lang="en-US"/>
              <a:t>Expakship interface</a:t>
            </a:r>
            <a:endParaRPr/>
          </a:p>
          <a:p>
            <a:pPr marL="285750" lvl="0" indent="0" algn="l" rtl="0">
              <a:spcBef>
                <a:spcPts val="0"/>
              </a:spcBef>
              <a:spcAft>
                <a:spcPts val="0"/>
              </a:spcAft>
              <a:buNone/>
            </a:pPr>
            <a:endParaRPr>
              <a:solidFill>
                <a:srgbClr val="FFFF00"/>
              </a:solidFill>
            </a:endParaRPr>
          </a:p>
          <a:p>
            <a:pPr marL="0" lvl="0" indent="0" algn="l" rtl="0">
              <a:spcBef>
                <a:spcPts val="0"/>
              </a:spcBef>
              <a:spcAft>
                <a:spcPts val="0"/>
              </a:spcAft>
              <a:buNone/>
            </a:pPr>
            <a:endParaRPr/>
          </a:p>
          <a:p>
            <a:pPr marL="0" lvl="0" indent="0" algn="l" rtl="0">
              <a:spcBef>
                <a:spcPts val="0"/>
              </a:spcBef>
              <a:spcAft>
                <a:spcPts val="0"/>
              </a:spcAft>
              <a:buNone/>
            </a:pPr>
            <a:endParaRPr/>
          </a:p>
        </p:txBody>
      </p:sp>
      <p:pic>
        <p:nvPicPr>
          <p:cNvPr id="214" name="Google Shape;214;g238067b61e7_0_10"/>
          <p:cNvPicPr preferRelativeResize="0"/>
          <p:nvPr/>
        </p:nvPicPr>
        <p:blipFill>
          <a:blip r:embed="rId4">
            <a:alphaModFix/>
          </a:blip>
          <a:stretch>
            <a:fillRect/>
          </a:stretch>
        </p:blipFill>
        <p:spPr>
          <a:xfrm>
            <a:off x="5226750" y="4312825"/>
            <a:ext cx="3466825" cy="2075825"/>
          </a:xfrm>
          <a:prstGeom prst="rect">
            <a:avLst/>
          </a:prstGeom>
          <a:noFill/>
          <a:ln>
            <a:noFill/>
          </a:ln>
        </p:spPr>
      </p:pic>
      <p:pic>
        <p:nvPicPr>
          <p:cNvPr id="215" name="Google Shape;215;g238067b61e7_0_10"/>
          <p:cNvPicPr preferRelativeResize="0"/>
          <p:nvPr/>
        </p:nvPicPr>
        <p:blipFill>
          <a:blip r:embed="rId5">
            <a:alphaModFix/>
          </a:blip>
          <a:stretch>
            <a:fillRect/>
          </a:stretch>
        </p:blipFill>
        <p:spPr>
          <a:xfrm>
            <a:off x="8822738" y="4131213"/>
            <a:ext cx="3162300" cy="2257425"/>
          </a:xfrm>
          <a:prstGeom prst="rect">
            <a:avLst/>
          </a:prstGeom>
          <a:noFill/>
          <a:ln>
            <a:noFill/>
          </a:ln>
        </p:spPr>
      </p:pic>
      <p:pic>
        <p:nvPicPr>
          <p:cNvPr id="216" name="Google Shape;216;g238067b61e7_0_10"/>
          <p:cNvPicPr preferRelativeResize="0"/>
          <p:nvPr/>
        </p:nvPicPr>
        <p:blipFill>
          <a:blip r:embed="rId6">
            <a:alphaModFix/>
          </a:blip>
          <a:stretch>
            <a:fillRect/>
          </a:stretch>
        </p:blipFill>
        <p:spPr>
          <a:xfrm>
            <a:off x="6917375" y="222350"/>
            <a:ext cx="3041900" cy="3833025"/>
          </a:xfrm>
          <a:prstGeom prst="rect">
            <a:avLst/>
          </a:prstGeom>
          <a:noFill/>
          <a:ln>
            <a:noFill/>
          </a:ln>
        </p:spPr>
      </p:pic>
    </p:spTree>
  </p:cSld>
  <p:clrMapOvr>
    <a:masterClrMapping/>
  </p:clrMapOvr>
</p:sld>
</file>

<file path=ppt/theme/theme1.xml><?xml version="1.0" encoding="utf-8"?>
<a:theme xmlns:a="http://schemas.openxmlformats.org/drawingml/2006/main" name="Celestial">
  <a:themeElements>
    <a:clrScheme name="Celestial">
      <a:dk1>
        <a:srgbClr val="000000"/>
      </a:dk1>
      <a:lt1>
        <a:srgbClr val="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731</TotalTime>
  <Words>2260</Words>
  <Application>Microsoft Office PowerPoint</Application>
  <PresentationFormat>Widescreen</PresentationFormat>
  <Paragraphs>202</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Times New Roman</vt:lpstr>
      <vt:lpstr>Celestial</vt:lpstr>
      <vt:lpstr>WEST COAST WISHES</vt:lpstr>
      <vt:lpstr>COURIER ROUTE PLAN</vt:lpstr>
      <vt:lpstr>SCELC  Statewide California Electronic Library Consortium</vt:lpstr>
      <vt:lpstr>SCELC  </vt:lpstr>
      <vt:lpstr>SCELC - Saint Mary’s College of California  </vt:lpstr>
      <vt:lpstr>SCELC - Saint Mary’s College of California  </vt:lpstr>
      <vt:lpstr>SCELC  </vt:lpstr>
      <vt:lpstr>ORBIS CASCADE ALLIANCE</vt:lpstr>
      <vt:lpstr>ORBIS CASCADE ALLIANCE</vt:lpstr>
      <vt:lpstr>ORBIS CASCADE ALLIANCE</vt:lpstr>
      <vt:lpstr>ORBIS CASCADE ALLIANCE</vt:lpstr>
      <vt:lpstr>CSU</vt:lpstr>
      <vt:lpstr>CSU</vt:lpstr>
      <vt:lpstr>CSU</vt:lpstr>
      <vt:lpstr>CSU</vt:lpstr>
      <vt:lpstr>SCELC - Orbis - CSU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Chris</dc:creator>
  <cp:lastModifiedBy>Lee, Chris</cp:lastModifiedBy>
  <cp:revision>3</cp:revision>
  <dcterms:created xsi:type="dcterms:W3CDTF">2023-08-01T20:38:36Z</dcterms:created>
  <dcterms:modified xsi:type="dcterms:W3CDTF">2023-09-13T23:09:29Z</dcterms:modified>
</cp:coreProperties>
</file>