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14"/>
  </p:notesMasterIdLst>
  <p:sldIdLst>
    <p:sldId id="257" r:id="rId5"/>
    <p:sldId id="264" r:id="rId6"/>
    <p:sldId id="259" r:id="rId7"/>
    <p:sldId id="260" r:id="rId8"/>
    <p:sldId id="261" r:id="rId9"/>
    <p:sldId id="262"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10BC8-B920-428E-BECA-EA45AA85D87A}" v="24" dt="2021-03-12T20:43:10.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801" autoAdjust="0"/>
  </p:normalViewPr>
  <p:slideViewPr>
    <p:cSldViewPr snapToGrid="0">
      <p:cViewPr varScale="1">
        <p:scale>
          <a:sx n="97" d="100"/>
          <a:sy n="97" d="100"/>
        </p:scale>
        <p:origin x="78" y="31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Chris" userId="363cbf75-992c-44d8-881d-077d402487ec" providerId="ADAL" clId="{FF910BC8-B920-428E-BECA-EA45AA85D87A}"/>
    <pc:docChg chg="undo custSel mod addSld modSld">
      <pc:chgData name="Lee, Chris" userId="363cbf75-992c-44d8-881d-077d402487ec" providerId="ADAL" clId="{FF910BC8-B920-428E-BECA-EA45AA85D87A}" dt="2021-03-12T22:31:12.633" v="853" actId="20577"/>
      <pc:docMkLst>
        <pc:docMk/>
      </pc:docMkLst>
      <pc:sldChg chg="modSp mod modNotesTx">
        <pc:chgData name="Lee, Chris" userId="363cbf75-992c-44d8-881d-077d402487ec" providerId="ADAL" clId="{FF910BC8-B920-428E-BECA-EA45AA85D87A}" dt="2021-03-12T22:31:12.633" v="853" actId="20577"/>
        <pc:sldMkLst>
          <pc:docMk/>
          <pc:sldMk cId="4043737824" sldId="257"/>
        </pc:sldMkLst>
        <pc:spChg chg="mod">
          <ac:chgData name="Lee, Chris" userId="363cbf75-992c-44d8-881d-077d402487ec" providerId="ADAL" clId="{FF910BC8-B920-428E-BECA-EA45AA85D87A}" dt="2021-03-05T17:40:31.593" v="3" actId="20577"/>
          <ac:spMkLst>
            <pc:docMk/>
            <pc:sldMk cId="4043737824" sldId="257"/>
            <ac:spMk id="3" creationId="{A8E9CFF2-3777-4FF4-A759-8491175B0B7C}"/>
          </ac:spMkLst>
        </pc:spChg>
      </pc:sldChg>
      <pc:sldChg chg="modNotesTx">
        <pc:chgData name="Lee, Chris" userId="363cbf75-992c-44d8-881d-077d402487ec" providerId="ADAL" clId="{FF910BC8-B920-428E-BECA-EA45AA85D87A}" dt="2021-03-12T20:43:27.450" v="851" actId="20577"/>
        <pc:sldMkLst>
          <pc:docMk/>
          <pc:sldMk cId="1301029863" sldId="259"/>
        </pc:sldMkLst>
      </pc:sldChg>
      <pc:sldChg chg="addSp modSp mod modAnim">
        <pc:chgData name="Lee, Chris" userId="363cbf75-992c-44d8-881d-077d402487ec" providerId="ADAL" clId="{FF910BC8-B920-428E-BECA-EA45AA85D87A}" dt="2021-03-12T16:54:13.879" v="825"/>
        <pc:sldMkLst>
          <pc:docMk/>
          <pc:sldMk cId="2262309174" sldId="260"/>
        </pc:sldMkLst>
        <pc:spChg chg="mod">
          <ac:chgData name="Lee, Chris" userId="363cbf75-992c-44d8-881d-077d402487ec" providerId="ADAL" clId="{FF910BC8-B920-428E-BECA-EA45AA85D87A}" dt="2021-03-10T17:28:09.483" v="775" actId="20577"/>
          <ac:spMkLst>
            <pc:docMk/>
            <pc:sldMk cId="2262309174" sldId="260"/>
            <ac:spMk id="3" creationId="{06B526D7-3C1C-4B13-AAC0-7532A16E8A31}"/>
          </ac:spMkLst>
        </pc:spChg>
        <pc:spChg chg="add mod">
          <ac:chgData name="Lee, Chris" userId="363cbf75-992c-44d8-881d-077d402487ec" providerId="ADAL" clId="{FF910BC8-B920-428E-BECA-EA45AA85D87A}" dt="2021-03-10T17:28:50.102" v="787" actId="1076"/>
          <ac:spMkLst>
            <pc:docMk/>
            <pc:sldMk cId="2262309174" sldId="260"/>
            <ac:spMk id="4" creationId="{4A31F155-CD94-42BF-98DC-72A694BBCBD3}"/>
          </ac:spMkLst>
        </pc:spChg>
        <pc:spChg chg="add mod">
          <ac:chgData name="Lee, Chris" userId="363cbf75-992c-44d8-881d-077d402487ec" providerId="ADAL" clId="{FF910BC8-B920-428E-BECA-EA45AA85D87A}" dt="2021-03-10T17:28:53.581" v="788" actId="1076"/>
          <ac:spMkLst>
            <pc:docMk/>
            <pc:sldMk cId="2262309174" sldId="260"/>
            <ac:spMk id="5" creationId="{9F8808F2-D3D1-46CE-AB6A-CA0BCDA90A83}"/>
          </ac:spMkLst>
        </pc:spChg>
        <pc:grpChg chg="add mod">
          <ac:chgData name="Lee, Chris" userId="363cbf75-992c-44d8-881d-077d402487ec" providerId="ADAL" clId="{FF910BC8-B920-428E-BECA-EA45AA85D87A}" dt="2021-03-10T17:29:33.990" v="799" actId="1076"/>
          <ac:grpSpMkLst>
            <pc:docMk/>
            <pc:sldMk cId="2262309174" sldId="260"/>
            <ac:grpSpMk id="8" creationId="{70813A34-A3EF-431F-95A2-5D38D44C4EC2}"/>
          </ac:grpSpMkLst>
        </pc:grpChg>
        <pc:picChg chg="add mod">
          <ac:chgData name="Lee, Chris" userId="363cbf75-992c-44d8-881d-077d402487ec" providerId="ADAL" clId="{FF910BC8-B920-428E-BECA-EA45AA85D87A}" dt="2021-03-10T17:29:07.686" v="791" actId="1076"/>
          <ac:picMkLst>
            <pc:docMk/>
            <pc:sldMk cId="2262309174" sldId="260"/>
            <ac:picMk id="6" creationId="{B946AB8E-326E-450D-AABF-497640729747}"/>
          </ac:picMkLst>
        </pc:picChg>
        <pc:picChg chg="add mod">
          <ac:chgData name="Lee, Chris" userId="363cbf75-992c-44d8-881d-077d402487ec" providerId="ADAL" clId="{FF910BC8-B920-428E-BECA-EA45AA85D87A}" dt="2021-03-10T17:29:21.932" v="796" actId="1076"/>
          <ac:picMkLst>
            <pc:docMk/>
            <pc:sldMk cId="2262309174" sldId="260"/>
            <ac:picMk id="7" creationId="{011E6E48-C44D-4442-A40C-D3FAC22FD0DE}"/>
          </ac:picMkLst>
        </pc:picChg>
        <pc:picChg chg="mod">
          <ac:chgData name="Lee, Chris" userId="363cbf75-992c-44d8-881d-077d402487ec" providerId="ADAL" clId="{FF910BC8-B920-428E-BECA-EA45AA85D87A}" dt="2021-03-10T17:29:27.511" v="797"/>
          <ac:picMkLst>
            <pc:docMk/>
            <pc:sldMk cId="2262309174" sldId="260"/>
            <ac:picMk id="9" creationId="{00111F2D-02A6-4388-A04E-F0358EFA7614}"/>
          </ac:picMkLst>
        </pc:picChg>
        <pc:picChg chg="mod">
          <ac:chgData name="Lee, Chris" userId="363cbf75-992c-44d8-881d-077d402487ec" providerId="ADAL" clId="{FF910BC8-B920-428E-BECA-EA45AA85D87A}" dt="2021-03-10T17:29:27.511" v="797"/>
          <ac:picMkLst>
            <pc:docMk/>
            <pc:sldMk cId="2262309174" sldId="260"/>
            <ac:picMk id="10" creationId="{9177C91D-CF4F-4090-A4DC-FDA8F0B4C288}"/>
          </ac:picMkLst>
        </pc:picChg>
      </pc:sldChg>
      <pc:sldChg chg="modSp mod">
        <pc:chgData name="Lee, Chris" userId="363cbf75-992c-44d8-881d-077d402487ec" providerId="ADAL" clId="{FF910BC8-B920-428E-BECA-EA45AA85D87A}" dt="2021-03-12T21:38:56.252" v="852" actId="20577"/>
        <pc:sldMkLst>
          <pc:docMk/>
          <pc:sldMk cId="3310187714" sldId="261"/>
        </pc:sldMkLst>
        <pc:spChg chg="mod">
          <ac:chgData name="Lee, Chris" userId="363cbf75-992c-44d8-881d-077d402487ec" providerId="ADAL" clId="{FF910BC8-B920-428E-BECA-EA45AA85D87A}" dt="2021-03-12T21:38:56.252" v="852" actId="20577"/>
          <ac:spMkLst>
            <pc:docMk/>
            <pc:sldMk cId="3310187714" sldId="261"/>
            <ac:spMk id="3" creationId="{B97708F0-C398-48B9-A560-6A813DAAE83F}"/>
          </ac:spMkLst>
        </pc:spChg>
      </pc:sldChg>
      <pc:sldChg chg="addSp modSp mod modClrScheme chgLayout">
        <pc:chgData name="Lee, Chris" userId="363cbf75-992c-44d8-881d-077d402487ec" providerId="ADAL" clId="{FF910BC8-B920-428E-BECA-EA45AA85D87A}" dt="2021-03-10T18:17:06.463" v="809" actId="207"/>
        <pc:sldMkLst>
          <pc:docMk/>
          <pc:sldMk cId="3486233233" sldId="263"/>
        </pc:sldMkLst>
        <pc:spChg chg="mod">
          <ac:chgData name="Lee, Chris" userId="363cbf75-992c-44d8-881d-077d402487ec" providerId="ADAL" clId="{FF910BC8-B920-428E-BECA-EA45AA85D87A}" dt="2021-03-10T18:16:52.814" v="808" actId="26606"/>
          <ac:spMkLst>
            <pc:docMk/>
            <pc:sldMk cId="3486233233" sldId="263"/>
            <ac:spMk id="2" creationId="{D1C41B83-7CEE-412B-8974-5D1DCE3A7006}"/>
          </ac:spMkLst>
        </pc:spChg>
        <pc:spChg chg="mod">
          <ac:chgData name="Lee, Chris" userId="363cbf75-992c-44d8-881d-077d402487ec" providerId="ADAL" clId="{FF910BC8-B920-428E-BECA-EA45AA85D87A}" dt="2021-03-10T18:16:52.814" v="808" actId="26606"/>
          <ac:spMkLst>
            <pc:docMk/>
            <pc:sldMk cId="3486233233" sldId="263"/>
            <ac:spMk id="3" creationId="{6CBC4F56-6098-4EA6-9F19-720EED8E190C}"/>
          </ac:spMkLst>
        </pc:spChg>
        <pc:picChg chg="add mod">
          <ac:chgData name="Lee, Chris" userId="363cbf75-992c-44d8-881d-077d402487ec" providerId="ADAL" clId="{FF910BC8-B920-428E-BECA-EA45AA85D87A}" dt="2021-03-10T18:17:06.463" v="809" actId="207"/>
          <ac:picMkLst>
            <pc:docMk/>
            <pc:sldMk cId="3486233233" sldId="263"/>
            <ac:picMk id="5" creationId="{8293B568-D8CD-420B-81E1-2313A9F5F345}"/>
          </ac:picMkLst>
        </pc:picChg>
      </pc:sldChg>
      <pc:sldChg chg="modSp new mod">
        <pc:chgData name="Lee, Chris" userId="363cbf75-992c-44d8-881d-077d402487ec" providerId="ADAL" clId="{FF910BC8-B920-428E-BECA-EA45AA85D87A}" dt="2021-03-10T18:32:47.274" v="822"/>
        <pc:sldMkLst>
          <pc:docMk/>
          <pc:sldMk cId="2497648891" sldId="265"/>
        </pc:sldMkLst>
        <pc:spChg chg="mod">
          <ac:chgData name="Lee, Chris" userId="363cbf75-992c-44d8-881d-077d402487ec" providerId="ADAL" clId="{FF910BC8-B920-428E-BECA-EA45AA85D87A}" dt="2021-03-05T17:43:16.779" v="23" actId="20577"/>
          <ac:spMkLst>
            <pc:docMk/>
            <pc:sldMk cId="2497648891" sldId="265"/>
            <ac:spMk id="2" creationId="{A4F2B59B-237A-4722-8152-A51244B36F06}"/>
          </ac:spMkLst>
        </pc:spChg>
        <pc:spChg chg="mod">
          <ac:chgData name="Lee, Chris" userId="363cbf75-992c-44d8-881d-077d402487ec" providerId="ADAL" clId="{FF910BC8-B920-428E-BECA-EA45AA85D87A}" dt="2021-03-10T18:32:47.274" v="822"/>
          <ac:spMkLst>
            <pc:docMk/>
            <pc:sldMk cId="2497648891" sldId="265"/>
            <ac:spMk id="3" creationId="{BDFC2B40-F281-4B7F-AAE4-70DFD9F670D2}"/>
          </ac:spMkLst>
        </pc:spChg>
      </pc:sldChg>
      <pc:sldChg chg="addSp delSp modSp new mod modClrScheme chgLayout">
        <pc:chgData name="Lee, Chris" userId="363cbf75-992c-44d8-881d-077d402487ec" providerId="ADAL" clId="{FF910BC8-B920-428E-BECA-EA45AA85D87A}" dt="2021-03-05T23:18:25.581" v="653" actId="12789"/>
        <pc:sldMkLst>
          <pc:docMk/>
          <pc:sldMk cId="3169563466" sldId="266"/>
        </pc:sldMkLst>
        <pc:spChg chg="add del mod">
          <ac:chgData name="Lee, Chris" userId="363cbf75-992c-44d8-881d-077d402487ec" providerId="ADAL" clId="{FF910BC8-B920-428E-BECA-EA45AA85D87A}" dt="2021-03-05T23:18:04.679" v="649" actId="26606"/>
          <ac:spMkLst>
            <pc:docMk/>
            <pc:sldMk cId="3169563466" sldId="266"/>
            <ac:spMk id="8" creationId="{B6D0AD5E-4B98-4402-9932-F64EAF66502D}"/>
          </ac:spMkLst>
        </pc:spChg>
        <pc:picChg chg="add mod">
          <ac:chgData name="Lee, Chris" userId="363cbf75-992c-44d8-881d-077d402487ec" providerId="ADAL" clId="{FF910BC8-B920-428E-BECA-EA45AA85D87A}" dt="2021-03-05T23:18:25.581" v="653" actId="12789"/>
          <ac:picMkLst>
            <pc:docMk/>
            <pc:sldMk cId="3169563466" sldId="266"/>
            <ac:picMk id="3" creationId="{F74926B9-5518-403A-A1D5-E1B4AC026002}"/>
          </ac:picMkLst>
        </pc:picChg>
      </pc:sldChg>
    </pc:docChg>
  </pc:docChgLst>
  <pc:docChgLst>
    <pc:chgData name="Lee, Chris" userId="363cbf75-992c-44d8-881d-077d402487ec" providerId="ADAL" clId="{AF3953C2-1B7B-4CBF-8B50-F89D46EBFBD5}"/>
    <pc:docChg chg="modSld">
      <pc:chgData name="Lee, Chris" userId="363cbf75-992c-44d8-881d-077d402487ec" providerId="ADAL" clId="{AF3953C2-1B7B-4CBF-8B50-F89D46EBFBD5}" dt="2021-01-14T22:58:17.901" v="1" actId="207"/>
      <pc:docMkLst>
        <pc:docMk/>
      </pc:docMkLst>
      <pc:sldChg chg="modSp">
        <pc:chgData name="Lee, Chris" userId="363cbf75-992c-44d8-881d-077d402487ec" providerId="ADAL" clId="{AF3953C2-1B7B-4CBF-8B50-F89D46EBFBD5}" dt="2021-01-14T22:57:59.983" v="0" actId="207"/>
        <pc:sldMkLst>
          <pc:docMk/>
          <pc:sldMk cId="3310187714" sldId="261"/>
        </pc:sldMkLst>
        <pc:spChg chg="mod">
          <ac:chgData name="Lee, Chris" userId="363cbf75-992c-44d8-881d-077d402487ec" providerId="ADAL" clId="{AF3953C2-1B7B-4CBF-8B50-F89D46EBFBD5}" dt="2021-01-14T22:57:59.983" v="0" actId="207"/>
          <ac:spMkLst>
            <pc:docMk/>
            <pc:sldMk cId="3310187714" sldId="261"/>
            <ac:spMk id="3" creationId="{B97708F0-C398-48B9-A560-6A813DAAE83F}"/>
          </ac:spMkLst>
        </pc:spChg>
      </pc:sldChg>
      <pc:sldChg chg="modSp">
        <pc:chgData name="Lee, Chris" userId="363cbf75-992c-44d8-881d-077d402487ec" providerId="ADAL" clId="{AF3953C2-1B7B-4CBF-8B50-F89D46EBFBD5}" dt="2021-01-14T22:58:17.901" v="1" actId="207"/>
        <pc:sldMkLst>
          <pc:docMk/>
          <pc:sldMk cId="3486233233" sldId="263"/>
        </pc:sldMkLst>
        <pc:spChg chg="mod">
          <ac:chgData name="Lee, Chris" userId="363cbf75-992c-44d8-881d-077d402487ec" providerId="ADAL" clId="{AF3953C2-1B7B-4CBF-8B50-F89D46EBFBD5}" dt="2021-01-14T22:58:17.901" v="1" actId="207"/>
          <ac:spMkLst>
            <pc:docMk/>
            <pc:sldMk cId="3486233233" sldId="263"/>
            <ac:spMk id="3" creationId="{6CBC4F56-6098-4EA6-9F19-720EED8E190C}"/>
          </ac:spMkLst>
        </pc:spChg>
      </pc:sldChg>
    </pc:docChg>
  </pc:docChgLst>
  <pc:docChgLst>
    <pc:chgData name="Lee, Chris" userId="363cbf75-992c-44d8-881d-077d402487ec" providerId="ADAL" clId="{1BF797CF-F2FD-45FE-925F-5330A6A2328F}"/>
    <pc:docChg chg="undo custSel addSld modSld sldOrd">
      <pc:chgData name="Lee, Chris" userId="363cbf75-992c-44d8-881d-077d402487ec" providerId="ADAL" clId="{1BF797CF-F2FD-45FE-925F-5330A6A2328F}" dt="2020-12-23T22:40:40.470" v="1532" actId="20577"/>
      <pc:docMkLst>
        <pc:docMk/>
      </pc:docMkLst>
      <pc:sldChg chg="modSp">
        <pc:chgData name="Lee, Chris" userId="363cbf75-992c-44d8-881d-077d402487ec" providerId="ADAL" clId="{1BF797CF-F2FD-45FE-925F-5330A6A2328F}" dt="2020-12-23T22:40:27.486" v="1524" actId="20577"/>
        <pc:sldMkLst>
          <pc:docMk/>
          <pc:sldMk cId="1301029863" sldId="259"/>
        </pc:sldMkLst>
        <pc:spChg chg="mod">
          <ac:chgData name="Lee, Chris" userId="363cbf75-992c-44d8-881d-077d402487ec" providerId="ADAL" clId="{1BF797CF-F2FD-45FE-925F-5330A6A2328F}" dt="2020-12-23T22:40:27.486" v="1524" actId="20577"/>
          <ac:spMkLst>
            <pc:docMk/>
            <pc:sldMk cId="1301029863" sldId="259"/>
            <ac:spMk id="2" creationId="{C1DF10F7-4135-48D1-BAC6-B6B9BB87836F}"/>
          </ac:spMkLst>
        </pc:spChg>
        <pc:spChg chg="mod">
          <ac:chgData name="Lee, Chris" userId="363cbf75-992c-44d8-881d-077d402487ec" providerId="ADAL" clId="{1BF797CF-F2FD-45FE-925F-5330A6A2328F}" dt="2020-12-23T00:36:36.538" v="466" actId="20577"/>
          <ac:spMkLst>
            <pc:docMk/>
            <pc:sldMk cId="1301029863" sldId="259"/>
            <ac:spMk id="3" creationId="{20E780BE-5878-444D-9C6D-3CACB921235F}"/>
          </ac:spMkLst>
        </pc:spChg>
      </pc:sldChg>
      <pc:sldChg chg="modSp">
        <pc:chgData name="Lee, Chris" userId="363cbf75-992c-44d8-881d-077d402487ec" providerId="ADAL" clId="{1BF797CF-F2FD-45FE-925F-5330A6A2328F}" dt="2020-12-23T22:40:40.470" v="1532" actId="20577"/>
        <pc:sldMkLst>
          <pc:docMk/>
          <pc:sldMk cId="2262309174" sldId="260"/>
        </pc:sldMkLst>
        <pc:spChg chg="mod">
          <ac:chgData name="Lee, Chris" userId="363cbf75-992c-44d8-881d-077d402487ec" providerId="ADAL" clId="{1BF797CF-F2FD-45FE-925F-5330A6A2328F}" dt="2020-12-23T22:40:40.470" v="1532" actId="20577"/>
          <ac:spMkLst>
            <pc:docMk/>
            <pc:sldMk cId="2262309174" sldId="260"/>
            <ac:spMk id="2" creationId="{5A59F8A0-2166-4998-9A1A-D7DAF9078A52}"/>
          </ac:spMkLst>
        </pc:spChg>
        <pc:spChg chg="mod">
          <ac:chgData name="Lee, Chris" userId="363cbf75-992c-44d8-881d-077d402487ec" providerId="ADAL" clId="{1BF797CF-F2FD-45FE-925F-5330A6A2328F}" dt="2020-12-23T00:36:56.710" v="467" actId="33524"/>
          <ac:spMkLst>
            <pc:docMk/>
            <pc:sldMk cId="2262309174" sldId="260"/>
            <ac:spMk id="3" creationId="{06B526D7-3C1C-4B13-AAC0-7532A16E8A31}"/>
          </ac:spMkLst>
        </pc:spChg>
      </pc:sldChg>
      <pc:sldChg chg="modSp">
        <pc:chgData name="Lee, Chris" userId="363cbf75-992c-44d8-881d-077d402487ec" providerId="ADAL" clId="{1BF797CF-F2FD-45FE-925F-5330A6A2328F}" dt="2020-12-23T22:28:43.661" v="1455"/>
        <pc:sldMkLst>
          <pc:docMk/>
          <pc:sldMk cId="3310187714" sldId="261"/>
        </pc:sldMkLst>
        <pc:spChg chg="mod">
          <ac:chgData name="Lee, Chris" userId="363cbf75-992c-44d8-881d-077d402487ec" providerId="ADAL" clId="{1BF797CF-F2FD-45FE-925F-5330A6A2328F}" dt="2020-12-23T22:28:14.458" v="1452" actId="20577"/>
          <ac:spMkLst>
            <pc:docMk/>
            <pc:sldMk cId="3310187714" sldId="261"/>
            <ac:spMk id="2" creationId="{D4DCDC6E-D293-42EC-828C-66FB250B11A1}"/>
          </ac:spMkLst>
        </pc:spChg>
        <pc:spChg chg="mod">
          <ac:chgData name="Lee, Chris" userId="363cbf75-992c-44d8-881d-077d402487ec" providerId="ADAL" clId="{1BF797CF-F2FD-45FE-925F-5330A6A2328F}" dt="2020-12-23T22:28:43.661" v="1455"/>
          <ac:spMkLst>
            <pc:docMk/>
            <pc:sldMk cId="3310187714" sldId="261"/>
            <ac:spMk id="3" creationId="{B97708F0-C398-48B9-A560-6A813DAAE83F}"/>
          </ac:spMkLst>
        </pc:spChg>
      </pc:sldChg>
      <pc:sldChg chg="modSp add ord">
        <pc:chgData name="Lee, Chris" userId="363cbf75-992c-44d8-881d-077d402487ec" providerId="ADAL" clId="{1BF797CF-F2FD-45FE-925F-5330A6A2328F}" dt="2020-12-23T22:28:47.270" v="1456"/>
        <pc:sldMkLst>
          <pc:docMk/>
          <pc:sldMk cId="1410125008" sldId="262"/>
        </pc:sldMkLst>
        <pc:spChg chg="mod">
          <ac:chgData name="Lee, Chris" userId="363cbf75-992c-44d8-881d-077d402487ec" providerId="ADAL" clId="{1BF797CF-F2FD-45FE-925F-5330A6A2328F}" dt="2020-12-23T00:37:28.752" v="483" actId="20577"/>
          <ac:spMkLst>
            <pc:docMk/>
            <pc:sldMk cId="1410125008" sldId="262"/>
            <ac:spMk id="2" creationId="{AEDC4797-25B1-45DD-9B8F-6EB5B4D71828}"/>
          </ac:spMkLst>
        </pc:spChg>
        <pc:spChg chg="mod">
          <ac:chgData name="Lee, Chris" userId="363cbf75-992c-44d8-881d-077d402487ec" providerId="ADAL" clId="{1BF797CF-F2FD-45FE-925F-5330A6A2328F}" dt="2020-12-23T01:00:03.288" v="957" actId="20577"/>
          <ac:spMkLst>
            <pc:docMk/>
            <pc:sldMk cId="1410125008" sldId="262"/>
            <ac:spMk id="3" creationId="{A0F5D2E4-02C5-4793-8BEF-17A9D65BDEC7}"/>
          </ac:spMkLst>
        </pc:spChg>
      </pc:sldChg>
      <pc:sldChg chg="modSp add">
        <pc:chgData name="Lee, Chris" userId="363cbf75-992c-44d8-881d-077d402487ec" providerId="ADAL" clId="{1BF797CF-F2FD-45FE-925F-5330A6A2328F}" dt="2020-12-23T21:17:51.250" v="1372" actId="20577"/>
        <pc:sldMkLst>
          <pc:docMk/>
          <pc:sldMk cId="3486233233" sldId="263"/>
        </pc:sldMkLst>
        <pc:spChg chg="mod">
          <ac:chgData name="Lee, Chris" userId="363cbf75-992c-44d8-881d-077d402487ec" providerId="ADAL" clId="{1BF797CF-F2FD-45FE-925F-5330A6A2328F}" dt="2020-12-23T21:14:16.165" v="1129" actId="20577"/>
          <ac:spMkLst>
            <pc:docMk/>
            <pc:sldMk cId="3486233233" sldId="263"/>
            <ac:spMk id="2" creationId="{D1C41B83-7CEE-412B-8974-5D1DCE3A7006}"/>
          </ac:spMkLst>
        </pc:spChg>
        <pc:spChg chg="mod">
          <ac:chgData name="Lee, Chris" userId="363cbf75-992c-44d8-881d-077d402487ec" providerId="ADAL" clId="{1BF797CF-F2FD-45FE-925F-5330A6A2328F}" dt="2020-12-23T21:17:51.250" v="1372" actId="20577"/>
          <ac:spMkLst>
            <pc:docMk/>
            <pc:sldMk cId="3486233233" sldId="263"/>
            <ac:spMk id="3" creationId="{6CBC4F56-6098-4EA6-9F19-720EED8E190C}"/>
          </ac:spMkLst>
        </pc:spChg>
      </pc:sldChg>
      <pc:sldChg chg="addSp delSp modSp add modAnim">
        <pc:chgData name="Lee, Chris" userId="363cbf75-992c-44d8-881d-077d402487ec" providerId="ADAL" clId="{1BF797CF-F2FD-45FE-925F-5330A6A2328F}" dt="2020-12-23T22:38:34.433" v="1518" actId="20577"/>
        <pc:sldMkLst>
          <pc:docMk/>
          <pc:sldMk cId="1321633762" sldId="264"/>
        </pc:sldMkLst>
        <pc:spChg chg="mod">
          <ac:chgData name="Lee, Chris" userId="363cbf75-992c-44d8-881d-077d402487ec" providerId="ADAL" clId="{1BF797CF-F2FD-45FE-925F-5330A6A2328F}" dt="2020-12-23T22:38:34.433" v="1518" actId="20577"/>
          <ac:spMkLst>
            <pc:docMk/>
            <pc:sldMk cId="1321633762" sldId="264"/>
            <ac:spMk id="2" creationId="{E447BC27-D82F-468C-8E4D-A2B6FABAACE1}"/>
          </ac:spMkLst>
        </pc:spChg>
        <pc:spChg chg="del">
          <ac:chgData name="Lee, Chris" userId="363cbf75-992c-44d8-881d-077d402487ec" providerId="ADAL" clId="{1BF797CF-F2FD-45FE-925F-5330A6A2328F}" dt="2020-12-23T21:44:08.499" v="1374" actId="931"/>
          <ac:spMkLst>
            <pc:docMk/>
            <pc:sldMk cId="1321633762" sldId="264"/>
            <ac:spMk id="3" creationId="{30563750-B8DD-4B3F-A8CE-DA28A0EE8FB4}"/>
          </ac:spMkLst>
        </pc:spChg>
        <pc:spChg chg="add mod">
          <ac:chgData name="Lee, Chris" userId="363cbf75-992c-44d8-881d-077d402487ec" providerId="ADAL" clId="{1BF797CF-F2FD-45FE-925F-5330A6A2328F}" dt="2020-12-23T22:38:25.857" v="1514" actId="14100"/>
          <ac:spMkLst>
            <pc:docMk/>
            <pc:sldMk cId="1321633762" sldId="264"/>
            <ac:spMk id="16" creationId="{FC16593E-4D74-4FDF-A10B-8104C70A18D3}"/>
          </ac:spMkLst>
        </pc:spChg>
        <pc:grpChg chg="add mod">
          <ac:chgData name="Lee, Chris" userId="363cbf75-992c-44d8-881d-077d402487ec" providerId="ADAL" clId="{1BF797CF-F2FD-45FE-925F-5330A6A2328F}" dt="2020-12-23T22:25:53.685" v="1443" actId="164"/>
          <ac:grpSpMkLst>
            <pc:docMk/>
            <pc:sldMk cId="1321633762" sldId="264"/>
            <ac:grpSpMk id="15" creationId="{4F20F833-8F2F-407F-84DA-DDBB5E0FB2C2}"/>
          </ac:grpSpMkLst>
        </pc:grpChg>
        <pc:picChg chg="add mod">
          <ac:chgData name="Lee, Chris" userId="363cbf75-992c-44d8-881d-077d402487ec" providerId="ADAL" clId="{1BF797CF-F2FD-45FE-925F-5330A6A2328F}" dt="2020-12-23T21:44:21.317" v="1377" actId="1076"/>
          <ac:picMkLst>
            <pc:docMk/>
            <pc:sldMk cId="1321633762" sldId="264"/>
            <ac:picMk id="5" creationId="{648EC597-CE79-46CB-A3C6-CE7515E9AB36}"/>
          </ac:picMkLst>
        </pc:picChg>
        <pc:picChg chg="add mod">
          <ac:chgData name="Lee, Chris" userId="363cbf75-992c-44d8-881d-077d402487ec" providerId="ADAL" clId="{1BF797CF-F2FD-45FE-925F-5330A6A2328F}" dt="2020-12-23T22:22:37.042" v="1414" actId="1076"/>
          <ac:picMkLst>
            <pc:docMk/>
            <pc:sldMk cId="1321633762" sldId="264"/>
            <ac:picMk id="7" creationId="{58A72406-3A17-4C1B-B71A-792663ED7679}"/>
          </ac:picMkLst>
        </pc:picChg>
        <pc:picChg chg="add mod">
          <ac:chgData name="Lee, Chris" userId="363cbf75-992c-44d8-881d-077d402487ec" providerId="ADAL" clId="{1BF797CF-F2FD-45FE-925F-5330A6A2328F}" dt="2020-12-23T22:23:12.053" v="1420" actId="1076"/>
          <ac:picMkLst>
            <pc:docMk/>
            <pc:sldMk cId="1321633762" sldId="264"/>
            <ac:picMk id="9" creationId="{DC49621B-C290-44ED-818D-8351B2AE3779}"/>
          </ac:picMkLst>
        </pc:picChg>
        <pc:picChg chg="add mod">
          <ac:chgData name="Lee, Chris" userId="363cbf75-992c-44d8-881d-077d402487ec" providerId="ADAL" clId="{1BF797CF-F2FD-45FE-925F-5330A6A2328F}" dt="2020-12-23T22:23:54.659" v="1425" actId="1076"/>
          <ac:picMkLst>
            <pc:docMk/>
            <pc:sldMk cId="1321633762" sldId="264"/>
            <ac:picMk id="11" creationId="{9CFD685F-941C-42E4-ACE7-34A592E4019E}"/>
          </ac:picMkLst>
        </pc:picChg>
        <pc:picChg chg="add mod">
          <ac:chgData name="Lee, Chris" userId="363cbf75-992c-44d8-881d-077d402487ec" providerId="ADAL" clId="{1BF797CF-F2FD-45FE-925F-5330A6A2328F}" dt="2020-12-23T22:25:53.685" v="1443" actId="164"/>
          <ac:picMkLst>
            <pc:docMk/>
            <pc:sldMk cId="1321633762" sldId="264"/>
            <ac:picMk id="13" creationId="{573E925C-8144-478D-AA52-129A1ABB4B0D}"/>
          </ac:picMkLst>
        </pc:picChg>
        <pc:picChg chg="add mod">
          <ac:chgData name="Lee, Chris" userId="363cbf75-992c-44d8-881d-077d402487ec" providerId="ADAL" clId="{1BF797CF-F2FD-45FE-925F-5330A6A2328F}" dt="2020-12-23T22:25:53.685" v="1443" actId="164"/>
          <ac:picMkLst>
            <pc:docMk/>
            <pc:sldMk cId="1321633762" sldId="264"/>
            <ac:picMk id="14" creationId="{6621C187-477A-4F86-AA84-89651809B6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1988-3896-4F21-BC37-B0BEAC83DE72}"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2AED1-64E7-4842-AC4E-E7004B0387F8}" type="slidenum">
              <a:rPr lang="en-US" smtClean="0"/>
              <a:t>‹#›</a:t>
            </a:fld>
            <a:endParaRPr lang="en-US"/>
          </a:p>
        </p:txBody>
      </p:sp>
    </p:spTree>
    <p:extLst>
      <p:ext uri="{BB962C8B-B14F-4D97-AF65-F5344CB8AC3E}">
        <p14:creationId xmlns:p14="http://schemas.microsoft.com/office/powerpoint/2010/main" val="104662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1</a:t>
            </a:fld>
            <a:endParaRPr lang="en-US"/>
          </a:p>
        </p:txBody>
      </p:sp>
    </p:spTree>
    <p:extLst>
      <p:ext uri="{BB962C8B-B14F-4D97-AF65-F5344CB8AC3E}">
        <p14:creationId xmlns:p14="http://schemas.microsoft.com/office/powerpoint/2010/main" val="171687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Prior to 2017 the CSU libraries were friendly and loosely connected, but when CSU+ launched (click) we improved our services with unmediated workflows, shared policies, and by putting resource sharing front and center in our discovery system.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Across the country other consortia have networked their systems together (click) in a similar way to improve resource sharing within their specific groups. We propose taking the next step and put the plus in CSU+ by adding a secondary Rota in Alma to share between consortia. </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2</a:t>
            </a:fld>
            <a:endParaRPr lang="en-US"/>
          </a:p>
        </p:txBody>
      </p:sp>
    </p:spTree>
    <p:extLst>
      <p:ext uri="{BB962C8B-B14F-4D97-AF65-F5344CB8AC3E}">
        <p14:creationId xmlns:p14="http://schemas.microsoft.com/office/powerpoint/2010/main" val="19729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heard the </a:t>
            </a:r>
            <a:r>
              <a:rPr lang="en-US" sz="1200" b="0" i="0" kern="1200" dirty="0">
                <a:solidFill>
                  <a:schemeClr val="tx1"/>
                </a:solidFill>
                <a:effectLst/>
                <a:latin typeface="+mn-lt"/>
                <a:ea typeface="+mn-ea"/>
                <a:cs typeface="+mn-cs"/>
              </a:rPr>
              <a:t>State University of New York, also known as </a:t>
            </a:r>
            <a:r>
              <a:rPr lang="en-US" sz="1200" dirty="0">
                <a:effectLst/>
                <a:latin typeface="Calibri" panose="020F0502020204030204" pitchFamily="34" charset="0"/>
                <a:ea typeface="Calibri" panose="020F0502020204030204" pitchFamily="34" charset="0"/>
                <a:cs typeface="Times New Roman" panose="02020603050405020304" pitchFamily="18" charset="0"/>
              </a:rPr>
              <a:t>SUNY, was interested in piloting consortia-to-consortia resource sharing and spoke with Timothy Jackson and Shannon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Pritting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who manage resource sharing for SUNY and while we would ideally want all 24 of the CSU libraries and all 63 SUNY libraries to share materials, we know we cannot just jump in with all the libraries who have wildly different sizes and priorities. So, we would like to start by piloting the service with 4 to 6 CSU libraries and 4 SUNY libraries to make sure the service works. Their 4 libraries would be their 4 main university centers from the University at Albany, the University at Buffalo, Binghamton University, and Stony Brook University. This would mean about 5.9 million items would be available for resource sharing to start on their end. Our 4 to 6 libraries would be at the discretion of our library deans and their staff. Basically, whoever would like to volunteer can. </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3</a:t>
            </a:fld>
            <a:endParaRPr lang="en-US"/>
          </a:p>
        </p:txBody>
      </p:sp>
    </p:spTree>
    <p:extLst>
      <p:ext uri="{BB962C8B-B14F-4D97-AF65-F5344CB8AC3E}">
        <p14:creationId xmlns:p14="http://schemas.microsoft.com/office/powerpoint/2010/main" val="394043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we all know that saying we will share materials is easier said than done. We need basic shared policies and a way of actually sharing materials. Thankfully we already have nearly identical shared policies for checkout times, lost book fees, etc. Alma also doesn’t currently have a mechanism for charging libraries for Resource Sharing so that makes things simple, we can easily agree to not charge each other for resource sharing. SUNY also wants to make a formal agreement not to charge for resource sharing done through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ILLiad</a:t>
            </a:r>
            <a:r>
              <a:rPr lang="en-US" sz="1200" dirty="0">
                <a:effectLst/>
                <a:latin typeface="Calibri" panose="020F0502020204030204" pitchFamily="34" charset="0"/>
                <a:ea typeface="Calibri" panose="020F0502020204030204" pitchFamily="34" charset="0"/>
                <a:cs typeface="Times New Roman" panose="02020603050405020304" pitchFamily="18" charset="0"/>
              </a:rPr>
              <a:t> as well, so no charging each other for articles and book chapter scans. We can then prioritize sending requests for articles to SUNY to bring down our current expenses.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how would the actual sharing go? We would like to configure each other’s libraries as resource sharing partners and create a secondary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rota</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means two things I think you should be aware of.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we are not combining Network Zones. We aren’t sharing that level of data where we have a shared catalog or the ability to search each other’s patrons. This maintains our security and patron privacy.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Secondly, they would be a second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rota</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us and vice versa. So, when our patron places a request for a book Alma will automatically search within the CSU first and only bounce the request to SUNY if none of the CSUs can supply it. So, we wont be requesting materials from them that we can get from the CSU.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Another important point is that we can easily expand this service to other interested Alma libraries in the future. </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4</a:t>
            </a:fld>
            <a:endParaRPr lang="en-US"/>
          </a:p>
        </p:txBody>
      </p:sp>
    </p:spTree>
    <p:extLst>
      <p:ext uri="{BB962C8B-B14F-4D97-AF65-F5344CB8AC3E}">
        <p14:creationId xmlns:p14="http://schemas.microsoft.com/office/powerpoint/2010/main" val="165667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to be clear, this benefits us by reducing charges for articles and loans through a reciprocal agreement not to charge one another.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service is unmediated and works like CSU+ so there will be shortened turnaround times compared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ILLiad</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More unmediated lenders in Alma makes processing requests easier for staff.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a step towards doing all resource sharing in Alma instead of using multiple systems.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Adding SUNY may help us encourage closer libraries to join and connect to us and SUNY. </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5</a:t>
            </a:fld>
            <a:endParaRPr lang="en-US"/>
          </a:p>
        </p:txBody>
      </p:sp>
    </p:spTree>
    <p:extLst>
      <p:ext uri="{BB962C8B-B14F-4D97-AF65-F5344CB8AC3E}">
        <p14:creationId xmlns:p14="http://schemas.microsoft.com/office/powerpoint/2010/main" val="369147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Speaking of closer libraries. We would like this to be a first step. We are starting with SUNY because they are currently interested, but depending on the success of the pilot we would like to approach Orbis Cascade in Oregon and Washington, and the UC system, to add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rotas</a:t>
            </a:r>
            <a:r>
              <a:rPr lang="en-US" sz="1200" dirty="0">
                <a:effectLst/>
                <a:latin typeface="Calibri" panose="020F0502020204030204" pitchFamily="34" charset="0"/>
                <a:ea typeface="Calibri" panose="020F0502020204030204" pitchFamily="34" charset="0"/>
                <a:cs typeface="Times New Roman" panose="02020603050405020304" pitchFamily="18" charset="0"/>
              </a:rPr>
              <a:t> closer to home to decrease turnaround times and shipping costs. SUNY also is looking at partners closer to them such as The City University of New York Libraries and the Connecticut State Colleges &amp; Universities Library Consortium. Ideally, we would eventually build a network that spans the country for unmediated resource sharing similar to how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ILLiad</a:t>
            </a:r>
            <a:r>
              <a:rPr lang="en-US" sz="1200" dirty="0">
                <a:effectLst/>
                <a:latin typeface="Calibri" panose="020F0502020204030204" pitchFamily="34" charset="0"/>
                <a:ea typeface="Calibri" panose="020F0502020204030204" pitchFamily="34" charset="0"/>
                <a:cs typeface="Times New Roman" panose="02020603050405020304" pitchFamily="18" charset="0"/>
              </a:rPr>
              <a:t> operates.</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6</a:t>
            </a:fld>
            <a:endParaRPr lang="en-US"/>
          </a:p>
        </p:txBody>
      </p:sp>
    </p:spTree>
    <p:extLst>
      <p:ext uri="{BB962C8B-B14F-4D97-AF65-F5344CB8AC3E}">
        <p14:creationId xmlns:p14="http://schemas.microsoft.com/office/powerpoint/2010/main" val="131132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all concerned with costs, especially these days. Well I have some good news on this front. This plan uses built in Alma functionality, so there is no new subscription or software costs. The only thing it costs to set up is the time for Timothy and me to configure the partners and periodic testing.</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is one area that may have some increased costs and that is shipping. Unity won’t deliver to New York so we will need to use the same shipping methods campuses already use to ship out of state. While there will probably be an initial increase of costs associated with shipping, we think it may be minimized for several reasons. First is that if an item isn’t available through CSU+ already it would go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ILLiad</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come from a library not on Unity, so we might already be paying a similar shipping cost. Also, the reduction in charges caused by a reciprocal agreement may help offset the cost as well. This would be one area we would carefully track during the pilot process to help determine if we want to move forward and add additional libraries. </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7</a:t>
            </a:fld>
            <a:endParaRPr lang="en-US"/>
          </a:p>
        </p:txBody>
      </p:sp>
    </p:spTree>
    <p:extLst>
      <p:ext uri="{BB962C8B-B14F-4D97-AF65-F5344CB8AC3E}">
        <p14:creationId xmlns:p14="http://schemas.microsoft.com/office/powerpoint/2010/main" val="390065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you may be wondering about Rapido. Rapido also lets us use resource sharing in Alma with outside libraries but has some differences besides cost. With Rapido, Ex Libris configures the partners so there is less configuration and upkeep. It gives more information upfront to the patron, which unfortunately isn’t an option in old fashioned Alma, and it has built in article functionality which is something we still haven’t quite worked out without Rapido.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if we choose to get Rapido why do this? Well the two systems aren’t mutually exclusive, and the slips and processing can be done simultaneously without adding a bunch of different workflows. What this option does is help speed up the process of moving completely to Alma resource sharing by adding libraries who use Alma but currently do not use Rapido.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if we decide not to use Rapido this is still beneficial to us because it essentially expands the amount of materials available through CSU+, should have faster turnaround times than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ILLiad</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reciprocal agreements can help reduce our IFM bills for general resource sharing. </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8</a:t>
            </a:fld>
            <a:endParaRPr lang="en-US"/>
          </a:p>
        </p:txBody>
      </p:sp>
    </p:spTree>
    <p:extLst>
      <p:ext uri="{BB962C8B-B14F-4D97-AF65-F5344CB8AC3E}">
        <p14:creationId xmlns:p14="http://schemas.microsoft.com/office/powerpoint/2010/main" val="223954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in short we want to pilot with 4 to 6 CSU libraries, track the costs or cost savings, and see if we want to continue with consortia to consortia resource sharing. Do you have any questions?</a:t>
            </a:r>
          </a:p>
          <a:p>
            <a:endParaRPr lang="en-US" dirty="0"/>
          </a:p>
        </p:txBody>
      </p:sp>
      <p:sp>
        <p:nvSpPr>
          <p:cNvPr id="4" name="Slide Number Placeholder 3"/>
          <p:cNvSpPr>
            <a:spLocks noGrp="1"/>
          </p:cNvSpPr>
          <p:nvPr>
            <p:ph type="sldNum" sz="quarter" idx="5"/>
          </p:nvPr>
        </p:nvSpPr>
        <p:spPr/>
        <p:txBody>
          <a:bodyPr/>
          <a:lstStyle/>
          <a:p>
            <a:fld id="{5902AED1-64E7-4842-AC4E-E7004B0387F8}" type="slidenum">
              <a:rPr lang="en-US" smtClean="0"/>
              <a:t>9</a:t>
            </a:fld>
            <a:endParaRPr lang="en-US"/>
          </a:p>
        </p:txBody>
      </p:sp>
    </p:spTree>
    <p:extLst>
      <p:ext uri="{BB962C8B-B14F-4D97-AF65-F5344CB8AC3E}">
        <p14:creationId xmlns:p14="http://schemas.microsoft.com/office/powerpoint/2010/main" val="173209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3/12/2021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3/12/2021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3/12/2021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3/12/2021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3/12/2021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3/12/2021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3/12/2021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3/12/2021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3/12/2021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3/12/2021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3/12/2021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3/12/2021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pPr algn="ctr"/>
            <a:r>
              <a:rPr lang="en-US" sz="8000" dirty="0"/>
              <a:t>CSU+</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958040"/>
          </a:xfrm>
        </p:spPr>
        <p:txBody>
          <a:bodyPr>
            <a:normAutofit fontScale="85000" lnSpcReduction="20000"/>
          </a:bodyPr>
          <a:lstStyle/>
          <a:p>
            <a:pPr algn="ctr"/>
            <a:r>
              <a:rPr lang="en-US" sz="2400" dirty="0">
                <a:solidFill>
                  <a:schemeClr val="tx1">
                    <a:lumMod val="85000"/>
                    <a:lumOff val="15000"/>
                  </a:schemeClr>
                </a:solidFill>
              </a:rPr>
              <a:t>Expanding the available resources through Consortia-to-Consortia Resource Sharing</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BC27-D82F-468C-8E4D-A2B6FABAACE1}"/>
              </a:ext>
            </a:extLst>
          </p:cNvPr>
          <p:cNvSpPr>
            <a:spLocks noGrp="1"/>
          </p:cNvSpPr>
          <p:nvPr>
            <p:ph type="title"/>
          </p:nvPr>
        </p:nvSpPr>
        <p:spPr/>
        <p:txBody>
          <a:bodyPr/>
          <a:lstStyle/>
          <a:p>
            <a:r>
              <a:rPr lang="en-US" dirty="0"/>
              <a:t>Put The “Plus” In CSU+</a:t>
            </a:r>
          </a:p>
        </p:txBody>
      </p:sp>
      <p:pic>
        <p:nvPicPr>
          <p:cNvPr id="5" name="Content Placeholder 4" descr="Map&#10;&#10;Description automatically generated">
            <a:extLst>
              <a:ext uri="{FF2B5EF4-FFF2-40B4-BE49-F238E27FC236}">
                <a16:creationId xmlns:a16="http://schemas.microsoft.com/office/drawing/2014/main" id="{648EC597-CE79-46CB-A3C6-CE7515E9AB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2422" y="2041525"/>
            <a:ext cx="3123781" cy="3760788"/>
          </a:xfrm>
        </p:spPr>
      </p:pic>
      <p:pic>
        <p:nvPicPr>
          <p:cNvPr id="7" name="Picture 6">
            <a:extLst>
              <a:ext uri="{FF2B5EF4-FFF2-40B4-BE49-F238E27FC236}">
                <a16:creationId xmlns:a16="http://schemas.microsoft.com/office/drawing/2014/main" id="{58A72406-3A17-4C1B-B71A-792663ED7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422" y="2041525"/>
            <a:ext cx="3239238" cy="3899788"/>
          </a:xfrm>
          <a:prstGeom prst="rect">
            <a:avLst/>
          </a:prstGeom>
        </p:spPr>
      </p:pic>
      <p:pic>
        <p:nvPicPr>
          <p:cNvPr id="9" name="Picture 8" descr="Map&#10;&#10;Description automatically generated">
            <a:extLst>
              <a:ext uri="{FF2B5EF4-FFF2-40B4-BE49-F238E27FC236}">
                <a16:creationId xmlns:a16="http://schemas.microsoft.com/office/drawing/2014/main" id="{DC49621B-C290-44ED-818D-8351B2AE3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291" y="2608657"/>
            <a:ext cx="3464287" cy="2765524"/>
          </a:xfrm>
          <a:prstGeom prst="rect">
            <a:avLst/>
          </a:prstGeom>
        </p:spPr>
      </p:pic>
      <p:pic>
        <p:nvPicPr>
          <p:cNvPr id="11" name="Picture 10">
            <a:extLst>
              <a:ext uri="{FF2B5EF4-FFF2-40B4-BE49-F238E27FC236}">
                <a16:creationId xmlns:a16="http://schemas.microsoft.com/office/drawing/2014/main" id="{9CFD685F-941C-42E4-ACE7-34A592E40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290" y="2608657"/>
            <a:ext cx="3464287" cy="2765524"/>
          </a:xfrm>
          <a:prstGeom prst="rect">
            <a:avLst/>
          </a:prstGeom>
        </p:spPr>
      </p:pic>
      <p:grpSp>
        <p:nvGrpSpPr>
          <p:cNvPr id="15" name="Group 14">
            <a:extLst>
              <a:ext uri="{FF2B5EF4-FFF2-40B4-BE49-F238E27FC236}">
                <a16:creationId xmlns:a16="http://schemas.microsoft.com/office/drawing/2014/main" id="{4F20F833-8F2F-407F-84DA-DDBB5E0FB2C2}"/>
              </a:ext>
            </a:extLst>
          </p:cNvPr>
          <p:cNvGrpSpPr/>
          <p:nvPr/>
        </p:nvGrpSpPr>
        <p:grpSpPr>
          <a:xfrm>
            <a:off x="3385603" y="1627222"/>
            <a:ext cx="5769189" cy="4952799"/>
            <a:chOff x="3385603" y="1627222"/>
            <a:chExt cx="5769189" cy="4952799"/>
          </a:xfrm>
        </p:grpSpPr>
        <p:pic>
          <p:nvPicPr>
            <p:cNvPr id="13" name="Graphic 12" descr="Back RTL">
              <a:extLst>
                <a:ext uri="{FF2B5EF4-FFF2-40B4-BE49-F238E27FC236}">
                  <a16:creationId xmlns:a16="http://schemas.microsoft.com/office/drawing/2014/main" id="{573E925C-8144-478D-AA52-129A1ABB4B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06842">
              <a:off x="3385603" y="1627222"/>
              <a:ext cx="5020977" cy="2610481"/>
            </a:xfrm>
            <a:prstGeom prst="rect">
              <a:avLst/>
            </a:prstGeom>
          </p:spPr>
        </p:pic>
        <p:pic>
          <p:nvPicPr>
            <p:cNvPr id="14" name="Graphic 13" descr="Back RTL">
              <a:extLst>
                <a:ext uri="{FF2B5EF4-FFF2-40B4-BE49-F238E27FC236}">
                  <a16:creationId xmlns:a16="http://schemas.microsoft.com/office/drawing/2014/main" id="{6621C187-477A-4F86-AA84-89651809B6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127071">
              <a:off x="4133815" y="3969540"/>
              <a:ext cx="5020977" cy="2610481"/>
            </a:xfrm>
            <a:prstGeom prst="rect">
              <a:avLst/>
            </a:prstGeom>
          </p:spPr>
        </p:pic>
      </p:grpSp>
      <p:sp>
        <p:nvSpPr>
          <p:cNvPr id="16" name="TextBox 15">
            <a:extLst>
              <a:ext uri="{FF2B5EF4-FFF2-40B4-BE49-F238E27FC236}">
                <a16:creationId xmlns:a16="http://schemas.microsoft.com/office/drawing/2014/main" id="{FC16593E-4D74-4FDF-A10B-8104C70A18D3}"/>
              </a:ext>
            </a:extLst>
          </p:cNvPr>
          <p:cNvSpPr txBox="1"/>
          <p:nvPr/>
        </p:nvSpPr>
        <p:spPr>
          <a:xfrm>
            <a:off x="7895304" y="6508955"/>
            <a:ext cx="4165762" cy="369332"/>
          </a:xfrm>
          <a:prstGeom prst="rect">
            <a:avLst/>
          </a:prstGeom>
          <a:noFill/>
        </p:spPr>
        <p:txBody>
          <a:bodyPr wrap="square" rtlCol="0">
            <a:spAutoFit/>
          </a:bodyPr>
          <a:lstStyle/>
          <a:p>
            <a:r>
              <a:rPr lang="en-US" dirty="0">
                <a:solidFill>
                  <a:schemeClr val="bg1"/>
                </a:solidFill>
              </a:rPr>
              <a:t>*States not to scale geographically</a:t>
            </a:r>
          </a:p>
        </p:txBody>
      </p:sp>
    </p:spTree>
    <p:extLst>
      <p:ext uri="{BB962C8B-B14F-4D97-AF65-F5344CB8AC3E}">
        <p14:creationId xmlns:p14="http://schemas.microsoft.com/office/powerpoint/2010/main" val="13216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10F7-4135-48D1-BAC6-B6B9BB87836F}"/>
              </a:ext>
            </a:extLst>
          </p:cNvPr>
          <p:cNvSpPr>
            <a:spLocks noGrp="1"/>
          </p:cNvSpPr>
          <p:nvPr>
            <p:ph type="title"/>
          </p:nvPr>
        </p:nvSpPr>
        <p:spPr/>
        <p:txBody>
          <a:bodyPr/>
          <a:lstStyle/>
          <a:p>
            <a:r>
              <a:rPr lang="en-US" dirty="0"/>
              <a:t>Who Wants To Share?</a:t>
            </a:r>
          </a:p>
        </p:txBody>
      </p:sp>
      <p:sp>
        <p:nvSpPr>
          <p:cNvPr id="3" name="Content Placeholder 2">
            <a:extLst>
              <a:ext uri="{FF2B5EF4-FFF2-40B4-BE49-F238E27FC236}">
                <a16:creationId xmlns:a16="http://schemas.microsoft.com/office/drawing/2014/main" id="{20E780BE-5878-444D-9C6D-3CACB921235F}"/>
              </a:ext>
            </a:extLst>
          </p:cNvPr>
          <p:cNvSpPr>
            <a:spLocks noGrp="1"/>
          </p:cNvSpPr>
          <p:nvPr>
            <p:ph idx="1"/>
          </p:nvPr>
        </p:nvSpPr>
        <p:spPr/>
        <p:txBody>
          <a:bodyPr>
            <a:normAutofit lnSpcReduction="10000"/>
          </a:bodyPr>
          <a:lstStyle/>
          <a:p>
            <a:pPr marL="0" indent="0">
              <a:buNone/>
            </a:pPr>
            <a:r>
              <a:rPr lang="en-US" dirty="0"/>
              <a:t>SUNY Library Consortium</a:t>
            </a:r>
          </a:p>
          <a:p>
            <a:pPr>
              <a:buFont typeface="Arial" panose="020B0604020202020204" pitchFamily="34" charset="0"/>
              <a:buChar char="•"/>
            </a:pPr>
            <a:r>
              <a:rPr lang="en-US" dirty="0"/>
              <a:t>63 libraries</a:t>
            </a:r>
          </a:p>
          <a:p>
            <a:pPr lvl="1">
              <a:buFont typeface="Arial" panose="020B0604020202020204" pitchFamily="34" charset="0"/>
              <a:buChar char="•"/>
            </a:pPr>
            <a:r>
              <a:rPr lang="en-US" dirty="0"/>
              <a:t>13 Colleges of Arts and Sciences</a:t>
            </a:r>
          </a:p>
          <a:p>
            <a:pPr lvl="1">
              <a:buFont typeface="Arial" panose="020B0604020202020204" pitchFamily="34" charset="0"/>
              <a:buChar char="•"/>
            </a:pPr>
            <a:r>
              <a:rPr lang="en-US" dirty="0"/>
              <a:t>6 Colleges of Technology/Agriculture and Technology</a:t>
            </a:r>
          </a:p>
          <a:p>
            <a:pPr lvl="1">
              <a:buFont typeface="Arial" panose="020B0604020202020204" pitchFamily="34" charset="0"/>
              <a:buChar char="•"/>
            </a:pPr>
            <a:r>
              <a:rPr lang="en-US" dirty="0"/>
              <a:t>30 Community Colleges</a:t>
            </a:r>
          </a:p>
          <a:p>
            <a:pPr lvl="1">
              <a:buFont typeface="Arial" panose="020B0604020202020204" pitchFamily="34" charset="0"/>
              <a:buChar char="•"/>
            </a:pPr>
            <a:r>
              <a:rPr lang="en-US" dirty="0"/>
              <a:t>10 Health Science Centers &amp; Specialized and Statutory Colleges</a:t>
            </a:r>
          </a:p>
          <a:p>
            <a:pPr lvl="1">
              <a:buFont typeface="Arial" panose="020B0604020202020204" pitchFamily="34" charset="0"/>
              <a:buChar char="•"/>
            </a:pPr>
            <a:r>
              <a:rPr lang="en-US" dirty="0"/>
              <a:t>4 University Centers</a:t>
            </a:r>
          </a:p>
          <a:p>
            <a:pPr marL="201168" lvl="1" indent="0">
              <a:buNone/>
            </a:pPr>
            <a:endParaRPr lang="en-US" dirty="0"/>
          </a:p>
          <a:p>
            <a:pPr marL="201168" lvl="1" indent="0">
              <a:buNone/>
            </a:pPr>
            <a:r>
              <a:rPr lang="en-US" dirty="0"/>
              <a:t>The 4 University Centers will share to start (University at Albany, the University at Buffalo, Binghamton University, and Stony Brook University). The combined sharable collection is approximately 5.9 million items.</a:t>
            </a:r>
          </a:p>
          <a:p>
            <a:pPr marL="201168" lvl="1" indent="0">
              <a:buNone/>
            </a:pPr>
            <a:r>
              <a:rPr lang="en-US" dirty="0"/>
              <a:t>After launch proves the process works, 25 of the 4-year universities are likely to join. </a:t>
            </a:r>
          </a:p>
        </p:txBody>
      </p:sp>
    </p:spTree>
    <p:extLst>
      <p:ext uri="{BB962C8B-B14F-4D97-AF65-F5344CB8AC3E}">
        <p14:creationId xmlns:p14="http://schemas.microsoft.com/office/powerpoint/2010/main" val="130102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F8A0-2166-4998-9A1A-D7DAF9078A52}"/>
              </a:ext>
            </a:extLst>
          </p:cNvPr>
          <p:cNvSpPr>
            <a:spLocks noGrp="1"/>
          </p:cNvSpPr>
          <p:nvPr>
            <p:ph type="title"/>
          </p:nvPr>
        </p:nvSpPr>
        <p:spPr/>
        <p:txBody>
          <a:bodyPr/>
          <a:lstStyle/>
          <a:p>
            <a:r>
              <a:rPr lang="en-US" dirty="0"/>
              <a:t>What Is The Proposed Agreement?</a:t>
            </a:r>
          </a:p>
        </p:txBody>
      </p:sp>
      <p:sp>
        <p:nvSpPr>
          <p:cNvPr id="3" name="Content Placeholder 2">
            <a:extLst>
              <a:ext uri="{FF2B5EF4-FFF2-40B4-BE49-F238E27FC236}">
                <a16:creationId xmlns:a16="http://schemas.microsoft.com/office/drawing/2014/main" id="{06B526D7-3C1C-4B13-AAC0-7532A16E8A31}"/>
              </a:ext>
            </a:extLst>
          </p:cNvPr>
          <p:cNvSpPr>
            <a:spLocks noGrp="1"/>
          </p:cNvSpPr>
          <p:nvPr>
            <p:ph idx="1"/>
          </p:nvPr>
        </p:nvSpPr>
        <p:spPr/>
        <p:txBody>
          <a:bodyPr/>
          <a:lstStyle/>
          <a:p>
            <a:pPr>
              <a:buFont typeface="Arial" panose="020B0604020202020204" pitchFamily="34" charset="0"/>
              <a:buChar char="•"/>
            </a:pPr>
            <a:r>
              <a:rPr lang="en-US" dirty="0"/>
              <a:t>No charges for loans borrowed from SUNY libraries for a 16-week loan</a:t>
            </a:r>
          </a:p>
          <a:p>
            <a:pPr>
              <a:buFont typeface="Arial" panose="020B0604020202020204" pitchFamily="34" charset="0"/>
              <a:buChar char="•"/>
            </a:pPr>
            <a:r>
              <a:rPr lang="en-US" dirty="0"/>
              <a:t>No charges for articles delivered by SUNY libraries</a:t>
            </a:r>
          </a:p>
          <a:p>
            <a:pPr>
              <a:buFont typeface="Arial" panose="020B0604020202020204" pitchFamily="34" charset="0"/>
              <a:buChar char="•"/>
            </a:pPr>
            <a:r>
              <a:rPr lang="en-US" dirty="0"/>
              <a:t>Loans requested via Alma as a secondary </a:t>
            </a:r>
            <a:r>
              <a:rPr lang="en-US" dirty="0" err="1"/>
              <a:t>rota</a:t>
            </a:r>
            <a:endParaRPr lang="en-US" dirty="0"/>
          </a:p>
          <a:p>
            <a:pPr>
              <a:buFont typeface="Arial" panose="020B0604020202020204" pitchFamily="34" charset="0"/>
              <a:buChar char="•"/>
            </a:pPr>
            <a:r>
              <a:rPr lang="en-US" dirty="0"/>
              <a:t>Additional Consortia can be added to this Alma sharing network. </a:t>
            </a:r>
          </a:p>
          <a:p>
            <a:pPr lvl="1">
              <a:buFont typeface="Arial" panose="020B0604020202020204" pitchFamily="34" charset="0"/>
              <a:buChar char="•"/>
            </a:pPr>
            <a:r>
              <a:rPr lang="en-US" dirty="0"/>
              <a:t>Orbis Cascade, University of California, etc. can join to borrow from CSU+ and SUNY. </a:t>
            </a:r>
          </a:p>
        </p:txBody>
      </p:sp>
      <p:sp>
        <p:nvSpPr>
          <p:cNvPr id="4" name="Oval 3">
            <a:extLst>
              <a:ext uri="{FF2B5EF4-FFF2-40B4-BE49-F238E27FC236}">
                <a16:creationId xmlns:a16="http://schemas.microsoft.com/office/drawing/2014/main" id="{4A31F155-CD94-42BF-98DC-72A694BBCBD3}"/>
              </a:ext>
            </a:extLst>
          </p:cNvPr>
          <p:cNvSpPr/>
          <p:nvPr/>
        </p:nvSpPr>
        <p:spPr>
          <a:xfrm>
            <a:off x="3112169" y="4323347"/>
            <a:ext cx="1981201" cy="19812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F8808F2-D3D1-46CE-AB6A-CA0BCDA90A83}"/>
              </a:ext>
            </a:extLst>
          </p:cNvPr>
          <p:cNvSpPr/>
          <p:nvPr/>
        </p:nvSpPr>
        <p:spPr>
          <a:xfrm>
            <a:off x="7098632" y="4323347"/>
            <a:ext cx="1981201" cy="198120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46AB8E-326E-450D-AABF-497640729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698" y="4721532"/>
            <a:ext cx="984141" cy="1184829"/>
          </a:xfrm>
          <a:prstGeom prst="rect">
            <a:avLst/>
          </a:prstGeom>
        </p:spPr>
      </p:pic>
      <p:pic>
        <p:nvPicPr>
          <p:cNvPr id="7" name="Picture 6">
            <a:extLst>
              <a:ext uri="{FF2B5EF4-FFF2-40B4-BE49-F238E27FC236}">
                <a16:creationId xmlns:a16="http://schemas.microsoft.com/office/drawing/2014/main" id="{011E6E48-C44D-4442-A40C-D3FAC22FD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680" y="4721532"/>
            <a:ext cx="1437513" cy="1147560"/>
          </a:xfrm>
          <a:prstGeom prst="rect">
            <a:avLst/>
          </a:prstGeom>
        </p:spPr>
      </p:pic>
      <p:grpSp>
        <p:nvGrpSpPr>
          <p:cNvPr id="8" name="Group 7">
            <a:extLst>
              <a:ext uri="{FF2B5EF4-FFF2-40B4-BE49-F238E27FC236}">
                <a16:creationId xmlns:a16="http://schemas.microsoft.com/office/drawing/2014/main" id="{70813A34-A3EF-431F-95A2-5D38D44C4EC2}"/>
              </a:ext>
            </a:extLst>
          </p:cNvPr>
          <p:cNvGrpSpPr/>
          <p:nvPr/>
        </p:nvGrpSpPr>
        <p:grpSpPr>
          <a:xfrm>
            <a:off x="4972595" y="4414336"/>
            <a:ext cx="2307770" cy="1981201"/>
            <a:chOff x="3385603" y="1627222"/>
            <a:chExt cx="5769189" cy="4952799"/>
          </a:xfrm>
        </p:grpSpPr>
        <p:pic>
          <p:nvPicPr>
            <p:cNvPr id="9" name="Graphic 8" descr="Back RTL">
              <a:extLst>
                <a:ext uri="{FF2B5EF4-FFF2-40B4-BE49-F238E27FC236}">
                  <a16:creationId xmlns:a16="http://schemas.microsoft.com/office/drawing/2014/main" id="{00111F2D-02A6-4388-A04E-F0358EFA76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06842">
              <a:off x="3385603" y="1627222"/>
              <a:ext cx="5020977" cy="2610481"/>
            </a:xfrm>
            <a:prstGeom prst="rect">
              <a:avLst/>
            </a:prstGeom>
          </p:spPr>
        </p:pic>
        <p:pic>
          <p:nvPicPr>
            <p:cNvPr id="10" name="Graphic 9" descr="Back RTL">
              <a:extLst>
                <a:ext uri="{FF2B5EF4-FFF2-40B4-BE49-F238E27FC236}">
                  <a16:creationId xmlns:a16="http://schemas.microsoft.com/office/drawing/2014/main" id="{9177C91D-CF4F-4090-A4DC-FDA8F0B4C2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127071">
              <a:off x="4133815" y="3969540"/>
              <a:ext cx="5020977" cy="2610481"/>
            </a:xfrm>
            <a:prstGeom prst="rect">
              <a:avLst/>
            </a:prstGeom>
          </p:spPr>
        </p:pic>
      </p:grpSp>
    </p:spTree>
    <p:extLst>
      <p:ext uri="{BB962C8B-B14F-4D97-AF65-F5344CB8AC3E}">
        <p14:creationId xmlns:p14="http://schemas.microsoft.com/office/powerpoint/2010/main" val="226230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DC6E-D293-42EC-828C-66FB250B11A1}"/>
              </a:ext>
            </a:extLst>
          </p:cNvPr>
          <p:cNvSpPr>
            <a:spLocks noGrp="1"/>
          </p:cNvSpPr>
          <p:nvPr>
            <p:ph type="title"/>
          </p:nvPr>
        </p:nvSpPr>
        <p:spPr/>
        <p:txBody>
          <a:bodyPr/>
          <a:lstStyle/>
          <a:p>
            <a:r>
              <a:rPr lang="en-US" dirty="0"/>
              <a:t>How Does That Benefit Us?</a:t>
            </a:r>
          </a:p>
        </p:txBody>
      </p:sp>
      <p:sp>
        <p:nvSpPr>
          <p:cNvPr id="3" name="Content Placeholder 2">
            <a:extLst>
              <a:ext uri="{FF2B5EF4-FFF2-40B4-BE49-F238E27FC236}">
                <a16:creationId xmlns:a16="http://schemas.microsoft.com/office/drawing/2014/main" id="{B97708F0-C398-48B9-A560-6A813DAAE83F}"/>
              </a:ext>
            </a:extLst>
          </p:cNvPr>
          <p:cNvSpPr>
            <a:spLocks noGrp="1"/>
          </p:cNvSpPr>
          <p:nvPr>
            <p:ph idx="1"/>
          </p:nvPr>
        </p:nvSpPr>
        <p:spPr/>
        <p:txBody>
          <a:bodyPr/>
          <a:lstStyle/>
          <a:p>
            <a:pPr>
              <a:buFont typeface="Arial" panose="020B0604020202020204" pitchFamily="34" charset="0"/>
              <a:buChar char="•"/>
            </a:pPr>
            <a:r>
              <a:rPr lang="en-US" dirty="0"/>
              <a:t>Reducing charges with articles and loans</a:t>
            </a:r>
          </a:p>
          <a:p>
            <a:pPr>
              <a:buFont typeface="Arial" panose="020B0604020202020204" pitchFamily="34" charset="0"/>
              <a:buChar char="•"/>
            </a:pPr>
            <a:r>
              <a:rPr lang="en-US" dirty="0"/>
              <a:t>Additional unmediated lenders will shorten turnaround time, improving service to patrons</a:t>
            </a:r>
          </a:p>
          <a:p>
            <a:pPr>
              <a:buFont typeface="Arial" panose="020B0604020202020204" pitchFamily="34" charset="0"/>
              <a:buChar char="•"/>
            </a:pPr>
            <a:r>
              <a:rPr lang="en-US" dirty="0"/>
              <a:t>Additional unmediated lenders will reduce staff time on processing requests</a:t>
            </a:r>
          </a:p>
          <a:p>
            <a:pPr>
              <a:buFont typeface="Arial" panose="020B0604020202020204" pitchFamily="34" charset="0"/>
              <a:buChar char="•"/>
            </a:pPr>
            <a:r>
              <a:rPr lang="en-US" dirty="0"/>
              <a:t>Is a step towards all resource sharing going through Alma instead of </a:t>
            </a:r>
            <a:r>
              <a:rPr lang="en-US" dirty="0" err="1"/>
              <a:t>ILLiad</a:t>
            </a:r>
            <a:endParaRPr lang="en-US" dirty="0"/>
          </a:p>
          <a:p>
            <a:pPr>
              <a:buFont typeface="Arial" panose="020B0604020202020204" pitchFamily="34" charset="0"/>
              <a:buChar char="•"/>
            </a:pPr>
            <a:r>
              <a:rPr lang="en-US" dirty="0"/>
              <a:t>Larger collection will encourage partners closer to the CSU to join (such as the UC system)</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31018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4797-25B1-45DD-9B8F-6EB5B4D71828}"/>
              </a:ext>
            </a:extLst>
          </p:cNvPr>
          <p:cNvSpPr>
            <a:spLocks noGrp="1"/>
          </p:cNvSpPr>
          <p:nvPr>
            <p:ph type="title"/>
          </p:nvPr>
        </p:nvSpPr>
        <p:spPr/>
        <p:txBody>
          <a:bodyPr/>
          <a:lstStyle/>
          <a:p>
            <a:r>
              <a:rPr lang="en-US" dirty="0"/>
              <a:t>Room For Growth</a:t>
            </a:r>
          </a:p>
        </p:txBody>
      </p:sp>
      <p:sp>
        <p:nvSpPr>
          <p:cNvPr id="3" name="Content Placeholder 2">
            <a:extLst>
              <a:ext uri="{FF2B5EF4-FFF2-40B4-BE49-F238E27FC236}">
                <a16:creationId xmlns:a16="http://schemas.microsoft.com/office/drawing/2014/main" id="{A0F5D2E4-02C5-4793-8BEF-17A9D65BDEC7}"/>
              </a:ext>
            </a:extLst>
          </p:cNvPr>
          <p:cNvSpPr>
            <a:spLocks noGrp="1"/>
          </p:cNvSpPr>
          <p:nvPr>
            <p:ph idx="1"/>
          </p:nvPr>
        </p:nvSpPr>
        <p:spPr/>
        <p:txBody>
          <a:bodyPr/>
          <a:lstStyle/>
          <a:p>
            <a:pPr marL="0" indent="0">
              <a:buNone/>
            </a:pPr>
            <a:r>
              <a:rPr lang="en-US" dirty="0"/>
              <a:t>Additional Consortia can join after launch:</a:t>
            </a:r>
          </a:p>
          <a:p>
            <a:pPr>
              <a:buFont typeface="Arial" panose="020B0604020202020204" pitchFamily="34" charset="0"/>
              <a:buChar char="•"/>
            </a:pPr>
            <a:r>
              <a:rPr lang="en-US" dirty="0"/>
              <a:t>West</a:t>
            </a:r>
          </a:p>
          <a:p>
            <a:pPr lvl="1">
              <a:buFont typeface="Arial" panose="020B0604020202020204" pitchFamily="34" charset="0"/>
              <a:buChar char="•"/>
            </a:pPr>
            <a:r>
              <a:rPr lang="en-US" dirty="0"/>
              <a:t>Orbis Cascade (38 Libraries)</a:t>
            </a:r>
          </a:p>
          <a:p>
            <a:pPr lvl="1">
              <a:buFont typeface="Arial" panose="020B0604020202020204" pitchFamily="34" charset="0"/>
              <a:buChar char="•"/>
            </a:pPr>
            <a:r>
              <a:rPr lang="en-US" dirty="0"/>
              <a:t>University of California (10 Libraries)</a:t>
            </a:r>
          </a:p>
          <a:p>
            <a:pPr>
              <a:buFont typeface="Arial" panose="020B0604020202020204" pitchFamily="34" charset="0"/>
              <a:buChar char="•"/>
            </a:pPr>
            <a:r>
              <a:rPr lang="en-US" dirty="0"/>
              <a:t>East </a:t>
            </a:r>
          </a:p>
          <a:p>
            <a:pPr lvl="1">
              <a:buFont typeface="Arial" panose="020B0604020202020204" pitchFamily="34" charset="0"/>
              <a:buChar char="•"/>
            </a:pPr>
            <a:r>
              <a:rPr lang="en-US" dirty="0"/>
              <a:t>The City University of New York Libraries (21 Libraries)</a:t>
            </a:r>
          </a:p>
          <a:p>
            <a:pPr lvl="1">
              <a:buFont typeface="Arial" panose="020B0604020202020204" pitchFamily="34" charset="0"/>
              <a:buChar char="•"/>
            </a:pPr>
            <a:r>
              <a:rPr lang="en-US" dirty="0"/>
              <a:t>Connecticut State Colleges &amp; Universities Library Consortium (18 Libraries)</a:t>
            </a:r>
          </a:p>
          <a:p>
            <a:pPr lvl="1">
              <a:buFont typeface="Arial" panose="020B0604020202020204" pitchFamily="34" charset="0"/>
              <a:buChar char="•"/>
            </a:pPr>
            <a:r>
              <a:rPr lang="en-US" dirty="0"/>
              <a:t>Washington Research Library Consortium (9 Libraries)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41012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1B83-7CEE-412B-8974-5D1DCE3A7006}"/>
              </a:ext>
            </a:extLst>
          </p:cNvPr>
          <p:cNvSpPr>
            <a:spLocks noGrp="1"/>
          </p:cNvSpPr>
          <p:nvPr>
            <p:ph type="title"/>
          </p:nvPr>
        </p:nvSpPr>
        <p:spPr>
          <a:xfrm>
            <a:off x="1097280" y="286603"/>
            <a:ext cx="10058400" cy="1450757"/>
          </a:xfrm>
        </p:spPr>
        <p:txBody>
          <a:bodyPr anchor="b">
            <a:normAutofit/>
          </a:bodyPr>
          <a:lstStyle/>
          <a:p>
            <a:r>
              <a:rPr lang="en-US" dirty="0"/>
              <a:t>Potential Costs</a:t>
            </a:r>
          </a:p>
        </p:txBody>
      </p:sp>
      <p:sp>
        <p:nvSpPr>
          <p:cNvPr id="3" name="Content Placeholder 2">
            <a:extLst>
              <a:ext uri="{FF2B5EF4-FFF2-40B4-BE49-F238E27FC236}">
                <a16:creationId xmlns:a16="http://schemas.microsoft.com/office/drawing/2014/main" id="{6CBC4F56-6098-4EA6-9F19-720EED8E190C}"/>
              </a:ext>
            </a:extLst>
          </p:cNvPr>
          <p:cNvSpPr>
            <a:spLocks noGrp="1"/>
          </p:cNvSpPr>
          <p:nvPr>
            <p:ph sz="half" idx="1"/>
          </p:nvPr>
        </p:nvSpPr>
        <p:spPr>
          <a:xfrm>
            <a:off x="1097280" y="2120900"/>
            <a:ext cx="4639736" cy="3748193"/>
          </a:xfrm>
        </p:spPr>
        <p:txBody>
          <a:bodyPr>
            <a:normAutofit/>
          </a:bodyPr>
          <a:lstStyle/>
          <a:p>
            <a:pPr>
              <a:buFont typeface="Arial" panose="020B0604020202020204" pitchFamily="34" charset="0"/>
              <a:buChar char="•"/>
            </a:pPr>
            <a:r>
              <a:rPr lang="en-US" dirty="0"/>
              <a:t>No additional subscription costs</a:t>
            </a:r>
          </a:p>
          <a:p>
            <a:pPr>
              <a:buFont typeface="Arial" panose="020B0604020202020204" pitchFamily="34" charset="0"/>
              <a:buChar char="•"/>
            </a:pPr>
            <a:r>
              <a:rPr lang="en-US" dirty="0"/>
              <a:t>No additional software costs</a:t>
            </a:r>
          </a:p>
          <a:p>
            <a:pPr>
              <a:buFont typeface="Arial" panose="020B0604020202020204" pitchFamily="34" charset="0"/>
              <a:buChar char="•"/>
            </a:pPr>
            <a:r>
              <a:rPr lang="en-US" dirty="0"/>
              <a:t>May increase shipping costs as we share more outside California</a:t>
            </a:r>
          </a:p>
        </p:txBody>
      </p:sp>
      <p:pic>
        <p:nvPicPr>
          <p:cNvPr id="5" name="Graphic 4" descr="Money">
            <a:extLst>
              <a:ext uri="{FF2B5EF4-FFF2-40B4-BE49-F238E27FC236}">
                <a16:creationId xmlns:a16="http://schemas.microsoft.com/office/drawing/2014/main" id="{8293B568-D8CD-420B-81E1-2313A9F5F3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1715" y="2120900"/>
            <a:ext cx="3748194" cy="3748194"/>
          </a:xfrm>
          <a:prstGeom prst="rect">
            <a:avLst/>
          </a:prstGeom>
        </p:spPr>
      </p:pic>
    </p:spTree>
    <p:extLst>
      <p:ext uri="{BB962C8B-B14F-4D97-AF65-F5344CB8AC3E}">
        <p14:creationId xmlns:p14="http://schemas.microsoft.com/office/powerpoint/2010/main" val="348623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B59B-237A-4722-8152-A51244B36F06}"/>
              </a:ext>
            </a:extLst>
          </p:cNvPr>
          <p:cNvSpPr>
            <a:spLocks noGrp="1"/>
          </p:cNvSpPr>
          <p:nvPr>
            <p:ph type="title"/>
          </p:nvPr>
        </p:nvSpPr>
        <p:spPr/>
        <p:txBody>
          <a:bodyPr/>
          <a:lstStyle/>
          <a:p>
            <a:r>
              <a:rPr lang="en-US" dirty="0"/>
              <a:t>What About Rapido?</a:t>
            </a:r>
          </a:p>
        </p:txBody>
      </p:sp>
      <p:sp>
        <p:nvSpPr>
          <p:cNvPr id="3" name="Content Placeholder 2">
            <a:extLst>
              <a:ext uri="{FF2B5EF4-FFF2-40B4-BE49-F238E27FC236}">
                <a16:creationId xmlns:a16="http://schemas.microsoft.com/office/drawing/2014/main" id="{BDFC2B40-F281-4B7F-AAE4-70DFD9F670D2}"/>
              </a:ext>
            </a:extLst>
          </p:cNvPr>
          <p:cNvSpPr>
            <a:spLocks noGrp="1"/>
          </p:cNvSpPr>
          <p:nvPr>
            <p:ph idx="1"/>
          </p:nvPr>
        </p:nvSpPr>
        <p:spPr/>
        <p:txBody>
          <a:bodyPr/>
          <a:lstStyle/>
          <a:p>
            <a:pPr marL="0" indent="0">
              <a:buNone/>
            </a:pPr>
            <a:r>
              <a:rPr lang="en-US" dirty="0"/>
              <a:t>This partnership would be beneficial with Rapido:</a:t>
            </a:r>
          </a:p>
          <a:p>
            <a:pPr lvl="1">
              <a:buFont typeface="Arial" panose="020B0604020202020204" pitchFamily="34" charset="0"/>
              <a:buChar char="•"/>
            </a:pPr>
            <a:r>
              <a:rPr lang="en-US" dirty="0"/>
              <a:t>Rapido has benefits not available here:</a:t>
            </a:r>
          </a:p>
          <a:p>
            <a:pPr lvl="2">
              <a:buFont typeface="Arial" panose="020B0604020202020204" pitchFamily="34" charset="0"/>
              <a:buChar char="•"/>
            </a:pPr>
            <a:r>
              <a:rPr lang="en-US" dirty="0"/>
              <a:t>Ex Libris configures pods and adds new partners automatically</a:t>
            </a:r>
          </a:p>
          <a:p>
            <a:pPr lvl="2">
              <a:buFont typeface="Arial" panose="020B0604020202020204" pitchFamily="34" charset="0"/>
              <a:buChar char="•"/>
            </a:pPr>
            <a:r>
              <a:rPr lang="en-US" dirty="0"/>
              <a:t>More information given to patrons when ordering materials</a:t>
            </a:r>
          </a:p>
          <a:p>
            <a:pPr lvl="2">
              <a:buFont typeface="Arial" panose="020B0604020202020204" pitchFamily="34" charset="0"/>
              <a:buChar char="•"/>
            </a:pPr>
            <a:r>
              <a:rPr lang="en-US" dirty="0"/>
              <a:t>Built in article functionality</a:t>
            </a:r>
          </a:p>
          <a:p>
            <a:pPr lvl="1">
              <a:buFont typeface="Arial" panose="020B0604020202020204" pitchFamily="34" charset="0"/>
              <a:buChar char="•"/>
            </a:pPr>
            <a:r>
              <a:rPr lang="en-US" dirty="0"/>
              <a:t>Allows us to speed up the move to all Alma ILL by adding non-Rapido libraries</a:t>
            </a:r>
          </a:p>
          <a:p>
            <a:pPr marL="0">
              <a:buNone/>
            </a:pPr>
            <a:r>
              <a:rPr lang="en-US" dirty="0"/>
              <a:t>This partnership is still beneficial without Rapido:</a:t>
            </a:r>
          </a:p>
          <a:p>
            <a:pPr marL="544068" lvl="1" indent="-342900">
              <a:buFont typeface="Arial" panose="020B0604020202020204" pitchFamily="34" charset="0"/>
              <a:buChar char="•"/>
            </a:pPr>
            <a:r>
              <a:rPr lang="en-US" dirty="0"/>
              <a:t>Without Rapido CSU libraries would still expand the number of materials available through CSU+</a:t>
            </a:r>
          </a:p>
          <a:p>
            <a:pPr marL="544068" lvl="1" indent="-342900">
              <a:buFont typeface="Arial" panose="020B0604020202020204" pitchFamily="34" charset="0"/>
              <a:buChar char="•"/>
            </a:pPr>
            <a:r>
              <a:rPr lang="en-US" dirty="0"/>
              <a:t>Faster turn around times</a:t>
            </a:r>
          </a:p>
          <a:p>
            <a:pPr marL="544068" lvl="1" indent="-342900">
              <a:buFont typeface="Arial" panose="020B0604020202020204" pitchFamily="34" charset="0"/>
              <a:buChar char="•"/>
            </a:pPr>
            <a:r>
              <a:rPr lang="en-US" dirty="0"/>
              <a:t>Reciprocal agreements for physical and digital resource sharing</a:t>
            </a:r>
          </a:p>
          <a:p>
            <a:pPr marL="544068" lvl="1" indent="-342900">
              <a:buFont typeface="Arial" panose="020B0604020202020204" pitchFamily="34" charset="0"/>
              <a:buChar char="•"/>
            </a:pPr>
            <a:endParaRPr lang="en-US" dirty="0"/>
          </a:p>
          <a:p>
            <a:pPr marL="544068"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49764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Question mark">
            <a:extLst>
              <a:ext uri="{FF2B5EF4-FFF2-40B4-BE49-F238E27FC236}">
                <a16:creationId xmlns:a16="http://schemas.microsoft.com/office/drawing/2014/main" id="{F74926B9-5518-403A-A1D5-E1B4AC0260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88" y="319088"/>
            <a:ext cx="6219825" cy="6219825"/>
          </a:xfrm>
          <a:prstGeom prst="rect">
            <a:avLst/>
          </a:prstGeom>
        </p:spPr>
      </p:pic>
    </p:spTree>
    <p:extLst>
      <p:ext uri="{BB962C8B-B14F-4D97-AF65-F5344CB8AC3E}">
        <p14:creationId xmlns:p14="http://schemas.microsoft.com/office/powerpoint/2010/main" val="316956346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39CA1F242EE4786C739C89B7C55A0" ma:contentTypeVersion="10" ma:contentTypeDescription="Create a new document." ma:contentTypeScope="" ma:versionID="70a318d0e91abce884f3bbf7e2224a1a">
  <xsd:schema xmlns:xsd="http://www.w3.org/2001/XMLSchema" xmlns:xs="http://www.w3.org/2001/XMLSchema" xmlns:p="http://schemas.microsoft.com/office/2006/metadata/properties" xmlns:ns3="9f25a22e-7b61-46b7-b523-f56778cc90f5" targetNamespace="http://schemas.microsoft.com/office/2006/metadata/properties" ma:root="true" ma:fieldsID="fe5e69115ad5a278b900dfb39c1ab5ca" ns3:_="">
    <xsd:import namespace="9f25a22e-7b61-46b7-b523-f56778cc90f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25a22e-7b61-46b7-b523-f56778cc9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43DE4C-DA26-421F-BB6B-159AC0154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25a22e-7b61-46b7-b523-f56778cc90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C8E1CF-C822-4FA7-AF37-F1713DB41F47}">
  <ds:schemaRefs>
    <ds:schemaRef ds:uri="http://schemas.microsoft.com/sharepoint/v3/contenttype/forms"/>
  </ds:schemaRefs>
</ds:datastoreItem>
</file>

<file path=customXml/itemProps3.xml><?xml version="1.0" encoding="utf-8"?>
<ds:datastoreItem xmlns:ds="http://schemas.openxmlformats.org/officeDocument/2006/customXml" ds:itemID="{8D8E2212-B12C-4C6B-A8C0-6DDD8A4B210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395</TotalTime>
  <Words>1641</Words>
  <Application>Microsoft Office PowerPoint</Application>
  <PresentationFormat>Widescreen</PresentationFormat>
  <Paragraphs>82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Bookman Old Style</vt:lpstr>
      <vt:lpstr>Calibri</vt:lpstr>
      <vt:lpstr>Courier New</vt:lpstr>
      <vt:lpstr>Franklin Gothic Book</vt:lpstr>
      <vt:lpstr>Symbol</vt:lpstr>
      <vt:lpstr>1_RetrospectVTI</vt:lpstr>
      <vt:lpstr>CSU+</vt:lpstr>
      <vt:lpstr>Put The “Plus” In CSU+</vt:lpstr>
      <vt:lpstr>Who Wants To Share?</vt:lpstr>
      <vt:lpstr>What Is The Proposed Agreement?</vt:lpstr>
      <vt:lpstr>How Does That Benefit Us?</vt:lpstr>
      <vt:lpstr>Room For Growth</vt:lpstr>
      <vt:lpstr>Potential Costs</vt:lpstr>
      <vt:lpstr>What About Rapido?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CSU+</dc:title>
  <dc:creator>Lee, Chris</dc:creator>
  <cp:lastModifiedBy>Lee, Chris</cp:lastModifiedBy>
  <cp:revision>1</cp:revision>
  <dcterms:created xsi:type="dcterms:W3CDTF">2021-03-10T18:16:52Z</dcterms:created>
  <dcterms:modified xsi:type="dcterms:W3CDTF">2021-03-12T22:31:23Z</dcterms:modified>
</cp:coreProperties>
</file>