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5528fef12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528fef12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528fef12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528fef12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5528fef12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528fef12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528fef12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528fef12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c0ebfb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c0ebfbf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55376943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5376943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53769431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53769431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528fef12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528fef12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528fef12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528fef12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528fef122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528fef12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528fef12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528fef12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5528fef12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528fef12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528fef12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528fef12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528fef12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528fef12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528fef12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528fef12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5528fef122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528fef12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528fef12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528fef12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Brickwork-HD-R1a.jpg" id="17" name="Google Shape;17;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 name="Google Shape;18;p2"/>
          <p:cNvSpPr/>
          <p:nvPr/>
        </p:nvSpPr>
        <p:spPr>
          <a:xfrm>
            <a:off x="-11906" y="0"/>
            <a:ext cx="8762858" cy="4941094"/>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 name="Google Shape;19;p2"/>
          <p:cNvSpPr/>
          <p:nvPr/>
        </p:nvSpPr>
        <p:spPr>
          <a:xfrm>
            <a:off x="0" y="3211693"/>
            <a:ext cx="8496943" cy="1521634"/>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0" name="Google Shape;20;p2"/>
          <p:cNvSpPr/>
          <p:nvPr/>
        </p:nvSpPr>
        <p:spPr>
          <a:xfrm>
            <a:off x="0" y="0"/>
            <a:ext cx="6539684" cy="342658"/>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1" name="Google Shape;21;p2"/>
          <p:cNvSpPr/>
          <p:nvPr/>
        </p:nvSpPr>
        <p:spPr>
          <a:xfrm rot="-183173">
            <a:off x="-119415" y="215627"/>
            <a:ext cx="8537453" cy="431998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 name="Google Shape;22;p2"/>
          <p:cNvSpPr txBox="1"/>
          <p:nvPr>
            <p:ph type="ctrTitle"/>
          </p:nvPr>
        </p:nvSpPr>
        <p:spPr>
          <a:xfrm rot="-179945">
            <a:off x="668408" y="497047"/>
            <a:ext cx="7316521" cy="2074944"/>
          </a:xfrm>
          <a:prstGeom prst="rect">
            <a:avLst/>
          </a:prstGeom>
          <a:noFill/>
          <a:ln>
            <a:noFill/>
          </a:ln>
        </p:spPr>
        <p:txBody>
          <a:bodyPr anchorCtr="0" anchor="b" bIns="34275" lIns="68575" spcFirstLastPara="1" rIns="68575" wrap="square" tIns="34275">
            <a:noAutofit/>
          </a:bodyPr>
          <a:lstStyle>
            <a:lvl1pPr lvl="0" algn="r">
              <a:lnSpc>
                <a:spcPct val="90000"/>
              </a:lnSpc>
              <a:spcBef>
                <a:spcPts val="0"/>
              </a:spcBef>
              <a:spcAft>
                <a:spcPts val="0"/>
              </a:spcAft>
              <a:buClr>
                <a:schemeClr val="accent1"/>
              </a:buClr>
              <a:buSzPts val="6000"/>
              <a:buFont typeface="Impact"/>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2"/>
          <p:cNvSpPr txBox="1"/>
          <p:nvPr>
            <p:ph idx="1" type="subTitle"/>
          </p:nvPr>
        </p:nvSpPr>
        <p:spPr>
          <a:xfrm rot="-179945">
            <a:off x="737299" y="2628962"/>
            <a:ext cx="7316521" cy="412766"/>
          </a:xfrm>
          <a:prstGeom prst="rect">
            <a:avLst/>
          </a:prstGeom>
          <a:noFill/>
          <a:ln>
            <a:noFill/>
          </a:ln>
        </p:spPr>
        <p:txBody>
          <a:bodyPr anchorCtr="0" anchor="t" bIns="34275" lIns="68575" spcFirstLastPara="1" rIns="68575" wrap="square" tIns="34275">
            <a:noAutofit/>
          </a:bodyPr>
          <a:lstStyle>
            <a:lvl1pPr lvl="0" algn="r">
              <a:lnSpc>
                <a:spcPct val="120000"/>
              </a:lnSpc>
              <a:spcBef>
                <a:spcPts val="800"/>
              </a:spcBef>
              <a:spcAft>
                <a:spcPts val="0"/>
              </a:spcAft>
              <a:buSzPts val="3400"/>
              <a:buNone/>
              <a:defRPr sz="2100">
                <a:solidFill>
                  <a:srgbClr val="7F7F7F"/>
                </a:solidFill>
              </a:defRPr>
            </a:lvl1pPr>
            <a:lvl2pPr lvl="1" algn="ctr">
              <a:lnSpc>
                <a:spcPct val="120000"/>
              </a:lnSpc>
              <a:spcBef>
                <a:spcPts val="400"/>
              </a:spcBef>
              <a:spcAft>
                <a:spcPts val="0"/>
              </a:spcAft>
              <a:buSzPts val="2400"/>
              <a:buNone/>
              <a:defRPr sz="1500"/>
            </a:lvl2pPr>
            <a:lvl3pPr lvl="2" algn="ctr">
              <a:lnSpc>
                <a:spcPct val="120000"/>
              </a:lnSpc>
              <a:spcBef>
                <a:spcPts val="400"/>
              </a:spcBef>
              <a:spcAft>
                <a:spcPts val="0"/>
              </a:spcAft>
              <a:buSzPts val="2200"/>
              <a:buNone/>
              <a:defRPr sz="1400"/>
            </a:lvl3pPr>
            <a:lvl4pPr lvl="3" algn="ctr">
              <a:lnSpc>
                <a:spcPct val="120000"/>
              </a:lnSpc>
              <a:spcBef>
                <a:spcPts val="400"/>
              </a:spcBef>
              <a:spcAft>
                <a:spcPts val="0"/>
              </a:spcAft>
              <a:buSzPts val="1900"/>
              <a:buNone/>
              <a:defRPr sz="1200"/>
            </a:lvl4pPr>
            <a:lvl5pPr lvl="4" algn="ctr">
              <a:lnSpc>
                <a:spcPct val="120000"/>
              </a:lnSpc>
              <a:spcBef>
                <a:spcPts val="400"/>
              </a:spcBef>
              <a:spcAft>
                <a:spcPts val="0"/>
              </a:spcAft>
              <a:buSzPts val="1900"/>
              <a:buNone/>
              <a:defRPr sz="1200"/>
            </a:lvl5pPr>
            <a:lvl6pPr lvl="5" algn="ctr">
              <a:lnSpc>
                <a:spcPct val="120000"/>
              </a:lnSpc>
              <a:spcBef>
                <a:spcPts val="400"/>
              </a:spcBef>
              <a:spcAft>
                <a:spcPts val="0"/>
              </a:spcAft>
              <a:buSzPts val="1900"/>
              <a:buNone/>
              <a:defRPr sz="1200"/>
            </a:lvl6pPr>
            <a:lvl7pPr lvl="6" algn="ctr">
              <a:lnSpc>
                <a:spcPct val="120000"/>
              </a:lnSpc>
              <a:spcBef>
                <a:spcPts val="400"/>
              </a:spcBef>
              <a:spcAft>
                <a:spcPts val="0"/>
              </a:spcAft>
              <a:buSzPts val="1900"/>
              <a:buNone/>
              <a:defRPr sz="1200"/>
            </a:lvl7pPr>
            <a:lvl8pPr lvl="7" algn="ctr">
              <a:lnSpc>
                <a:spcPct val="120000"/>
              </a:lnSpc>
              <a:spcBef>
                <a:spcPts val="400"/>
              </a:spcBef>
              <a:spcAft>
                <a:spcPts val="0"/>
              </a:spcAft>
              <a:buSzPts val="1900"/>
              <a:buNone/>
              <a:defRPr sz="1200"/>
            </a:lvl8pPr>
            <a:lvl9pPr lvl="8" algn="ctr">
              <a:lnSpc>
                <a:spcPct val="120000"/>
              </a:lnSpc>
              <a:spcBef>
                <a:spcPts val="400"/>
              </a:spcBef>
              <a:spcAft>
                <a:spcPts val="0"/>
              </a:spcAft>
              <a:buSzPts val="1900"/>
              <a:buNone/>
              <a:defRPr sz="1200"/>
            </a:lvl9pPr>
          </a:lstStyle>
          <a:p/>
        </p:txBody>
      </p:sp>
      <p:sp>
        <p:nvSpPr>
          <p:cNvPr id="24" name="Google Shape;24;p2"/>
          <p:cNvSpPr txBox="1"/>
          <p:nvPr>
            <p:ph idx="10" type="dt"/>
          </p:nvPr>
        </p:nvSpPr>
        <p:spPr>
          <a:xfrm rot="-180038">
            <a:off x="3711377" y="3433824"/>
            <a:ext cx="4607717" cy="872393"/>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4100">
                <a:solidFill>
                  <a:srgbClr val="5C0607"/>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2"/>
          <p:cNvSpPr txBox="1"/>
          <p:nvPr>
            <p:ph idx="11" type="ftr"/>
          </p:nvPr>
        </p:nvSpPr>
        <p:spPr>
          <a:xfrm rot="-180160">
            <a:off x="-4237" y="3662202"/>
            <a:ext cx="3035367" cy="896722"/>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2"/>
          <p:cNvSpPr txBox="1"/>
          <p:nvPr>
            <p:ph idx="12" type="sldNum"/>
          </p:nvPr>
        </p:nvSpPr>
        <p:spPr>
          <a:xfrm rot="-180449">
            <a:off x="7388783" y="2874442"/>
            <a:ext cx="680437" cy="373709"/>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1800" u="none" cap="none" strike="noStrike">
                <a:solidFill>
                  <a:srgbClr val="3F3F3F"/>
                </a:solidFill>
                <a:latin typeface="Impact"/>
                <a:ea typeface="Impact"/>
                <a:cs typeface="Impact"/>
                <a:sym typeface="Impact"/>
              </a:defRPr>
            </a:lvl1pPr>
            <a:lvl2pPr indent="0" lvl="1" marL="0" algn="ctr">
              <a:spcBef>
                <a:spcPts val="0"/>
              </a:spcBef>
              <a:buNone/>
              <a:defRPr b="0" i="0" sz="1800" u="none" cap="none" strike="noStrike">
                <a:solidFill>
                  <a:srgbClr val="3F3F3F"/>
                </a:solidFill>
                <a:latin typeface="Impact"/>
                <a:ea typeface="Impact"/>
                <a:cs typeface="Impact"/>
                <a:sym typeface="Impact"/>
              </a:defRPr>
            </a:lvl2pPr>
            <a:lvl3pPr indent="0" lvl="2" marL="0" algn="ctr">
              <a:spcBef>
                <a:spcPts val="0"/>
              </a:spcBef>
              <a:buNone/>
              <a:defRPr b="0" i="0" sz="1800" u="none" cap="none" strike="noStrike">
                <a:solidFill>
                  <a:srgbClr val="3F3F3F"/>
                </a:solidFill>
                <a:latin typeface="Impact"/>
                <a:ea typeface="Impact"/>
                <a:cs typeface="Impact"/>
                <a:sym typeface="Impact"/>
              </a:defRPr>
            </a:lvl3pPr>
            <a:lvl4pPr indent="0" lvl="3" marL="0" algn="ctr">
              <a:spcBef>
                <a:spcPts val="0"/>
              </a:spcBef>
              <a:buNone/>
              <a:defRPr b="0" i="0" sz="1800" u="none" cap="none" strike="noStrike">
                <a:solidFill>
                  <a:srgbClr val="3F3F3F"/>
                </a:solidFill>
                <a:latin typeface="Impact"/>
                <a:ea typeface="Impact"/>
                <a:cs typeface="Impact"/>
                <a:sym typeface="Impact"/>
              </a:defRPr>
            </a:lvl4pPr>
            <a:lvl5pPr indent="0" lvl="4" marL="0" algn="ctr">
              <a:spcBef>
                <a:spcPts val="0"/>
              </a:spcBef>
              <a:buNone/>
              <a:defRPr b="0" i="0" sz="1800" u="none" cap="none" strike="noStrike">
                <a:solidFill>
                  <a:srgbClr val="3F3F3F"/>
                </a:solidFill>
                <a:latin typeface="Impact"/>
                <a:ea typeface="Impact"/>
                <a:cs typeface="Impact"/>
                <a:sym typeface="Impact"/>
              </a:defRPr>
            </a:lvl5pPr>
            <a:lvl6pPr indent="0" lvl="5" marL="0" algn="ctr">
              <a:spcBef>
                <a:spcPts val="0"/>
              </a:spcBef>
              <a:buNone/>
              <a:defRPr b="0" i="0" sz="1800" u="none" cap="none" strike="noStrike">
                <a:solidFill>
                  <a:srgbClr val="3F3F3F"/>
                </a:solidFill>
                <a:latin typeface="Impact"/>
                <a:ea typeface="Impact"/>
                <a:cs typeface="Impact"/>
                <a:sym typeface="Impact"/>
              </a:defRPr>
            </a:lvl6pPr>
            <a:lvl7pPr indent="0" lvl="6" marL="0" algn="ctr">
              <a:spcBef>
                <a:spcPts val="0"/>
              </a:spcBef>
              <a:buNone/>
              <a:defRPr b="0" i="0" sz="1800" u="none" cap="none" strike="noStrike">
                <a:solidFill>
                  <a:srgbClr val="3F3F3F"/>
                </a:solidFill>
                <a:latin typeface="Impact"/>
                <a:ea typeface="Impact"/>
                <a:cs typeface="Impact"/>
                <a:sym typeface="Impact"/>
              </a:defRPr>
            </a:lvl7pPr>
            <a:lvl8pPr indent="0" lvl="7" marL="0" algn="ctr">
              <a:spcBef>
                <a:spcPts val="0"/>
              </a:spcBef>
              <a:buNone/>
              <a:defRPr b="0" i="0" sz="1800" u="none" cap="none" strike="noStrike">
                <a:solidFill>
                  <a:srgbClr val="3F3F3F"/>
                </a:solidFill>
                <a:latin typeface="Impact"/>
                <a:ea typeface="Impact"/>
                <a:cs typeface="Impact"/>
                <a:sym typeface="Impact"/>
              </a:defRPr>
            </a:lvl8pPr>
            <a:lvl9pPr indent="0" lvl="8" marL="0" algn="ctr">
              <a:spcBef>
                <a:spcPts val="0"/>
              </a:spcBef>
              <a:buNone/>
              <a:defRPr b="0" i="0" sz="18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
              <a:t>‹#›</a:t>
            </a:fld>
            <a:endParaRPr/>
          </a:p>
        </p:txBody>
      </p:sp>
      <p:sp>
        <p:nvSpPr>
          <p:cNvPr id="27" name="Google Shape;27;p2"/>
          <p:cNvSpPr/>
          <p:nvPr/>
        </p:nvSpPr>
        <p:spPr>
          <a:xfrm rot="-178804">
            <a:off x="3165977" y="3833585"/>
            <a:ext cx="386623" cy="386623"/>
          </a:xfrm>
          <a:prstGeom prst="star5">
            <a:avLst>
              <a:gd fmla="val 26693" name="adj"/>
              <a:gd fmla="val 105146" name="hf"/>
              <a:gd fmla="val 110557" name="vf"/>
            </a:avLst>
          </a:prstGeom>
          <a:solidFill>
            <a:schemeClr val="dk1">
              <a:alpha val="4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11"/>
          <p:cNvSpPr txBox="1"/>
          <p:nvPr>
            <p:ph type="title"/>
          </p:nvPr>
        </p:nvSpPr>
        <p:spPr>
          <a:xfrm>
            <a:off x="514350" y="3079750"/>
            <a:ext cx="7796100" cy="441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2400"/>
              <a:buFont typeface="Impac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1" name="Google Shape;81;p11"/>
          <p:cNvSpPr/>
          <p:nvPr>
            <p:ph idx="2" type="pic"/>
          </p:nvPr>
        </p:nvSpPr>
        <p:spPr>
          <a:xfrm>
            <a:off x="514351" y="514349"/>
            <a:ext cx="7794300" cy="2396100"/>
          </a:xfrm>
          <a:prstGeom prst="rect">
            <a:avLst/>
          </a:prstGeom>
          <a:noFill/>
          <a:ln cap="flat" cmpd="thinThick" w="57150">
            <a:solidFill>
              <a:srgbClr val="7F7F7F"/>
            </a:solidFill>
            <a:prstDash val="solid"/>
            <a:miter lim="800000"/>
            <a:headEnd len="sm" w="sm" type="none"/>
            <a:tailEnd len="sm" w="sm" type="none"/>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3800"/>
              <a:buFont typeface="Arial"/>
              <a:buNone/>
              <a:defRPr b="0" i="0" sz="2400" u="none" cap="none" strike="noStrike">
                <a:solidFill>
                  <a:schemeClr val="dk1"/>
                </a:solidFill>
                <a:latin typeface="Impact"/>
                <a:ea typeface="Impact"/>
                <a:cs typeface="Impact"/>
                <a:sym typeface="Impact"/>
              </a:defRPr>
            </a:lvl1pPr>
            <a:lvl2pPr lvl="1" marR="0" rtl="0" algn="l">
              <a:lnSpc>
                <a:spcPct val="120000"/>
              </a:lnSpc>
              <a:spcBef>
                <a:spcPts val="400"/>
              </a:spcBef>
              <a:spcAft>
                <a:spcPts val="0"/>
              </a:spcAft>
              <a:buClr>
                <a:schemeClr val="accent1"/>
              </a:buClr>
              <a:buSzPts val="3400"/>
              <a:buFont typeface="Arial"/>
              <a:buNone/>
              <a:defRPr b="0" i="0" sz="2100" u="none" cap="none" strike="noStrike">
                <a:solidFill>
                  <a:schemeClr val="dk1"/>
                </a:solidFill>
                <a:latin typeface="Impact"/>
                <a:ea typeface="Impact"/>
                <a:cs typeface="Impact"/>
                <a:sym typeface="Impact"/>
              </a:defRPr>
            </a:lvl2pPr>
            <a:lvl3pPr lvl="2" marR="0" rtl="0" algn="l">
              <a:lnSpc>
                <a:spcPct val="120000"/>
              </a:lnSpc>
              <a:spcBef>
                <a:spcPts val="400"/>
              </a:spcBef>
              <a:spcAft>
                <a:spcPts val="0"/>
              </a:spcAft>
              <a:buClr>
                <a:schemeClr val="accent1"/>
              </a:buClr>
              <a:buSzPts val="2900"/>
              <a:buFont typeface="Arial"/>
              <a:buNone/>
              <a:defRPr b="0" i="0" sz="1800" u="none" cap="none" strike="noStrike">
                <a:solidFill>
                  <a:schemeClr val="dk1"/>
                </a:solidFill>
                <a:latin typeface="Impact"/>
                <a:ea typeface="Impact"/>
                <a:cs typeface="Impact"/>
                <a:sym typeface="Impact"/>
              </a:defRPr>
            </a:lvl3pPr>
            <a:lvl4pPr lvl="3"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4pPr>
            <a:lvl5pPr lvl="4"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5pPr>
            <a:lvl6pPr lvl="5"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6pPr>
            <a:lvl7pPr lvl="6"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7pPr>
            <a:lvl8pPr lvl="7"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8pPr>
            <a:lvl9pPr lvl="8"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9pPr>
          </a:lstStyle>
          <a:p/>
        </p:txBody>
      </p:sp>
      <p:sp>
        <p:nvSpPr>
          <p:cNvPr id="82" name="Google Shape;82;p11"/>
          <p:cNvSpPr txBox="1"/>
          <p:nvPr>
            <p:ph idx="1" type="body"/>
          </p:nvPr>
        </p:nvSpPr>
        <p:spPr>
          <a:xfrm>
            <a:off x="514335" y="3527192"/>
            <a:ext cx="7796100" cy="5118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800"/>
              </a:spcBef>
              <a:spcAft>
                <a:spcPts val="0"/>
              </a:spcAft>
              <a:buSzPts val="1900"/>
              <a:buNone/>
              <a:defRPr sz="12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83" name="Google Shape;83;p11"/>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1"/>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1"/>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12"/>
          <p:cNvSpPr txBox="1"/>
          <p:nvPr>
            <p:ph type="title"/>
          </p:nvPr>
        </p:nvSpPr>
        <p:spPr>
          <a:xfrm>
            <a:off x="514351" y="514350"/>
            <a:ext cx="7797600" cy="23961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8" name="Google Shape;88;p12"/>
          <p:cNvSpPr txBox="1"/>
          <p:nvPr>
            <p:ph idx="1" type="body"/>
          </p:nvPr>
        </p:nvSpPr>
        <p:spPr>
          <a:xfrm>
            <a:off x="514334" y="3079750"/>
            <a:ext cx="7796100" cy="955200"/>
          </a:xfrm>
          <a:prstGeom prst="rect">
            <a:avLst/>
          </a:prstGeom>
          <a:noFill/>
          <a:ln>
            <a:noFill/>
          </a:ln>
        </p:spPr>
        <p:txBody>
          <a:bodyPr anchorCtr="0" anchor="ctr" bIns="34275" lIns="68575" spcFirstLastPara="1" rIns="68575" wrap="square" tIns="34275">
            <a:no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89" name="Google Shape;89;p12"/>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2"/>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2"/>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13"/>
          <p:cNvSpPr txBox="1"/>
          <p:nvPr>
            <p:ph type="title"/>
          </p:nvPr>
        </p:nvSpPr>
        <p:spPr>
          <a:xfrm>
            <a:off x="841299" y="514350"/>
            <a:ext cx="7143900" cy="21876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3"/>
          <p:cNvSpPr txBox="1"/>
          <p:nvPr>
            <p:ph idx="1" type="body"/>
          </p:nvPr>
        </p:nvSpPr>
        <p:spPr>
          <a:xfrm>
            <a:off x="1162698" y="2707524"/>
            <a:ext cx="6501000" cy="283200"/>
          </a:xfrm>
          <a:prstGeom prst="rect">
            <a:avLst/>
          </a:prstGeom>
          <a:noFill/>
          <a:ln>
            <a:noFill/>
          </a:ln>
        </p:spPr>
        <p:txBody>
          <a:bodyPr anchorCtr="0" anchor="t" bIns="34275" lIns="68575" spcFirstLastPara="1" rIns="68575" wrap="square" tIns="34275">
            <a:noAutofit/>
          </a:bodyPr>
          <a:lstStyle>
            <a:lvl1pPr indent="-228600" lvl="0" marL="457200" algn="r">
              <a:lnSpc>
                <a:spcPct val="120000"/>
              </a:lnSpc>
              <a:spcBef>
                <a:spcPts val="800"/>
              </a:spcBef>
              <a:spcAft>
                <a:spcPts val="0"/>
              </a:spcAft>
              <a:buSzPts val="1700"/>
              <a:buNone/>
              <a:defRPr sz="1100">
                <a:solidFill>
                  <a:srgbClr val="7F7F7F"/>
                </a:solidFill>
              </a:defRPr>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95" name="Google Shape;95;p13"/>
          <p:cNvSpPr txBox="1"/>
          <p:nvPr>
            <p:ph idx="2" type="body"/>
          </p:nvPr>
        </p:nvSpPr>
        <p:spPr>
          <a:xfrm>
            <a:off x="514351" y="3079750"/>
            <a:ext cx="7797600" cy="951300"/>
          </a:xfrm>
          <a:prstGeom prst="rect">
            <a:avLst/>
          </a:prstGeom>
          <a:noFill/>
          <a:ln>
            <a:noFill/>
          </a:ln>
        </p:spPr>
        <p:txBody>
          <a:bodyPr anchorCtr="0" anchor="ctr" bIns="34275" lIns="68575" spcFirstLastPara="1" rIns="68575" wrap="square" tIns="34275">
            <a:no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96" name="Google Shape;96;p13"/>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3"/>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3"/>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13"/>
          <p:cNvSpPr txBox="1"/>
          <p:nvPr/>
        </p:nvSpPr>
        <p:spPr>
          <a:xfrm>
            <a:off x="514351" y="669471"/>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Impact"/>
              <a:buNone/>
            </a:pPr>
            <a:r>
              <a:rPr b="0" i="0" lang="en" sz="6000" u="none" cap="none" strike="noStrike">
                <a:solidFill>
                  <a:schemeClr val="dk1"/>
                </a:solidFill>
                <a:latin typeface="Impact"/>
                <a:ea typeface="Impact"/>
                <a:cs typeface="Impact"/>
                <a:sym typeface="Impact"/>
              </a:rPr>
              <a:t>“</a:t>
            </a:r>
            <a:endParaRPr sz="1100"/>
          </a:p>
        </p:txBody>
      </p:sp>
      <p:sp>
        <p:nvSpPr>
          <p:cNvPr id="100" name="Google Shape;100;p13"/>
          <p:cNvSpPr txBox="1"/>
          <p:nvPr/>
        </p:nvSpPr>
        <p:spPr>
          <a:xfrm>
            <a:off x="7854812" y="2192120"/>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Impact"/>
              <a:buNone/>
            </a:pPr>
            <a:r>
              <a:rPr b="0" i="0" lang="en" sz="6000" u="none" cap="none" strike="noStrike">
                <a:solidFill>
                  <a:schemeClr val="dk1"/>
                </a:solidFill>
                <a:latin typeface="Impact"/>
                <a:ea typeface="Impact"/>
                <a:cs typeface="Impact"/>
                <a:sym typeface="Impact"/>
              </a:rPr>
              <a:t>”</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14"/>
          <p:cNvSpPr txBox="1"/>
          <p:nvPr>
            <p:ph type="title"/>
          </p:nvPr>
        </p:nvSpPr>
        <p:spPr>
          <a:xfrm>
            <a:off x="514350" y="1292890"/>
            <a:ext cx="7796100" cy="1884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14"/>
          <p:cNvSpPr txBox="1"/>
          <p:nvPr>
            <p:ph idx="1" type="body"/>
          </p:nvPr>
        </p:nvSpPr>
        <p:spPr>
          <a:xfrm>
            <a:off x="514350" y="3185601"/>
            <a:ext cx="7796100" cy="8556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04" name="Google Shape;104;p14"/>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4"/>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14"/>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7" name="Shape 107"/>
        <p:cNvGrpSpPr/>
        <p:nvPr/>
      </p:nvGrpSpPr>
      <p:grpSpPr>
        <a:xfrm>
          <a:off x="0" y="0"/>
          <a:ext cx="0" cy="0"/>
          <a:chOff x="0" y="0"/>
          <a:chExt cx="0" cy="0"/>
        </a:xfrm>
      </p:grpSpPr>
      <p:sp>
        <p:nvSpPr>
          <p:cNvPr id="108" name="Google Shape;108;p15"/>
          <p:cNvSpPr txBox="1"/>
          <p:nvPr>
            <p:ph type="title"/>
          </p:nvPr>
        </p:nvSpPr>
        <p:spPr>
          <a:xfrm>
            <a:off x="514352" y="514350"/>
            <a:ext cx="7796100" cy="8640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9" name="Google Shape;109;p15"/>
          <p:cNvSpPr txBox="1"/>
          <p:nvPr>
            <p:ph idx="1" type="body"/>
          </p:nvPr>
        </p:nvSpPr>
        <p:spPr>
          <a:xfrm>
            <a:off x="514352" y="1547546"/>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10" name="Google Shape;110;p15"/>
          <p:cNvSpPr txBox="1"/>
          <p:nvPr>
            <p:ph idx="2" type="body"/>
          </p:nvPr>
        </p:nvSpPr>
        <p:spPr>
          <a:xfrm>
            <a:off x="514352" y="1979744"/>
            <a:ext cx="2482500" cy="20511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11" name="Google Shape;111;p15"/>
          <p:cNvSpPr txBox="1"/>
          <p:nvPr>
            <p:ph idx="3" type="body"/>
          </p:nvPr>
        </p:nvSpPr>
        <p:spPr>
          <a:xfrm>
            <a:off x="3175966" y="1547546"/>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12" name="Google Shape;112;p15"/>
          <p:cNvSpPr txBox="1"/>
          <p:nvPr>
            <p:ph idx="4" type="body"/>
          </p:nvPr>
        </p:nvSpPr>
        <p:spPr>
          <a:xfrm>
            <a:off x="3175966" y="1979744"/>
            <a:ext cx="2482500" cy="20511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13" name="Google Shape;113;p15"/>
          <p:cNvSpPr txBox="1"/>
          <p:nvPr>
            <p:ph idx="5" type="body"/>
          </p:nvPr>
        </p:nvSpPr>
        <p:spPr>
          <a:xfrm>
            <a:off x="5827785" y="1547546"/>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14" name="Google Shape;114;p15"/>
          <p:cNvSpPr txBox="1"/>
          <p:nvPr>
            <p:ph idx="6" type="body"/>
          </p:nvPr>
        </p:nvSpPr>
        <p:spPr>
          <a:xfrm>
            <a:off x="5827785" y="1979744"/>
            <a:ext cx="2482500" cy="20511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15" name="Google Shape;115;p15"/>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5"/>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5"/>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8" name="Shape 118"/>
        <p:cNvGrpSpPr/>
        <p:nvPr/>
      </p:nvGrpSpPr>
      <p:grpSpPr>
        <a:xfrm>
          <a:off x="0" y="0"/>
          <a:ext cx="0" cy="0"/>
          <a:chOff x="0" y="0"/>
          <a:chExt cx="0" cy="0"/>
        </a:xfrm>
      </p:grpSpPr>
      <p:sp>
        <p:nvSpPr>
          <p:cNvPr id="119" name="Google Shape;119;p16"/>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0" name="Google Shape;120;p16"/>
          <p:cNvSpPr txBox="1"/>
          <p:nvPr>
            <p:ph idx="1" type="body"/>
          </p:nvPr>
        </p:nvSpPr>
        <p:spPr>
          <a:xfrm>
            <a:off x="518880" y="2859769"/>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21" name="Google Shape;121;p16"/>
          <p:cNvSpPr/>
          <p:nvPr>
            <p:ph idx="2" type="pic"/>
          </p:nvPr>
        </p:nvSpPr>
        <p:spPr>
          <a:xfrm>
            <a:off x="514335" y="1547546"/>
            <a:ext cx="2482500" cy="1152600"/>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1pPr>
            <a:lvl2pPr lvl="1"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2pPr>
            <a:lvl3pPr lvl="2"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3pPr>
            <a:lvl4pPr lvl="3"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4pPr>
            <a:lvl5pPr lvl="4"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5pPr>
            <a:lvl6pPr lvl="5"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6pPr>
            <a:lvl7pPr lvl="6"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7pPr>
            <a:lvl8pPr lvl="7"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8pPr>
            <a:lvl9pPr lvl="8"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9pPr>
          </a:lstStyle>
          <a:p/>
        </p:txBody>
      </p:sp>
      <p:sp>
        <p:nvSpPr>
          <p:cNvPr id="122" name="Google Shape;122;p16"/>
          <p:cNvSpPr txBox="1"/>
          <p:nvPr>
            <p:ph idx="3" type="body"/>
          </p:nvPr>
        </p:nvSpPr>
        <p:spPr>
          <a:xfrm>
            <a:off x="518880" y="3291965"/>
            <a:ext cx="2482500" cy="7389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23" name="Google Shape;123;p16"/>
          <p:cNvSpPr txBox="1"/>
          <p:nvPr>
            <p:ph idx="4" type="body"/>
          </p:nvPr>
        </p:nvSpPr>
        <p:spPr>
          <a:xfrm>
            <a:off x="3178058" y="2859769"/>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24" name="Google Shape;124;p16"/>
          <p:cNvSpPr/>
          <p:nvPr>
            <p:ph idx="5" type="pic"/>
          </p:nvPr>
        </p:nvSpPr>
        <p:spPr>
          <a:xfrm>
            <a:off x="3176999" y="1547546"/>
            <a:ext cx="2482500" cy="1151400"/>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1pPr>
            <a:lvl2pPr lvl="1"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2pPr>
            <a:lvl3pPr lvl="2"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3pPr>
            <a:lvl4pPr lvl="3"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4pPr>
            <a:lvl5pPr lvl="4"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5pPr>
            <a:lvl6pPr lvl="5"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6pPr>
            <a:lvl7pPr lvl="6"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7pPr>
            <a:lvl8pPr lvl="7"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8pPr>
            <a:lvl9pPr lvl="8"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9pPr>
          </a:lstStyle>
          <a:p/>
        </p:txBody>
      </p:sp>
      <p:sp>
        <p:nvSpPr>
          <p:cNvPr id="125" name="Google Shape;125;p16"/>
          <p:cNvSpPr txBox="1"/>
          <p:nvPr>
            <p:ph idx="6" type="body"/>
          </p:nvPr>
        </p:nvSpPr>
        <p:spPr>
          <a:xfrm>
            <a:off x="3176999" y="3291964"/>
            <a:ext cx="2482500" cy="7389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26" name="Google Shape;126;p16"/>
          <p:cNvSpPr txBox="1"/>
          <p:nvPr>
            <p:ph idx="7" type="body"/>
          </p:nvPr>
        </p:nvSpPr>
        <p:spPr>
          <a:xfrm>
            <a:off x="5826708" y="2859769"/>
            <a:ext cx="2482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27" name="Google Shape;127;p16"/>
          <p:cNvSpPr/>
          <p:nvPr>
            <p:ph idx="8" type="pic"/>
          </p:nvPr>
        </p:nvSpPr>
        <p:spPr>
          <a:xfrm>
            <a:off x="5826614" y="1547545"/>
            <a:ext cx="2482500" cy="1152900"/>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1pPr>
            <a:lvl2pPr lvl="1"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2pPr>
            <a:lvl3pPr lvl="2"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3pPr>
            <a:lvl4pPr lvl="3"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4pPr>
            <a:lvl5pPr lvl="4"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5pPr>
            <a:lvl6pPr lvl="5"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6pPr>
            <a:lvl7pPr lvl="6"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7pPr>
            <a:lvl8pPr lvl="7"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8pPr>
            <a:lvl9pPr lvl="8" marR="0" rtl="0" algn="l">
              <a:lnSpc>
                <a:spcPct val="120000"/>
              </a:lnSpc>
              <a:spcBef>
                <a:spcPts val="400"/>
              </a:spcBef>
              <a:spcAft>
                <a:spcPts val="0"/>
              </a:spcAft>
              <a:buClr>
                <a:schemeClr val="accent1"/>
              </a:buClr>
              <a:buSzPts val="1900"/>
              <a:buFont typeface="Arial"/>
              <a:buNone/>
              <a:defRPr b="0" i="0" sz="1200" u="none" cap="none" strike="noStrike">
                <a:solidFill>
                  <a:schemeClr val="dk1"/>
                </a:solidFill>
                <a:latin typeface="Impact"/>
                <a:ea typeface="Impact"/>
                <a:cs typeface="Impact"/>
                <a:sym typeface="Impact"/>
              </a:defRPr>
            </a:lvl9pPr>
          </a:lstStyle>
          <a:p/>
        </p:txBody>
      </p:sp>
      <p:sp>
        <p:nvSpPr>
          <p:cNvPr id="128" name="Google Shape;128;p16"/>
          <p:cNvSpPr txBox="1"/>
          <p:nvPr>
            <p:ph idx="9" type="body"/>
          </p:nvPr>
        </p:nvSpPr>
        <p:spPr>
          <a:xfrm>
            <a:off x="5826614" y="3291963"/>
            <a:ext cx="2482500" cy="7389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29" name="Google Shape;129;p16"/>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16"/>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17"/>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algn="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4" name="Google Shape;134;p17"/>
          <p:cNvSpPr txBox="1"/>
          <p:nvPr>
            <p:ph idx="1" type="body"/>
          </p:nvPr>
        </p:nvSpPr>
        <p:spPr>
          <a:xfrm rot="5400000">
            <a:off x="3170630" y="-1108803"/>
            <a:ext cx="2483400" cy="77961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35" name="Google Shape;135;p17"/>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6" name="Google Shape;136;p17"/>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17"/>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18"/>
          <p:cNvSpPr txBox="1"/>
          <p:nvPr>
            <p:ph type="title"/>
          </p:nvPr>
        </p:nvSpPr>
        <p:spPr>
          <a:xfrm rot="5400000">
            <a:off x="5702781" y="1423350"/>
            <a:ext cx="3516600" cy="1698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18"/>
          <p:cNvSpPr txBox="1"/>
          <p:nvPr>
            <p:ph idx="1" type="body"/>
          </p:nvPr>
        </p:nvSpPr>
        <p:spPr>
          <a:xfrm rot="5400000">
            <a:off x="1720223" y="-691500"/>
            <a:ext cx="3516600" cy="59283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41" name="Google Shape;141;p18"/>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18"/>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18"/>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 name="Google Shape;30;p3"/>
          <p:cNvSpPr txBox="1"/>
          <p:nvPr>
            <p:ph idx="1" type="body"/>
          </p:nvPr>
        </p:nvSpPr>
        <p:spPr>
          <a:xfrm>
            <a:off x="514350" y="1547547"/>
            <a:ext cx="7796100" cy="2483400"/>
          </a:xfrm>
          <a:prstGeom prst="rect">
            <a:avLst/>
          </a:prstGeom>
          <a:noFill/>
          <a:ln>
            <a:noFill/>
          </a:ln>
        </p:spPr>
        <p:txBody>
          <a:bodyPr anchorCtr="0" anchor="ctr"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31" name="Google Shape;31;p3"/>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3"/>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 name="Google Shape;33;p3"/>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
          <p:cNvSpPr txBox="1"/>
          <p:nvPr>
            <p:ph type="title"/>
          </p:nvPr>
        </p:nvSpPr>
        <p:spPr>
          <a:xfrm>
            <a:off x="514351" y="514350"/>
            <a:ext cx="7796100" cy="2395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4100"/>
              <a:buFont typeface="Impact"/>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 name="Google Shape;36;p4"/>
          <p:cNvSpPr txBox="1"/>
          <p:nvPr>
            <p:ph idx="1" type="body"/>
          </p:nvPr>
        </p:nvSpPr>
        <p:spPr>
          <a:xfrm>
            <a:off x="514351" y="2806700"/>
            <a:ext cx="7796100" cy="12297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800"/>
              </a:spcBef>
              <a:spcAft>
                <a:spcPts val="0"/>
              </a:spcAft>
              <a:buSzPts val="2400"/>
              <a:buNone/>
              <a:defRPr sz="1500">
                <a:solidFill>
                  <a:srgbClr val="7F7F7F"/>
                </a:solidFill>
              </a:defRPr>
            </a:lvl1pPr>
            <a:lvl2pPr indent="-228600" lvl="1" marL="914400" algn="l">
              <a:lnSpc>
                <a:spcPct val="120000"/>
              </a:lnSpc>
              <a:spcBef>
                <a:spcPts val="400"/>
              </a:spcBef>
              <a:spcAft>
                <a:spcPts val="0"/>
              </a:spcAft>
              <a:buSzPts val="2400"/>
              <a:buNone/>
              <a:defRPr sz="1500">
                <a:solidFill>
                  <a:srgbClr val="888888"/>
                </a:solidFill>
              </a:defRPr>
            </a:lvl2pPr>
            <a:lvl3pPr indent="-228600" lvl="2" marL="1371600" algn="l">
              <a:lnSpc>
                <a:spcPct val="120000"/>
              </a:lnSpc>
              <a:spcBef>
                <a:spcPts val="400"/>
              </a:spcBef>
              <a:spcAft>
                <a:spcPts val="0"/>
              </a:spcAft>
              <a:buSzPts val="2200"/>
              <a:buNone/>
              <a:defRPr sz="1400">
                <a:solidFill>
                  <a:srgbClr val="888888"/>
                </a:solidFill>
              </a:defRPr>
            </a:lvl3pPr>
            <a:lvl4pPr indent="-228600" lvl="3" marL="1828800" algn="l">
              <a:lnSpc>
                <a:spcPct val="120000"/>
              </a:lnSpc>
              <a:spcBef>
                <a:spcPts val="400"/>
              </a:spcBef>
              <a:spcAft>
                <a:spcPts val="0"/>
              </a:spcAft>
              <a:buSzPts val="1900"/>
              <a:buNone/>
              <a:defRPr sz="1200">
                <a:solidFill>
                  <a:srgbClr val="888888"/>
                </a:solidFill>
              </a:defRPr>
            </a:lvl4pPr>
            <a:lvl5pPr indent="-228600" lvl="4" marL="2286000" algn="l">
              <a:lnSpc>
                <a:spcPct val="120000"/>
              </a:lnSpc>
              <a:spcBef>
                <a:spcPts val="400"/>
              </a:spcBef>
              <a:spcAft>
                <a:spcPts val="0"/>
              </a:spcAft>
              <a:buSzPts val="1900"/>
              <a:buNone/>
              <a:defRPr sz="1200">
                <a:solidFill>
                  <a:srgbClr val="888888"/>
                </a:solidFill>
              </a:defRPr>
            </a:lvl5pPr>
            <a:lvl6pPr indent="-228600" lvl="5" marL="2743200" algn="l">
              <a:lnSpc>
                <a:spcPct val="120000"/>
              </a:lnSpc>
              <a:spcBef>
                <a:spcPts val="400"/>
              </a:spcBef>
              <a:spcAft>
                <a:spcPts val="0"/>
              </a:spcAft>
              <a:buSzPts val="1900"/>
              <a:buNone/>
              <a:defRPr sz="1200">
                <a:solidFill>
                  <a:srgbClr val="888888"/>
                </a:solidFill>
              </a:defRPr>
            </a:lvl6pPr>
            <a:lvl7pPr indent="-228600" lvl="6" marL="3200400" algn="l">
              <a:lnSpc>
                <a:spcPct val="120000"/>
              </a:lnSpc>
              <a:spcBef>
                <a:spcPts val="400"/>
              </a:spcBef>
              <a:spcAft>
                <a:spcPts val="0"/>
              </a:spcAft>
              <a:buSzPts val="1900"/>
              <a:buNone/>
              <a:defRPr sz="1200">
                <a:solidFill>
                  <a:srgbClr val="888888"/>
                </a:solidFill>
              </a:defRPr>
            </a:lvl7pPr>
            <a:lvl8pPr indent="-228600" lvl="7" marL="3657600" algn="l">
              <a:lnSpc>
                <a:spcPct val="120000"/>
              </a:lnSpc>
              <a:spcBef>
                <a:spcPts val="400"/>
              </a:spcBef>
              <a:spcAft>
                <a:spcPts val="0"/>
              </a:spcAft>
              <a:buSzPts val="1900"/>
              <a:buNone/>
              <a:defRPr sz="1200">
                <a:solidFill>
                  <a:srgbClr val="888888"/>
                </a:solidFill>
              </a:defRPr>
            </a:lvl8pPr>
            <a:lvl9pPr indent="-228600" lvl="8" marL="4114800" algn="l">
              <a:lnSpc>
                <a:spcPct val="120000"/>
              </a:lnSpc>
              <a:spcBef>
                <a:spcPts val="400"/>
              </a:spcBef>
              <a:spcAft>
                <a:spcPts val="0"/>
              </a:spcAft>
              <a:buSzPts val="1900"/>
              <a:buNone/>
              <a:defRPr sz="1200">
                <a:solidFill>
                  <a:srgbClr val="888888"/>
                </a:solidFill>
              </a:defRPr>
            </a:lvl9pPr>
          </a:lstStyle>
          <a:p/>
        </p:txBody>
      </p:sp>
      <p:sp>
        <p:nvSpPr>
          <p:cNvPr id="37" name="Google Shape;37;p4"/>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4"/>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4"/>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514351" y="514350"/>
            <a:ext cx="7797600" cy="868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5"/>
          <p:cNvSpPr txBox="1"/>
          <p:nvPr>
            <p:ph idx="1" type="body"/>
          </p:nvPr>
        </p:nvSpPr>
        <p:spPr>
          <a:xfrm>
            <a:off x="514350" y="1547547"/>
            <a:ext cx="3816600" cy="24834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43" name="Google Shape;43;p5"/>
          <p:cNvSpPr txBox="1"/>
          <p:nvPr>
            <p:ph idx="2" type="body"/>
          </p:nvPr>
        </p:nvSpPr>
        <p:spPr>
          <a:xfrm>
            <a:off x="4495478" y="1547547"/>
            <a:ext cx="3814800" cy="24834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44" name="Google Shape;44;p5"/>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5"/>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 name="Google Shape;46;p5"/>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514351" y="514350"/>
            <a:ext cx="7796100" cy="868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 name="Google Shape;49;p6"/>
          <p:cNvSpPr txBox="1"/>
          <p:nvPr>
            <p:ph idx="1" type="body"/>
          </p:nvPr>
        </p:nvSpPr>
        <p:spPr>
          <a:xfrm>
            <a:off x="688767" y="1547547"/>
            <a:ext cx="3642000" cy="510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3100"/>
              <a:buNone/>
              <a:defRPr b="0" sz="20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50" name="Google Shape;50;p6"/>
          <p:cNvSpPr txBox="1"/>
          <p:nvPr>
            <p:ph idx="2" type="body"/>
          </p:nvPr>
        </p:nvSpPr>
        <p:spPr>
          <a:xfrm>
            <a:off x="514352" y="2146300"/>
            <a:ext cx="3816600" cy="18846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51" name="Google Shape;51;p6"/>
          <p:cNvSpPr txBox="1"/>
          <p:nvPr>
            <p:ph idx="3" type="body"/>
          </p:nvPr>
        </p:nvSpPr>
        <p:spPr>
          <a:xfrm>
            <a:off x="4663643" y="1547547"/>
            <a:ext cx="3648300" cy="510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3100"/>
              <a:buNone/>
              <a:defRPr b="0" sz="20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52" name="Google Shape;52;p6"/>
          <p:cNvSpPr txBox="1"/>
          <p:nvPr>
            <p:ph idx="4" type="body"/>
          </p:nvPr>
        </p:nvSpPr>
        <p:spPr>
          <a:xfrm>
            <a:off x="4495477" y="2146300"/>
            <a:ext cx="3816600" cy="1884600"/>
          </a:xfrm>
          <a:prstGeom prst="rect">
            <a:avLst/>
          </a:prstGeom>
          <a:noFill/>
          <a:ln>
            <a:noFill/>
          </a:ln>
        </p:spPr>
        <p:txBody>
          <a:bodyPr anchorCtr="0" anchor="t"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53" name="Google Shape;53;p6"/>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 name="Google Shape;54;p6"/>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6"/>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7"/>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7"/>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7"/>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8"/>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8"/>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520232" y="514350"/>
            <a:ext cx="3095100" cy="15174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9"/>
          <p:cNvSpPr txBox="1"/>
          <p:nvPr>
            <p:ph idx="1" type="body"/>
          </p:nvPr>
        </p:nvSpPr>
        <p:spPr>
          <a:xfrm>
            <a:off x="3784599" y="514350"/>
            <a:ext cx="4525800" cy="3516600"/>
          </a:xfrm>
          <a:prstGeom prst="rect">
            <a:avLst/>
          </a:prstGeom>
          <a:noFill/>
          <a:ln>
            <a:noFill/>
          </a:ln>
        </p:spPr>
        <p:txBody>
          <a:bodyPr anchorCtr="0" anchor="ctr" bIns="34275" lIns="68575" spcFirstLastPara="1" rIns="68575" wrap="square" tIns="34275">
            <a:no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68" name="Google Shape;68;p9"/>
          <p:cNvSpPr txBox="1"/>
          <p:nvPr>
            <p:ph idx="2" type="body"/>
          </p:nvPr>
        </p:nvSpPr>
        <p:spPr>
          <a:xfrm>
            <a:off x="520231" y="2031789"/>
            <a:ext cx="3095100" cy="19992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69" name="Google Shape;69;p9"/>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9"/>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9"/>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514350" y="514350"/>
            <a:ext cx="4758900" cy="15174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0"/>
          <p:cNvSpPr/>
          <p:nvPr>
            <p:ph idx="2" type="pic"/>
          </p:nvPr>
        </p:nvSpPr>
        <p:spPr>
          <a:xfrm>
            <a:off x="5611771" y="0"/>
            <a:ext cx="2698500" cy="3803700"/>
          </a:xfrm>
          <a:prstGeom prst="rect">
            <a:avLst/>
          </a:prstGeom>
          <a:noFill/>
          <a:ln cap="flat" cmpd="thinThick" w="57150">
            <a:solidFill>
              <a:srgbClr val="7F7F7F"/>
            </a:solidFill>
            <a:prstDash val="solid"/>
            <a:miter lim="800000"/>
            <a:headEnd len="sm" w="sm" type="none"/>
            <a:tailEnd len="sm" w="sm" type="none"/>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3800"/>
              <a:buFont typeface="Arial"/>
              <a:buNone/>
              <a:defRPr b="0" i="0" sz="2400" u="none" cap="none" strike="noStrike">
                <a:solidFill>
                  <a:schemeClr val="dk1"/>
                </a:solidFill>
                <a:latin typeface="Impact"/>
                <a:ea typeface="Impact"/>
                <a:cs typeface="Impact"/>
                <a:sym typeface="Impact"/>
              </a:defRPr>
            </a:lvl1pPr>
            <a:lvl2pPr lvl="1" marR="0" rtl="0" algn="l">
              <a:lnSpc>
                <a:spcPct val="120000"/>
              </a:lnSpc>
              <a:spcBef>
                <a:spcPts val="400"/>
              </a:spcBef>
              <a:spcAft>
                <a:spcPts val="0"/>
              </a:spcAft>
              <a:buClr>
                <a:schemeClr val="accent1"/>
              </a:buClr>
              <a:buSzPts val="3400"/>
              <a:buFont typeface="Arial"/>
              <a:buNone/>
              <a:defRPr b="0" i="0" sz="2100" u="none" cap="none" strike="noStrike">
                <a:solidFill>
                  <a:schemeClr val="dk1"/>
                </a:solidFill>
                <a:latin typeface="Impact"/>
                <a:ea typeface="Impact"/>
                <a:cs typeface="Impact"/>
                <a:sym typeface="Impact"/>
              </a:defRPr>
            </a:lvl2pPr>
            <a:lvl3pPr lvl="2" marR="0" rtl="0" algn="l">
              <a:lnSpc>
                <a:spcPct val="120000"/>
              </a:lnSpc>
              <a:spcBef>
                <a:spcPts val="400"/>
              </a:spcBef>
              <a:spcAft>
                <a:spcPts val="0"/>
              </a:spcAft>
              <a:buClr>
                <a:schemeClr val="accent1"/>
              </a:buClr>
              <a:buSzPts val="2900"/>
              <a:buFont typeface="Arial"/>
              <a:buNone/>
              <a:defRPr b="0" i="0" sz="1800" u="none" cap="none" strike="noStrike">
                <a:solidFill>
                  <a:schemeClr val="dk1"/>
                </a:solidFill>
                <a:latin typeface="Impact"/>
                <a:ea typeface="Impact"/>
                <a:cs typeface="Impact"/>
                <a:sym typeface="Impact"/>
              </a:defRPr>
            </a:lvl3pPr>
            <a:lvl4pPr lvl="3"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4pPr>
            <a:lvl5pPr lvl="4"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5pPr>
            <a:lvl6pPr lvl="5"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6pPr>
            <a:lvl7pPr lvl="6"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7pPr>
            <a:lvl8pPr lvl="7"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8pPr>
            <a:lvl9pPr lvl="8" marR="0" rtl="0" algn="l">
              <a:lnSpc>
                <a:spcPct val="120000"/>
              </a:lnSpc>
              <a:spcBef>
                <a:spcPts val="400"/>
              </a:spcBef>
              <a:spcAft>
                <a:spcPts val="0"/>
              </a:spcAft>
              <a:buClr>
                <a:schemeClr val="accent1"/>
              </a:buClr>
              <a:buSzPts val="2400"/>
              <a:buFont typeface="Arial"/>
              <a:buNone/>
              <a:defRPr b="0" i="0" sz="1500" u="none" cap="none" strike="noStrike">
                <a:solidFill>
                  <a:schemeClr val="dk1"/>
                </a:solidFill>
                <a:latin typeface="Impact"/>
                <a:ea typeface="Impact"/>
                <a:cs typeface="Impact"/>
                <a:sym typeface="Impact"/>
              </a:defRPr>
            </a:lvl9pPr>
          </a:lstStyle>
          <a:p/>
        </p:txBody>
      </p:sp>
      <p:sp>
        <p:nvSpPr>
          <p:cNvPr id="75" name="Google Shape;75;p10"/>
          <p:cNvSpPr txBox="1"/>
          <p:nvPr>
            <p:ph idx="1" type="body"/>
          </p:nvPr>
        </p:nvSpPr>
        <p:spPr>
          <a:xfrm>
            <a:off x="514351" y="2031789"/>
            <a:ext cx="4758900" cy="1771800"/>
          </a:xfrm>
          <a:prstGeom prst="rect">
            <a:avLst/>
          </a:prstGeom>
          <a:noFill/>
          <a:ln>
            <a:noFill/>
          </a:ln>
        </p:spPr>
        <p:txBody>
          <a:bodyPr anchorCtr="0" anchor="t" bIns="34275" lIns="68575" spcFirstLastPara="1" rIns="68575" wrap="square" tIns="34275">
            <a:no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76" name="Google Shape;76;p10"/>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0"/>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0"/>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2.png"/><Relationship Id="rId2" Type="http://schemas.openxmlformats.org/officeDocument/2006/relationships/image" Target="../media/image6.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Brickwork-HD-R1a.jpg" id="6" name="Google Shape;6;p1"/>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7" name="Google Shape;7;p1"/>
          <p:cNvGrpSpPr/>
          <p:nvPr/>
        </p:nvGrpSpPr>
        <p:grpSpPr>
          <a:xfrm>
            <a:off x="-19048" y="0"/>
            <a:ext cx="9003973" cy="4983075"/>
            <a:chOff x="-25397" y="0"/>
            <a:chExt cx="12005298" cy="6644100"/>
          </a:xfrm>
        </p:grpSpPr>
        <p:sp>
          <p:nvSpPr>
            <p:cNvPr id="8" name="Google Shape;8;p1"/>
            <p:cNvSpPr/>
            <p:nvPr/>
          </p:nvSpPr>
          <p:spPr>
            <a:xfrm>
              <a:off x="1" y="0"/>
              <a:ext cx="11979900" cy="6644100"/>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 name="Google Shape;9;p1"/>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0" name="Google Shape;10;p1"/>
            <p:cNvSpPr/>
            <p:nvPr/>
          </p:nvSpPr>
          <p:spPr>
            <a:xfrm>
              <a:off x="1" y="5600215"/>
              <a:ext cx="11706600" cy="780600"/>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 name="Google Shape;11;p1"/>
          <p:cNvSpPr txBox="1"/>
          <p:nvPr>
            <p:ph type="title"/>
          </p:nvPr>
        </p:nvSpPr>
        <p:spPr>
          <a:xfrm>
            <a:off x="514351" y="514350"/>
            <a:ext cx="7797600" cy="864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1"/>
              </a:buClr>
              <a:buSzPts val="4100"/>
              <a:buFont typeface="Impact"/>
              <a:buNone/>
              <a:defRPr b="0" i="0" sz="4100" u="none" cap="none" strike="noStrik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 name="Google Shape;12;p1"/>
          <p:cNvSpPr txBox="1"/>
          <p:nvPr>
            <p:ph idx="1" type="body"/>
          </p:nvPr>
        </p:nvSpPr>
        <p:spPr>
          <a:xfrm>
            <a:off x="514350" y="1547547"/>
            <a:ext cx="7797600" cy="2483400"/>
          </a:xfrm>
          <a:prstGeom prst="rect">
            <a:avLst/>
          </a:prstGeom>
          <a:noFill/>
          <a:ln>
            <a:noFill/>
          </a:ln>
        </p:spPr>
        <p:txBody>
          <a:bodyPr anchorCtr="0" anchor="ctr" bIns="34275" lIns="68575" spcFirstLastPara="1" rIns="68575" wrap="square" tIns="34275">
            <a:noAutofit/>
          </a:bodyPr>
          <a:lstStyle>
            <a:lvl1pPr indent="-381000" lvl="0" marL="457200" marR="0" rtl="0" algn="l">
              <a:lnSpc>
                <a:spcPct val="120000"/>
              </a:lnSpc>
              <a:spcBef>
                <a:spcPts val="800"/>
              </a:spcBef>
              <a:spcAft>
                <a:spcPts val="0"/>
              </a:spcAft>
              <a:buClr>
                <a:schemeClr val="accent1"/>
              </a:buClr>
              <a:buSzPts val="2400"/>
              <a:buFont typeface="Arial"/>
              <a:buChar char="•"/>
              <a:defRPr b="0" i="0" sz="1500" u="none" cap="none" strike="noStrike">
                <a:solidFill>
                  <a:schemeClr val="dk1"/>
                </a:solidFill>
                <a:latin typeface="Impact"/>
                <a:ea typeface="Impact"/>
                <a:cs typeface="Impact"/>
                <a:sym typeface="Impact"/>
              </a:defRPr>
            </a:lvl1pPr>
            <a:lvl2pPr indent="-368300" lvl="1" marL="914400" marR="0" rtl="0" algn="l">
              <a:lnSpc>
                <a:spcPct val="120000"/>
              </a:lnSpc>
              <a:spcBef>
                <a:spcPts val="400"/>
              </a:spcBef>
              <a:spcAft>
                <a:spcPts val="0"/>
              </a:spcAft>
              <a:buClr>
                <a:schemeClr val="accent1"/>
              </a:buClr>
              <a:buSzPts val="2200"/>
              <a:buFont typeface="Arial"/>
              <a:buChar char="•"/>
              <a:defRPr b="0" i="0" sz="1400" u="none" cap="none" strike="noStrike">
                <a:solidFill>
                  <a:schemeClr val="dk1"/>
                </a:solidFill>
                <a:latin typeface="Impact"/>
                <a:ea typeface="Impact"/>
                <a:cs typeface="Impact"/>
                <a:sym typeface="Impact"/>
              </a:defRPr>
            </a:lvl2pPr>
            <a:lvl3pPr indent="-349250" lvl="2" marL="1371600" marR="0" rtl="0" algn="l">
              <a:lnSpc>
                <a:spcPct val="120000"/>
              </a:lnSpc>
              <a:spcBef>
                <a:spcPts val="400"/>
              </a:spcBef>
              <a:spcAft>
                <a:spcPts val="0"/>
              </a:spcAft>
              <a:buClr>
                <a:schemeClr val="accent1"/>
              </a:buClr>
              <a:buSzPts val="1900"/>
              <a:buFont typeface="Arial"/>
              <a:buChar char="•"/>
              <a:defRPr b="0" i="0" sz="1200" u="none" cap="none" strike="noStrike">
                <a:solidFill>
                  <a:schemeClr val="dk1"/>
                </a:solidFill>
                <a:latin typeface="Impact"/>
                <a:ea typeface="Impact"/>
                <a:cs typeface="Impact"/>
                <a:sym typeface="Impact"/>
              </a:defRPr>
            </a:lvl3pPr>
            <a:lvl4pPr indent="-336550" lvl="3" marL="18288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4pPr>
            <a:lvl5pPr indent="-336550" lvl="4" marL="22860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5pPr>
            <a:lvl6pPr indent="-336550" lvl="5" marL="27432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6pPr>
            <a:lvl7pPr indent="-336550" lvl="6" marL="32004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7pPr>
            <a:lvl8pPr indent="-336550" lvl="7" marL="36576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8pPr>
            <a:lvl9pPr indent="-336550" lvl="8" marL="41148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9pPr>
          </a:lstStyle>
          <a:p/>
        </p:txBody>
      </p:sp>
      <p:sp>
        <p:nvSpPr>
          <p:cNvPr id="13" name="Google Shape;13;p1"/>
          <p:cNvSpPr txBox="1"/>
          <p:nvPr>
            <p:ph idx="10" type="dt"/>
          </p:nvPr>
        </p:nvSpPr>
        <p:spPr>
          <a:xfrm>
            <a:off x="5473562" y="4318000"/>
            <a:ext cx="2838600" cy="3738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2400" u="none" cap="none" strike="noStrike">
                <a:solidFill>
                  <a:srgbClr val="5C0607"/>
                </a:solidFill>
                <a:latin typeface="Impact"/>
                <a:ea typeface="Impact"/>
                <a:cs typeface="Impact"/>
                <a:sym typeface="Impact"/>
              </a:defRPr>
            </a:lvl1pPr>
            <a:lvl2pPr lvl="1"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2pPr>
            <a:lvl3pPr lvl="2"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3pPr>
            <a:lvl4pPr lvl="3"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4pPr>
            <a:lvl5pPr lvl="4"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5pPr>
            <a:lvl6pPr lvl="5"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6pPr>
            <a:lvl7pPr lvl="6"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7pPr>
            <a:lvl8pPr lvl="7"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8pPr>
            <a:lvl9pPr lvl="8"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9pPr>
          </a:lstStyle>
          <a:p/>
        </p:txBody>
      </p:sp>
      <p:sp>
        <p:nvSpPr>
          <p:cNvPr id="14" name="Google Shape;14;p1"/>
          <p:cNvSpPr txBox="1"/>
          <p:nvPr>
            <p:ph idx="11" type="ftr"/>
          </p:nvPr>
        </p:nvSpPr>
        <p:spPr>
          <a:xfrm>
            <a:off x="514351" y="4318000"/>
            <a:ext cx="4124700" cy="3738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2400" u="none" cap="none" strike="noStrike">
                <a:solidFill>
                  <a:srgbClr val="5C0607"/>
                </a:solidFill>
                <a:latin typeface="Impact"/>
                <a:ea typeface="Impact"/>
                <a:cs typeface="Impact"/>
                <a:sym typeface="Impact"/>
              </a:defRPr>
            </a:lvl1pPr>
            <a:lvl2pPr lvl="1"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2pPr>
            <a:lvl3pPr lvl="2"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3pPr>
            <a:lvl4pPr lvl="3"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4pPr>
            <a:lvl5pPr lvl="4"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5pPr>
            <a:lvl6pPr lvl="5"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6pPr>
            <a:lvl7pPr lvl="6"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7pPr>
            <a:lvl8pPr lvl="7"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8pPr>
            <a:lvl9pPr lvl="8"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9pPr>
          </a:lstStyle>
          <a:p/>
        </p:txBody>
      </p:sp>
      <p:sp>
        <p:nvSpPr>
          <p:cNvPr id="15" name="Google Shape;15;p1"/>
          <p:cNvSpPr txBox="1"/>
          <p:nvPr>
            <p:ph idx="12" type="sldNum"/>
          </p:nvPr>
        </p:nvSpPr>
        <p:spPr>
          <a:xfrm>
            <a:off x="4715341" y="4318000"/>
            <a:ext cx="680400" cy="3738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2400" u="none" cap="none" strike="noStrike">
                <a:solidFill>
                  <a:srgbClr val="5C0607"/>
                </a:solidFill>
                <a:latin typeface="Impact"/>
                <a:ea typeface="Impact"/>
                <a:cs typeface="Impact"/>
                <a:sym typeface="Impact"/>
              </a:defRPr>
            </a:lvl1pPr>
            <a:lvl2pPr indent="0" lvl="1" marL="0" marR="0" rtl="0" algn="ctr">
              <a:spcBef>
                <a:spcPts val="0"/>
              </a:spcBef>
              <a:buNone/>
              <a:defRPr b="0" i="0" sz="2400" u="none" cap="none" strike="noStrike">
                <a:solidFill>
                  <a:srgbClr val="5C0607"/>
                </a:solidFill>
                <a:latin typeface="Impact"/>
                <a:ea typeface="Impact"/>
                <a:cs typeface="Impact"/>
                <a:sym typeface="Impact"/>
              </a:defRPr>
            </a:lvl2pPr>
            <a:lvl3pPr indent="0" lvl="2" marL="0" marR="0" rtl="0" algn="ctr">
              <a:spcBef>
                <a:spcPts val="0"/>
              </a:spcBef>
              <a:buNone/>
              <a:defRPr b="0" i="0" sz="2400" u="none" cap="none" strike="noStrike">
                <a:solidFill>
                  <a:srgbClr val="5C0607"/>
                </a:solidFill>
                <a:latin typeface="Impact"/>
                <a:ea typeface="Impact"/>
                <a:cs typeface="Impact"/>
                <a:sym typeface="Impact"/>
              </a:defRPr>
            </a:lvl3pPr>
            <a:lvl4pPr indent="0" lvl="3" marL="0" marR="0" rtl="0" algn="ctr">
              <a:spcBef>
                <a:spcPts val="0"/>
              </a:spcBef>
              <a:buNone/>
              <a:defRPr b="0" i="0" sz="2400" u="none" cap="none" strike="noStrike">
                <a:solidFill>
                  <a:srgbClr val="5C0607"/>
                </a:solidFill>
                <a:latin typeface="Impact"/>
                <a:ea typeface="Impact"/>
                <a:cs typeface="Impact"/>
                <a:sym typeface="Impact"/>
              </a:defRPr>
            </a:lvl4pPr>
            <a:lvl5pPr indent="0" lvl="4" marL="0" marR="0" rtl="0" algn="ctr">
              <a:spcBef>
                <a:spcPts val="0"/>
              </a:spcBef>
              <a:buNone/>
              <a:defRPr b="0" i="0" sz="2400" u="none" cap="none" strike="noStrike">
                <a:solidFill>
                  <a:srgbClr val="5C0607"/>
                </a:solidFill>
                <a:latin typeface="Impact"/>
                <a:ea typeface="Impact"/>
                <a:cs typeface="Impact"/>
                <a:sym typeface="Impact"/>
              </a:defRPr>
            </a:lvl5pPr>
            <a:lvl6pPr indent="0" lvl="5" marL="0" marR="0" rtl="0" algn="ctr">
              <a:spcBef>
                <a:spcPts val="0"/>
              </a:spcBef>
              <a:buNone/>
              <a:defRPr b="0" i="0" sz="2400" u="none" cap="none" strike="noStrike">
                <a:solidFill>
                  <a:srgbClr val="5C0607"/>
                </a:solidFill>
                <a:latin typeface="Impact"/>
                <a:ea typeface="Impact"/>
                <a:cs typeface="Impact"/>
                <a:sym typeface="Impact"/>
              </a:defRPr>
            </a:lvl6pPr>
            <a:lvl7pPr indent="0" lvl="6" marL="0" marR="0" rtl="0" algn="ctr">
              <a:spcBef>
                <a:spcPts val="0"/>
              </a:spcBef>
              <a:buNone/>
              <a:defRPr b="0" i="0" sz="2400" u="none" cap="none" strike="noStrike">
                <a:solidFill>
                  <a:srgbClr val="5C0607"/>
                </a:solidFill>
                <a:latin typeface="Impact"/>
                <a:ea typeface="Impact"/>
                <a:cs typeface="Impact"/>
                <a:sym typeface="Impact"/>
              </a:defRPr>
            </a:lvl7pPr>
            <a:lvl8pPr indent="0" lvl="7" marL="0" marR="0" rtl="0" algn="ctr">
              <a:spcBef>
                <a:spcPts val="0"/>
              </a:spcBef>
              <a:buNone/>
              <a:defRPr b="0" i="0" sz="2400" u="none" cap="none" strike="noStrike">
                <a:solidFill>
                  <a:srgbClr val="5C0607"/>
                </a:solidFill>
                <a:latin typeface="Impact"/>
                <a:ea typeface="Impact"/>
                <a:cs typeface="Impact"/>
                <a:sym typeface="Impact"/>
              </a:defRPr>
            </a:lvl8pPr>
            <a:lvl9pPr indent="0" lvl="8" marL="0" marR="0" rtl="0" algn="ctr">
              <a:spcBef>
                <a:spcPts val="0"/>
              </a:spcBef>
              <a:buNone/>
              <a:defRPr b="0" i="0" sz="24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jsu-primo.hosted.exlibrisgroup.com/primo-explore/fulldisplay?docid=01CALS_ALMA51437311860002901&amp;context=L&amp;vid=01CALS_SJO&amp;search_scope=EVERYTHING&amp;tab=everything&amp;lang=en_US"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knowledge.exlibrisgroup.com/Alma/Product_Documentation/010Alma_Online_Help_(English)/020Acquisitions/090Acquisitions_Infrastructure/050Managing_Licenses_and_Amendments#Managing_License_Templates" TargetMode="External"/><Relationship Id="rId4" Type="http://schemas.openxmlformats.org/officeDocument/2006/relationships/hyperlink" Target="https://knowledge.exlibrisgroup.com/Alma/Product_Documentation/010Alma_Online_Help_(English)/020Acquisitions/090Acquisitions_Infrastructure/050Managing_Licenses_and_Amendments#Managing_License_Templat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calstate.atlassian.net/wiki/spaces/UAE/pages/717488159/License+Terms+Set+up+and+Script" TargetMode="External"/><Relationship Id="rId4" Type="http://schemas.openxmlformats.org/officeDocument/2006/relationships/hyperlink" Target="https://knowledge.exlibrisgroup.com/Alma/Product_Documentation/010Alma_Online_Help_(English)/020Acquisitions/090Acquisitions_Infrastructure/050Managing_Licenses_and_Amendments#Managing_License_Templat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ithub.com/dswalker/alma-licenses" TargetMode="External"/><Relationship Id="rId4" Type="http://schemas.openxmlformats.org/officeDocument/2006/relationships/hyperlink" Target="https://calstate.atlassian.net/wiki/spaces/UAE/pages/717488159/License+Terms+Set+up+and+Scri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ctrTitle"/>
          </p:nvPr>
        </p:nvSpPr>
        <p:spPr>
          <a:xfrm rot="-179945">
            <a:off x="668408" y="497047"/>
            <a:ext cx="7316521" cy="2074944"/>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en"/>
              <a:t>Licenses and License Terms</a:t>
            </a:r>
            <a:endParaRPr/>
          </a:p>
        </p:txBody>
      </p:sp>
      <p:sp>
        <p:nvSpPr>
          <p:cNvPr id="149" name="Google Shape;149;p19"/>
          <p:cNvSpPr txBox="1"/>
          <p:nvPr>
            <p:ph idx="1" type="subTitle"/>
          </p:nvPr>
        </p:nvSpPr>
        <p:spPr>
          <a:xfrm rot="-179945">
            <a:off x="737299" y="2628962"/>
            <a:ext cx="7316521" cy="412766"/>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n"/>
              <a:t>Updating NZ and IZ Licenses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License updated</a:t>
            </a:r>
            <a:endParaRPr/>
          </a:p>
        </p:txBody>
      </p:sp>
      <p:sp>
        <p:nvSpPr>
          <p:cNvPr id="208" name="Google Shape;208;p28"/>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License has been updated.</a:t>
            </a:r>
            <a:endParaRPr/>
          </a:p>
        </p:txBody>
      </p:sp>
      <p:pic>
        <p:nvPicPr>
          <p:cNvPr id="209" name="Google Shape;209;p28"/>
          <p:cNvPicPr preferRelativeResize="0"/>
          <p:nvPr/>
        </p:nvPicPr>
        <p:blipFill>
          <a:blip r:embed="rId3">
            <a:alphaModFix/>
          </a:blip>
          <a:stretch>
            <a:fillRect/>
          </a:stretch>
        </p:blipFill>
        <p:spPr>
          <a:xfrm>
            <a:off x="2647950" y="1881188"/>
            <a:ext cx="4457700" cy="199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In Primo</a:t>
            </a:r>
            <a:endParaRPr/>
          </a:p>
        </p:txBody>
      </p:sp>
      <p:sp>
        <p:nvSpPr>
          <p:cNvPr id="215" name="Google Shape;215;p29"/>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u="sng">
                <a:solidFill>
                  <a:schemeClr val="hlink"/>
                </a:solidFill>
                <a:hlinkClick r:id="rId3"/>
              </a:rPr>
              <a:t>Example </a:t>
            </a:r>
            <a:r>
              <a:rPr lang="en"/>
              <a:t>of the license terms </a:t>
            </a:r>
            <a:endParaRPr/>
          </a:p>
          <a:p>
            <a:pPr indent="0" lvl="0" marL="0" rtl="0" algn="l">
              <a:spcBef>
                <a:spcPts val="800"/>
              </a:spcBef>
              <a:spcAft>
                <a:spcPts val="0"/>
              </a:spcAft>
              <a:buNone/>
            </a:pPr>
            <a:r>
              <a:rPr lang="en"/>
              <a:t>displayed in SJSU’s OneSearch</a:t>
            </a:r>
            <a:endParaRPr/>
          </a:p>
          <a:p>
            <a:pPr indent="0" lvl="0" marL="0" rtl="0" algn="l">
              <a:spcBef>
                <a:spcPts val="800"/>
              </a:spcBef>
              <a:spcAft>
                <a:spcPts val="0"/>
              </a:spcAft>
              <a:buNone/>
            </a:pPr>
            <a:r>
              <a:rPr lang="en"/>
              <a:t>for an NZ License.</a:t>
            </a:r>
            <a:endParaRPr/>
          </a:p>
        </p:txBody>
      </p:sp>
      <p:pic>
        <p:nvPicPr>
          <p:cNvPr id="216" name="Google Shape;216;p29"/>
          <p:cNvPicPr preferRelativeResize="0"/>
          <p:nvPr/>
        </p:nvPicPr>
        <p:blipFill>
          <a:blip r:embed="rId4">
            <a:alphaModFix/>
          </a:blip>
          <a:stretch>
            <a:fillRect/>
          </a:stretch>
        </p:blipFill>
        <p:spPr>
          <a:xfrm>
            <a:off x="3122900" y="1708863"/>
            <a:ext cx="4457700" cy="134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Why is Useful?</a:t>
            </a:r>
            <a:endParaRPr/>
          </a:p>
        </p:txBody>
      </p:sp>
      <p:sp>
        <p:nvSpPr>
          <p:cNvPr id="222" name="Google Shape;222;p30"/>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368300" lvl="0" marL="457200" rtl="0" algn="l">
              <a:spcBef>
                <a:spcPts val="800"/>
              </a:spcBef>
              <a:spcAft>
                <a:spcPts val="0"/>
              </a:spcAft>
              <a:buSzPts val="2200"/>
              <a:buChar char="•"/>
            </a:pPr>
            <a:r>
              <a:rPr lang="en"/>
              <a:t>In the NZ, there are 72 EBSCO licenses and if the terms had to be manually updated, this would take quite a bit of time.  With the script and spreadsheet, the only changes I had to make were to the License Code in the spreadsheet.  Then I used the script to update all of the licenses.  It took me about 10 minutes to update them all.</a:t>
            </a:r>
            <a:endParaRPr/>
          </a:p>
          <a:p>
            <a:pPr indent="-368300" lvl="0" marL="457200" rtl="0" algn="l">
              <a:spcBef>
                <a:spcPts val="0"/>
              </a:spcBef>
              <a:spcAft>
                <a:spcPts val="0"/>
              </a:spcAft>
              <a:buSzPts val="2200"/>
              <a:buChar char="•"/>
            </a:pPr>
            <a:r>
              <a:rPr lang="en"/>
              <a:t>As license terms are returned from the vendor, I’ll be updating the NZ licenses.</a:t>
            </a:r>
            <a:endParaRPr/>
          </a:p>
          <a:p>
            <a:pPr indent="-368300" lvl="0" marL="457200" rtl="0" algn="l">
              <a:spcBef>
                <a:spcPts val="0"/>
              </a:spcBef>
              <a:spcAft>
                <a:spcPts val="0"/>
              </a:spcAft>
              <a:buSzPts val="2200"/>
              <a:buChar char="•"/>
            </a:pPr>
            <a:r>
              <a:rPr lang="en"/>
              <a:t>If your library’s IZ has multiple licenses for the same vendor with similar terms of use, it is faster to update the spreadsheet’s License code and update the license using the script.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Licenses</a:t>
            </a:r>
            <a:endParaRPr/>
          </a:p>
        </p:txBody>
      </p:sp>
      <p:sp>
        <p:nvSpPr>
          <p:cNvPr id="228" name="Google Shape;228;p31"/>
          <p:cNvSpPr txBox="1"/>
          <p:nvPr>
            <p:ph idx="1" type="body"/>
          </p:nvPr>
        </p:nvSpPr>
        <p:spPr>
          <a:xfrm>
            <a:off x="673950" y="1225325"/>
            <a:ext cx="7796100" cy="29427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b="1" lang="en">
                <a:solidFill>
                  <a:srgbClr val="9900FF"/>
                </a:solidFill>
              </a:rPr>
              <a:t>*</a:t>
            </a:r>
            <a:r>
              <a:rPr lang="en"/>
              <a:t>To use the script, the license will need to exist in the IZ.</a:t>
            </a:r>
            <a:endParaRPr/>
          </a:p>
          <a:p>
            <a:pPr indent="0" lvl="0" marL="0" rtl="0" algn="l">
              <a:spcBef>
                <a:spcPts val="800"/>
              </a:spcBef>
              <a:spcAft>
                <a:spcPts val="0"/>
              </a:spcAft>
              <a:buNone/>
            </a:pPr>
            <a:r>
              <a:rPr lang="en"/>
              <a:t>What to do if your library doesn’t have licenses yet?</a:t>
            </a:r>
            <a:endParaRPr/>
          </a:p>
          <a:p>
            <a:pPr indent="-368300" lvl="0" marL="457200" rtl="0" algn="l">
              <a:spcBef>
                <a:spcPts val="800"/>
              </a:spcBef>
              <a:spcAft>
                <a:spcPts val="0"/>
              </a:spcAft>
              <a:buSzPts val="2200"/>
              <a:buChar char="•"/>
            </a:pPr>
            <a:r>
              <a:rPr lang="en"/>
              <a:t>I</a:t>
            </a:r>
            <a:r>
              <a:rPr lang="en"/>
              <a:t>n the IZ, </a:t>
            </a:r>
            <a:r>
              <a:rPr lang="en" u="sng">
                <a:solidFill>
                  <a:schemeClr val="hlink"/>
                </a:solidFill>
                <a:hlinkClick r:id="rId3"/>
              </a:rPr>
              <a:t>c</a:t>
            </a:r>
            <a:r>
              <a:rPr lang="en" u="sng">
                <a:solidFill>
                  <a:schemeClr val="hlink"/>
                </a:solidFill>
                <a:hlinkClick r:id="rId4"/>
              </a:rPr>
              <a:t>reate a template</a:t>
            </a:r>
            <a:r>
              <a:rPr lang="en"/>
              <a:t>.</a:t>
            </a:r>
            <a:endParaRPr/>
          </a:p>
          <a:p>
            <a:pPr indent="-368300" lvl="1" marL="914400" rtl="0" algn="l">
              <a:spcBef>
                <a:spcPts val="0"/>
              </a:spcBef>
              <a:spcAft>
                <a:spcPts val="0"/>
              </a:spcAft>
              <a:buSzPts val="2200"/>
              <a:buChar char="•"/>
            </a:pPr>
            <a:r>
              <a:rPr lang="en"/>
              <a:t>Use the template to create licenses for the same vendor.</a:t>
            </a:r>
            <a:endParaRPr/>
          </a:p>
          <a:p>
            <a:pPr indent="-368300" lvl="0" marL="457200" rtl="0" algn="l">
              <a:spcBef>
                <a:spcPts val="0"/>
              </a:spcBef>
              <a:spcAft>
                <a:spcPts val="0"/>
              </a:spcAft>
              <a:buSzPts val="2200"/>
              <a:buChar char="•"/>
            </a:pPr>
            <a:r>
              <a:rPr lang="en"/>
              <a:t>Working on option to “push” a license template from NZ to IZ.</a:t>
            </a:r>
            <a:endParaRPr/>
          </a:p>
          <a:p>
            <a:pPr indent="-368300" lvl="1" marL="914400" rtl="0" algn="l">
              <a:spcBef>
                <a:spcPts val="0"/>
              </a:spcBef>
              <a:spcAft>
                <a:spcPts val="0"/>
              </a:spcAft>
              <a:buSzPts val="2200"/>
              <a:buChar char="•"/>
            </a:pPr>
            <a:r>
              <a:rPr lang="en"/>
              <a:t>The license is editable and has license terms included.</a:t>
            </a:r>
            <a:endParaRPr/>
          </a:p>
          <a:p>
            <a:pPr indent="0" lvl="0" marL="0" rtl="0" algn="l">
              <a:spcBef>
                <a:spcPts val="8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234" name="Google Shape;234;p32"/>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Create from template</a:t>
            </a:r>
            <a:endParaRPr/>
          </a:p>
        </p:txBody>
      </p:sp>
      <p:sp>
        <p:nvSpPr>
          <p:cNvPr id="240" name="Google Shape;240;p33"/>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a:p>
        </p:txBody>
      </p:sp>
      <p:pic>
        <p:nvPicPr>
          <p:cNvPr id="241" name="Google Shape;241;p33"/>
          <p:cNvPicPr preferRelativeResize="0"/>
          <p:nvPr/>
        </p:nvPicPr>
        <p:blipFill>
          <a:blip r:embed="rId3">
            <a:alphaModFix/>
          </a:blip>
          <a:stretch>
            <a:fillRect/>
          </a:stretch>
        </p:blipFill>
        <p:spPr>
          <a:xfrm>
            <a:off x="-311550" y="1473800"/>
            <a:ext cx="4457700" cy="1504950"/>
          </a:xfrm>
          <a:prstGeom prst="rect">
            <a:avLst/>
          </a:prstGeom>
          <a:noFill/>
          <a:ln>
            <a:noFill/>
          </a:ln>
        </p:spPr>
      </p:pic>
      <p:pic>
        <p:nvPicPr>
          <p:cNvPr id="242" name="Google Shape;242;p33"/>
          <p:cNvPicPr preferRelativeResize="0"/>
          <p:nvPr/>
        </p:nvPicPr>
        <p:blipFill>
          <a:blip r:embed="rId4">
            <a:alphaModFix/>
          </a:blip>
          <a:stretch>
            <a:fillRect/>
          </a:stretch>
        </p:blipFill>
        <p:spPr>
          <a:xfrm>
            <a:off x="3742450" y="1858450"/>
            <a:ext cx="4457700" cy="213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NZ to IZ</a:t>
            </a:r>
            <a:endParaRPr/>
          </a:p>
        </p:txBody>
      </p:sp>
      <p:sp>
        <p:nvSpPr>
          <p:cNvPr id="248" name="Google Shape;248;p34"/>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The green check mark means the license</a:t>
            </a:r>
            <a:endParaRPr/>
          </a:p>
          <a:p>
            <a:pPr indent="0" lvl="0" marL="0" rtl="0" algn="l">
              <a:spcBef>
                <a:spcPts val="800"/>
              </a:spcBef>
              <a:spcAft>
                <a:spcPts val="0"/>
              </a:spcAft>
              <a:buNone/>
            </a:pPr>
            <a:r>
              <a:rPr lang="en"/>
              <a:t>originated in the NZ.</a:t>
            </a:r>
            <a:endParaRPr/>
          </a:p>
        </p:txBody>
      </p:sp>
      <p:pic>
        <p:nvPicPr>
          <p:cNvPr id="249" name="Google Shape;249;p34"/>
          <p:cNvPicPr preferRelativeResize="0"/>
          <p:nvPr/>
        </p:nvPicPr>
        <p:blipFill>
          <a:blip r:embed="rId3">
            <a:alphaModFix/>
          </a:blip>
          <a:stretch>
            <a:fillRect/>
          </a:stretch>
        </p:blipFill>
        <p:spPr>
          <a:xfrm>
            <a:off x="603325" y="1604725"/>
            <a:ext cx="4210050" cy="1143000"/>
          </a:xfrm>
          <a:prstGeom prst="rect">
            <a:avLst/>
          </a:prstGeom>
          <a:noFill/>
          <a:ln>
            <a:noFill/>
          </a:ln>
        </p:spPr>
      </p:pic>
      <p:pic>
        <p:nvPicPr>
          <p:cNvPr id="250" name="Google Shape;250;p34"/>
          <p:cNvPicPr preferRelativeResize="0"/>
          <p:nvPr/>
        </p:nvPicPr>
        <p:blipFill>
          <a:blip r:embed="rId4">
            <a:alphaModFix/>
          </a:blip>
          <a:stretch>
            <a:fillRect/>
          </a:stretch>
        </p:blipFill>
        <p:spPr>
          <a:xfrm>
            <a:off x="3822900" y="1584325"/>
            <a:ext cx="4457700" cy="2409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514350" y="422350"/>
            <a:ext cx="7797600" cy="112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and License Terms: Documentation </a:t>
            </a:r>
            <a:endParaRPr/>
          </a:p>
        </p:txBody>
      </p:sp>
      <p:sp>
        <p:nvSpPr>
          <p:cNvPr id="256" name="Google Shape;256;p35"/>
          <p:cNvSpPr txBox="1"/>
          <p:nvPr>
            <p:ph idx="1" type="body"/>
          </p:nvPr>
        </p:nvSpPr>
        <p:spPr>
          <a:xfrm>
            <a:off x="514350" y="1547550"/>
            <a:ext cx="7796100" cy="2649000"/>
          </a:xfrm>
          <a:prstGeom prst="rect">
            <a:avLst/>
          </a:prstGeom>
        </p:spPr>
        <p:txBody>
          <a:bodyPr anchorCtr="0" anchor="ctr" bIns="34275" lIns="68575" spcFirstLastPara="1" rIns="68575" wrap="square" tIns="34275">
            <a:noAutofit/>
          </a:bodyPr>
          <a:lstStyle/>
          <a:p>
            <a:pPr indent="-317500" lvl="0" marL="457200" rtl="0" algn="l">
              <a:spcBef>
                <a:spcPts val="800"/>
              </a:spcBef>
              <a:spcAft>
                <a:spcPts val="0"/>
              </a:spcAft>
              <a:buSzPts val="1400"/>
              <a:buChar char="•"/>
            </a:pPr>
            <a:r>
              <a:rPr lang="en" sz="1400"/>
              <a:t>There is a </a:t>
            </a:r>
            <a:r>
              <a:rPr lang="en" sz="1400" u="sng">
                <a:solidFill>
                  <a:schemeClr val="hlink"/>
                </a:solidFill>
                <a:hlinkClick r:id="rId3"/>
              </a:rPr>
              <a:t>document on the wiki </a:t>
            </a:r>
            <a:r>
              <a:rPr lang="en" sz="1400"/>
              <a:t>with information about the script and spreadsheet used to update license terms. The spreadsheet  can be downloaded from the wiki.</a:t>
            </a:r>
            <a:endParaRPr sz="1400"/>
          </a:p>
          <a:p>
            <a:pPr indent="-317500" lvl="0" marL="457200" rtl="0" algn="l">
              <a:spcBef>
                <a:spcPts val="0"/>
              </a:spcBef>
              <a:spcAft>
                <a:spcPts val="0"/>
              </a:spcAft>
              <a:buSzPts val="1400"/>
              <a:buChar char="•"/>
            </a:pPr>
            <a:r>
              <a:rPr lang="en" sz="1400"/>
              <a:t>Also on the wiki page, there is information on how to display terms in Primo and how to link e-collections to licenses.  </a:t>
            </a:r>
            <a:endParaRPr sz="1400"/>
          </a:p>
          <a:p>
            <a:pPr indent="-317500" lvl="1" marL="914400" rtl="0" algn="l">
              <a:spcBef>
                <a:spcPts val="0"/>
              </a:spcBef>
              <a:spcAft>
                <a:spcPts val="0"/>
              </a:spcAft>
              <a:buSzPts val="1400"/>
              <a:buChar char="•"/>
            </a:pPr>
            <a:r>
              <a:rPr lang="en" sz="1400"/>
              <a:t>*IZ E-collections need to be linked to licenses to display terms Primo.  NZ e-collections are already linked to licenses.</a:t>
            </a:r>
            <a:endParaRPr sz="1400"/>
          </a:p>
          <a:p>
            <a:pPr indent="-317500" lvl="0" marL="457200" rtl="0" algn="l">
              <a:spcBef>
                <a:spcPts val="0"/>
              </a:spcBef>
              <a:spcAft>
                <a:spcPts val="0"/>
              </a:spcAft>
              <a:buSzPts val="1400"/>
              <a:buChar char="•"/>
            </a:pPr>
            <a:r>
              <a:rPr lang="en" sz="1400"/>
              <a:t>I’ll send out more information about sharing NZ templates with the IZ once I hear from Ex Libris.</a:t>
            </a:r>
            <a:endParaRPr sz="1400"/>
          </a:p>
          <a:p>
            <a:pPr indent="-317500" lvl="0" marL="457200" rtl="0" algn="l">
              <a:spcBef>
                <a:spcPts val="0"/>
              </a:spcBef>
              <a:spcAft>
                <a:spcPts val="0"/>
              </a:spcAft>
              <a:buSzPts val="1400"/>
              <a:buChar char="•"/>
            </a:pPr>
            <a:r>
              <a:rPr lang="en" sz="1400"/>
              <a:t>There is more information about creating local license templates in the </a:t>
            </a:r>
            <a:r>
              <a:rPr lang="en" sz="1400" u="sng">
                <a:solidFill>
                  <a:schemeClr val="hlink"/>
                </a:solidFill>
                <a:hlinkClick r:id="rId4"/>
              </a:rPr>
              <a:t>Alma documentation.</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Licenses and License Terms</a:t>
            </a:r>
            <a:endParaRPr/>
          </a:p>
        </p:txBody>
      </p:sp>
      <p:sp>
        <p:nvSpPr>
          <p:cNvPr id="262" name="Google Shape;262;p36"/>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sz="3000"/>
              <a:t>Questions?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The issues</a:t>
            </a:r>
            <a:endParaRPr/>
          </a:p>
        </p:txBody>
      </p:sp>
      <p:sp>
        <p:nvSpPr>
          <p:cNvPr id="155" name="Google Shape;155;p20"/>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368300" lvl="0" marL="457200" rtl="0" algn="l">
              <a:spcBef>
                <a:spcPts val="800"/>
              </a:spcBef>
              <a:spcAft>
                <a:spcPts val="0"/>
              </a:spcAft>
              <a:buSzPts val="2200"/>
              <a:buChar char="•"/>
            </a:pPr>
            <a:r>
              <a:rPr lang="en"/>
              <a:t>Some libraries have started adding and setting up their </a:t>
            </a:r>
            <a:r>
              <a:rPr lang="en"/>
              <a:t>licenses</a:t>
            </a:r>
            <a:r>
              <a:rPr lang="en"/>
              <a:t> but terms of use can be an onerous task.</a:t>
            </a:r>
            <a:endParaRPr/>
          </a:p>
          <a:p>
            <a:pPr indent="-368300" lvl="0" marL="457200" rtl="0" algn="l">
              <a:spcBef>
                <a:spcPts val="0"/>
              </a:spcBef>
              <a:spcAft>
                <a:spcPts val="0"/>
              </a:spcAft>
              <a:buSzPts val="2200"/>
              <a:buChar char="•"/>
            </a:pPr>
            <a:r>
              <a:rPr lang="en"/>
              <a:t>There are a lot of fields that have to be entered in manually.  </a:t>
            </a:r>
            <a:endParaRPr/>
          </a:p>
          <a:p>
            <a:pPr indent="-368300" lvl="1" marL="914400" rtl="0" algn="l">
              <a:spcBef>
                <a:spcPts val="0"/>
              </a:spcBef>
              <a:spcAft>
                <a:spcPts val="0"/>
              </a:spcAft>
              <a:buSzPts val="2200"/>
              <a:buChar char="•"/>
            </a:pPr>
            <a:r>
              <a:rPr lang="en"/>
              <a:t>If your library has a lot of licenses, that can take up quite a bit of time to enter in each field for each license.</a:t>
            </a:r>
            <a:endParaRPr/>
          </a:p>
          <a:p>
            <a:pPr indent="-368300" lvl="0" marL="457200" rtl="0" algn="l">
              <a:spcBef>
                <a:spcPts val="0"/>
              </a:spcBef>
              <a:spcAft>
                <a:spcPts val="0"/>
              </a:spcAft>
              <a:buSzPts val="2200"/>
              <a:buChar char="•"/>
            </a:pPr>
            <a:r>
              <a:rPr lang="en"/>
              <a:t>Getting terms of use from the vendor is not always the easiest task.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Update using script</a:t>
            </a:r>
            <a:endParaRPr/>
          </a:p>
        </p:txBody>
      </p:sp>
      <p:sp>
        <p:nvSpPr>
          <p:cNvPr id="161" name="Google Shape;161;p21"/>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368300" lvl="0" marL="457200" rtl="0" algn="l">
              <a:spcBef>
                <a:spcPts val="800"/>
              </a:spcBef>
              <a:spcAft>
                <a:spcPts val="0"/>
              </a:spcAft>
              <a:buSzPts val="2200"/>
              <a:buChar char="•"/>
            </a:pPr>
            <a:r>
              <a:rPr lang="en"/>
              <a:t>A script was written by Sarina and David to update license terms. </a:t>
            </a:r>
            <a:endParaRPr/>
          </a:p>
          <a:p>
            <a:pPr indent="-368300" lvl="1" marL="914400" rtl="0" algn="l">
              <a:spcBef>
                <a:spcPts val="0"/>
              </a:spcBef>
              <a:spcAft>
                <a:spcPts val="0"/>
              </a:spcAft>
              <a:buSzPts val="2200"/>
              <a:buChar char="•"/>
            </a:pPr>
            <a:r>
              <a:rPr lang="en"/>
              <a:t>There is a script is available that can be downloaded and used locally. </a:t>
            </a:r>
            <a:endParaRPr/>
          </a:p>
          <a:p>
            <a:pPr indent="-368300" lvl="2" marL="1371600" rtl="0" algn="l">
              <a:spcBef>
                <a:spcPts val="0"/>
              </a:spcBef>
              <a:spcAft>
                <a:spcPts val="0"/>
              </a:spcAft>
              <a:buSzPts val="2200"/>
              <a:buChar char="•"/>
            </a:pPr>
            <a:r>
              <a:rPr lang="en"/>
              <a:t>Script available on </a:t>
            </a:r>
            <a:r>
              <a:rPr lang="en" u="sng">
                <a:solidFill>
                  <a:schemeClr val="hlink"/>
                </a:solidFill>
                <a:hlinkClick r:id="rId3"/>
              </a:rPr>
              <a:t>GitHub</a:t>
            </a:r>
            <a:endParaRPr/>
          </a:p>
          <a:p>
            <a:pPr indent="-368300" lvl="0" marL="457200" rtl="0" algn="l">
              <a:spcBef>
                <a:spcPts val="0"/>
              </a:spcBef>
              <a:spcAft>
                <a:spcPts val="0"/>
              </a:spcAft>
              <a:buSzPts val="2200"/>
              <a:buChar char="•"/>
            </a:pPr>
            <a:r>
              <a:rPr lang="en"/>
              <a:t>There is an Excel Spreadsheet with a list of License Terms to be filled in, </a:t>
            </a:r>
            <a:r>
              <a:rPr lang="en"/>
              <a:t>available</a:t>
            </a:r>
            <a:r>
              <a:rPr lang="en"/>
              <a:t> on the </a:t>
            </a:r>
            <a:r>
              <a:rPr lang="en" u="sng">
                <a:solidFill>
                  <a:schemeClr val="hlink"/>
                </a:solidFill>
                <a:hlinkClick r:id="rId4"/>
              </a:rPr>
              <a:t>wiki</a:t>
            </a:r>
            <a:r>
              <a:rPr lang="en"/>
              <a:t>.</a:t>
            </a:r>
            <a:endParaRPr/>
          </a:p>
          <a:p>
            <a:pPr indent="-368300" lvl="1" marL="914400" rtl="0" algn="l">
              <a:spcBef>
                <a:spcPts val="0"/>
              </a:spcBef>
              <a:spcAft>
                <a:spcPts val="0"/>
              </a:spcAft>
              <a:buSzPts val="2200"/>
              <a:buChar char="•"/>
            </a:pPr>
            <a:r>
              <a:rPr lang="en"/>
              <a:t>This spreadsheet along with the script, can be used to update license terms.</a:t>
            </a:r>
            <a:endParaRPr/>
          </a:p>
          <a:p>
            <a:pPr indent="-368300" lvl="0" marL="457200" rtl="0" algn="l">
              <a:spcBef>
                <a:spcPts val="0"/>
              </a:spcBef>
              <a:spcAft>
                <a:spcPts val="0"/>
              </a:spcAft>
              <a:buSzPts val="2200"/>
              <a:buChar char="•"/>
            </a:pPr>
            <a:r>
              <a:rPr b="1" lang="en">
                <a:solidFill>
                  <a:srgbClr val="FF0000"/>
                </a:solidFill>
              </a:rPr>
              <a:t>*</a:t>
            </a:r>
            <a:r>
              <a:rPr lang="en"/>
              <a:t>Your library does need existing licenses in the IZ to use the script and spreadsheet option.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Updating the NZ</a:t>
            </a:r>
            <a:endParaRPr/>
          </a:p>
        </p:txBody>
      </p:sp>
      <p:sp>
        <p:nvSpPr>
          <p:cNvPr id="167" name="Google Shape;167;p22"/>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368300" lvl="0" marL="457200" rtl="0" algn="l">
              <a:spcBef>
                <a:spcPts val="800"/>
              </a:spcBef>
              <a:spcAft>
                <a:spcPts val="0"/>
              </a:spcAft>
              <a:buSzPts val="2200"/>
              <a:buChar char="•"/>
            </a:pPr>
            <a:r>
              <a:rPr lang="en"/>
              <a:t>SDLC and I have been working on updating the NZ license terms.</a:t>
            </a:r>
            <a:endParaRPr/>
          </a:p>
          <a:p>
            <a:pPr indent="-368300" lvl="1" marL="914400" rtl="0" algn="l">
              <a:spcBef>
                <a:spcPts val="0"/>
              </a:spcBef>
              <a:spcAft>
                <a:spcPts val="0"/>
              </a:spcAft>
              <a:buSzPts val="2200"/>
              <a:buChar char="•"/>
            </a:pPr>
            <a:r>
              <a:rPr lang="en"/>
              <a:t>The NZ terms can be viewed in Alma and Primo.</a:t>
            </a:r>
            <a:endParaRPr/>
          </a:p>
          <a:p>
            <a:pPr indent="-368300" lvl="0" marL="457200" rtl="0" algn="l">
              <a:spcBef>
                <a:spcPts val="0"/>
              </a:spcBef>
              <a:spcAft>
                <a:spcPts val="0"/>
              </a:spcAft>
              <a:buSzPts val="2200"/>
              <a:buChar char="•"/>
            </a:pPr>
            <a:r>
              <a:rPr lang="en"/>
              <a:t>The process: We sent the vendors a spreadsheet filled in with license terms and asked them to confirm they are correct or to edit the terms.</a:t>
            </a:r>
            <a:endParaRPr/>
          </a:p>
          <a:p>
            <a:pPr indent="-368300" lvl="1" marL="914400" rtl="0" algn="l">
              <a:spcBef>
                <a:spcPts val="0"/>
              </a:spcBef>
              <a:spcAft>
                <a:spcPts val="0"/>
              </a:spcAft>
              <a:buSzPts val="2200"/>
              <a:buChar char="•"/>
            </a:pPr>
            <a:r>
              <a:rPr lang="en"/>
              <a:t>EBSCO has returned terms of use that have been used to update all of the NZ EBSCO licenses.</a:t>
            </a:r>
            <a:endParaRPr/>
          </a:p>
          <a:p>
            <a:pPr indent="-368300" lvl="1" marL="914400" rtl="0" algn="l">
              <a:spcBef>
                <a:spcPts val="0"/>
              </a:spcBef>
              <a:spcAft>
                <a:spcPts val="0"/>
              </a:spcAft>
              <a:buSzPts val="2200"/>
              <a:buChar char="•"/>
            </a:pPr>
            <a:r>
              <a:rPr lang="en"/>
              <a:t>JSTOR has also been updated.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Using the script</a:t>
            </a:r>
            <a:endParaRPr/>
          </a:p>
        </p:txBody>
      </p:sp>
      <p:sp>
        <p:nvSpPr>
          <p:cNvPr id="173" name="Google Shape;173;p23"/>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This is the script I use to </a:t>
            </a:r>
            <a:endParaRPr/>
          </a:p>
          <a:p>
            <a:pPr indent="0" lvl="0" marL="0" rtl="0" algn="l">
              <a:spcBef>
                <a:spcPts val="800"/>
              </a:spcBef>
              <a:spcAft>
                <a:spcPts val="0"/>
              </a:spcAft>
              <a:buNone/>
            </a:pPr>
            <a:r>
              <a:rPr lang="en"/>
              <a:t>update the NZ Licenses in</a:t>
            </a:r>
            <a:endParaRPr/>
          </a:p>
          <a:p>
            <a:pPr indent="0" lvl="0" marL="0" rtl="0" algn="l">
              <a:spcBef>
                <a:spcPts val="800"/>
              </a:spcBef>
              <a:spcAft>
                <a:spcPts val="0"/>
              </a:spcAft>
              <a:buNone/>
            </a:pPr>
            <a:r>
              <a:rPr lang="en"/>
              <a:t>the web browser.</a:t>
            </a:r>
            <a:endParaRPr/>
          </a:p>
        </p:txBody>
      </p:sp>
      <p:pic>
        <p:nvPicPr>
          <p:cNvPr id="174" name="Google Shape;174;p23"/>
          <p:cNvPicPr preferRelativeResize="0"/>
          <p:nvPr/>
        </p:nvPicPr>
        <p:blipFill>
          <a:blip r:embed="rId3">
            <a:alphaModFix/>
          </a:blip>
          <a:stretch>
            <a:fillRect/>
          </a:stretch>
        </p:blipFill>
        <p:spPr>
          <a:xfrm>
            <a:off x="2752725" y="1562100"/>
            <a:ext cx="3638550" cy="201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Spreadsheet</a:t>
            </a:r>
            <a:endParaRPr/>
          </a:p>
        </p:txBody>
      </p:sp>
      <p:sp>
        <p:nvSpPr>
          <p:cNvPr id="180" name="Google Shape;180;p24"/>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The License Code field </a:t>
            </a:r>
            <a:endParaRPr/>
          </a:p>
          <a:p>
            <a:pPr indent="0" lvl="0" marL="0" rtl="0" algn="l">
              <a:spcBef>
                <a:spcPts val="800"/>
              </a:spcBef>
              <a:spcAft>
                <a:spcPts val="0"/>
              </a:spcAft>
              <a:buNone/>
            </a:pPr>
            <a:r>
              <a:rPr lang="en"/>
              <a:t>needs to match the code</a:t>
            </a:r>
            <a:endParaRPr/>
          </a:p>
          <a:p>
            <a:pPr indent="0" lvl="0" marL="0" rtl="0" algn="l">
              <a:spcBef>
                <a:spcPts val="800"/>
              </a:spcBef>
              <a:spcAft>
                <a:spcPts val="0"/>
              </a:spcAft>
              <a:buNone/>
            </a:pPr>
            <a:r>
              <a:rPr lang="en"/>
              <a:t>used in the license. </a:t>
            </a:r>
            <a:endParaRPr/>
          </a:p>
          <a:p>
            <a:pPr indent="0" lvl="0" marL="0" rtl="0" algn="l">
              <a:spcBef>
                <a:spcPts val="800"/>
              </a:spcBef>
              <a:spcAft>
                <a:spcPts val="0"/>
              </a:spcAft>
              <a:buNone/>
            </a:pPr>
            <a:r>
              <a:rPr lang="en">
                <a:solidFill>
                  <a:srgbClr val="FF0000"/>
                </a:solidFill>
              </a:rPr>
              <a:t>*</a:t>
            </a:r>
            <a:r>
              <a:rPr lang="en"/>
              <a:t>There cannot be any </a:t>
            </a:r>
            <a:endParaRPr/>
          </a:p>
          <a:p>
            <a:pPr indent="0" lvl="0" marL="0" rtl="0" algn="l">
              <a:spcBef>
                <a:spcPts val="800"/>
              </a:spcBef>
              <a:spcAft>
                <a:spcPts val="0"/>
              </a:spcAft>
              <a:buNone/>
            </a:pPr>
            <a:r>
              <a:rPr lang="en"/>
              <a:t>spaces in the code name.</a:t>
            </a:r>
            <a:endParaRPr/>
          </a:p>
        </p:txBody>
      </p:sp>
      <p:pic>
        <p:nvPicPr>
          <p:cNvPr id="181" name="Google Shape;181;p24"/>
          <p:cNvPicPr preferRelativeResize="0"/>
          <p:nvPr/>
        </p:nvPicPr>
        <p:blipFill>
          <a:blip r:embed="rId3">
            <a:alphaModFix/>
          </a:blip>
          <a:stretch>
            <a:fillRect/>
          </a:stretch>
        </p:blipFill>
        <p:spPr>
          <a:xfrm>
            <a:off x="2495550" y="1990725"/>
            <a:ext cx="4457700" cy="146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Updating the license. </a:t>
            </a:r>
            <a:endParaRPr/>
          </a:p>
        </p:txBody>
      </p:sp>
      <p:sp>
        <p:nvSpPr>
          <p:cNvPr id="187" name="Google Shape;187;p25"/>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License terms that </a:t>
            </a:r>
            <a:endParaRPr/>
          </a:p>
          <a:p>
            <a:pPr indent="0" lvl="0" marL="0" rtl="0" algn="l">
              <a:spcBef>
                <a:spcPts val="800"/>
              </a:spcBef>
              <a:spcAft>
                <a:spcPts val="0"/>
              </a:spcAft>
              <a:buNone/>
            </a:pPr>
            <a:r>
              <a:rPr lang="en"/>
              <a:t>needs updating.</a:t>
            </a:r>
            <a:endParaRPr/>
          </a:p>
          <a:p>
            <a:pPr indent="0" lvl="0" marL="0" rtl="0" algn="l">
              <a:spcBef>
                <a:spcPts val="800"/>
              </a:spcBef>
              <a:spcAft>
                <a:spcPts val="0"/>
              </a:spcAft>
              <a:buNone/>
            </a:pPr>
            <a:r>
              <a:rPr lang="en"/>
              <a:t>Terms of use for license</a:t>
            </a:r>
            <a:endParaRPr/>
          </a:p>
          <a:p>
            <a:pPr indent="0" lvl="0" marL="0" rtl="0" algn="l">
              <a:spcBef>
                <a:spcPts val="800"/>
              </a:spcBef>
              <a:spcAft>
                <a:spcPts val="0"/>
              </a:spcAft>
              <a:buNone/>
            </a:pPr>
            <a:r>
              <a:rPr lang="en"/>
              <a:t>That have not been </a:t>
            </a:r>
            <a:endParaRPr/>
          </a:p>
          <a:p>
            <a:pPr indent="0" lvl="0" marL="0" rtl="0" algn="l">
              <a:spcBef>
                <a:spcPts val="800"/>
              </a:spcBef>
              <a:spcAft>
                <a:spcPts val="0"/>
              </a:spcAft>
              <a:buNone/>
            </a:pPr>
            <a:r>
              <a:rPr lang="en"/>
              <a:t>updated.</a:t>
            </a:r>
            <a:endParaRPr/>
          </a:p>
        </p:txBody>
      </p:sp>
      <p:pic>
        <p:nvPicPr>
          <p:cNvPr id="188" name="Google Shape;188;p25"/>
          <p:cNvPicPr preferRelativeResize="0"/>
          <p:nvPr/>
        </p:nvPicPr>
        <p:blipFill>
          <a:blip r:embed="rId3">
            <a:alphaModFix/>
          </a:blip>
          <a:stretch>
            <a:fillRect/>
          </a:stretch>
        </p:blipFill>
        <p:spPr>
          <a:xfrm>
            <a:off x="2807225" y="1228972"/>
            <a:ext cx="4457700" cy="2866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Updating</a:t>
            </a:r>
            <a:endParaRPr/>
          </a:p>
        </p:txBody>
      </p:sp>
      <p:sp>
        <p:nvSpPr>
          <p:cNvPr id="194" name="Google Shape;194;p26"/>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Using a file named ProQuest_Test to update the </a:t>
            </a:r>
            <a:endParaRPr/>
          </a:p>
          <a:p>
            <a:pPr indent="0" lvl="0" marL="0" rtl="0" algn="l">
              <a:spcBef>
                <a:spcPts val="800"/>
              </a:spcBef>
              <a:spcAft>
                <a:spcPts val="0"/>
              </a:spcAft>
              <a:buNone/>
            </a:pPr>
            <a:r>
              <a:rPr lang="en"/>
              <a:t>ProQuest Test license.  I updated the license code in the file</a:t>
            </a:r>
            <a:endParaRPr/>
          </a:p>
          <a:p>
            <a:pPr indent="0" lvl="0" marL="0" rtl="0" algn="l">
              <a:spcBef>
                <a:spcPts val="800"/>
              </a:spcBef>
              <a:spcAft>
                <a:spcPts val="0"/>
              </a:spcAft>
              <a:buNone/>
            </a:pPr>
            <a:r>
              <a:rPr lang="en"/>
              <a:t>to match the </a:t>
            </a:r>
            <a:r>
              <a:rPr lang="en"/>
              <a:t>license</a:t>
            </a:r>
            <a:r>
              <a:rPr lang="en"/>
              <a:t> code of the test license.</a:t>
            </a:r>
            <a:endParaRPr/>
          </a:p>
          <a:p>
            <a:pPr indent="0" lvl="0" marL="0" rtl="0" algn="l">
              <a:spcBef>
                <a:spcPts val="800"/>
              </a:spcBef>
              <a:spcAft>
                <a:spcPts val="0"/>
              </a:spcAft>
              <a:buNone/>
            </a:pPr>
            <a:r>
              <a:rPr lang="en"/>
              <a:t>Choose the correct file and Submit.</a:t>
            </a:r>
            <a:endParaRPr/>
          </a:p>
        </p:txBody>
      </p:sp>
      <p:pic>
        <p:nvPicPr>
          <p:cNvPr id="195" name="Google Shape;195;p26"/>
          <p:cNvPicPr preferRelativeResize="0"/>
          <p:nvPr/>
        </p:nvPicPr>
        <p:blipFill>
          <a:blip r:embed="rId3">
            <a:alphaModFix/>
          </a:blip>
          <a:stretch>
            <a:fillRect/>
          </a:stretch>
        </p:blipFill>
        <p:spPr>
          <a:xfrm>
            <a:off x="5386613" y="1378338"/>
            <a:ext cx="3114675" cy="176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514351" y="514350"/>
            <a:ext cx="7797600" cy="864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License Terms: The result</a:t>
            </a:r>
            <a:endParaRPr/>
          </a:p>
        </p:txBody>
      </p:sp>
      <p:sp>
        <p:nvSpPr>
          <p:cNvPr id="201" name="Google Shape;201;p27"/>
          <p:cNvSpPr txBox="1"/>
          <p:nvPr>
            <p:ph idx="1" type="body"/>
          </p:nvPr>
        </p:nvSpPr>
        <p:spPr>
          <a:xfrm>
            <a:off x="514350" y="1547547"/>
            <a:ext cx="7796100" cy="248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A message will come</a:t>
            </a:r>
            <a:endParaRPr/>
          </a:p>
          <a:p>
            <a:pPr indent="0" lvl="0" marL="0" rtl="0" algn="l">
              <a:spcBef>
                <a:spcPts val="800"/>
              </a:spcBef>
              <a:spcAft>
                <a:spcPts val="0"/>
              </a:spcAft>
              <a:buNone/>
            </a:pPr>
            <a:r>
              <a:rPr lang="en"/>
              <a:t>back that either the </a:t>
            </a:r>
            <a:endParaRPr/>
          </a:p>
          <a:p>
            <a:pPr indent="0" lvl="0" marL="0" rtl="0" algn="l">
              <a:spcBef>
                <a:spcPts val="800"/>
              </a:spcBef>
              <a:spcAft>
                <a:spcPts val="0"/>
              </a:spcAft>
              <a:buNone/>
            </a:pPr>
            <a:r>
              <a:rPr lang="en"/>
              <a:t>terms were updated</a:t>
            </a:r>
            <a:endParaRPr/>
          </a:p>
          <a:p>
            <a:pPr indent="0" lvl="0" marL="0" rtl="0" algn="l">
              <a:spcBef>
                <a:spcPts val="800"/>
              </a:spcBef>
              <a:spcAft>
                <a:spcPts val="0"/>
              </a:spcAft>
              <a:buNone/>
            </a:pPr>
            <a:r>
              <a:rPr lang="en"/>
              <a:t>successfully or that it failed.</a:t>
            </a:r>
            <a:endParaRPr/>
          </a:p>
        </p:txBody>
      </p:sp>
      <p:pic>
        <p:nvPicPr>
          <p:cNvPr id="202" name="Google Shape;202;p27"/>
          <p:cNvPicPr preferRelativeResize="0"/>
          <p:nvPr/>
        </p:nvPicPr>
        <p:blipFill>
          <a:blip r:embed="rId3">
            <a:alphaModFix/>
          </a:blip>
          <a:stretch>
            <a:fillRect/>
          </a:stretch>
        </p:blipFill>
        <p:spPr>
          <a:xfrm>
            <a:off x="3632750" y="1687350"/>
            <a:ext cx="4095750" cy="1390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